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Masters/slideMaster3.xml" ContentType="application/vnd.openxmlformats-officedocument.presentationml.slideMaster+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notesMasters/notesMaster1.xml" ContentType="application/vnd.openxmlformats-officedocument.presentationml.notesMaster+xml"/>
  <Override PartName="/ppt/theme/theme4.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Slides/notesSlide2.xml" ContentType="application/vnd.openxmlformats-officedocument.presentationml.notesSlide+xml"/>
  <Override PartName="/ppt/slides/slide5.xml" ContentType="application/vnd.openxmlformats-officedocument.presentationml.slide+xml"/>
  <Override PartName="/ppt/notesSlides/notesSlide3.xml" ContentType="application/vnd.openxmlformats-officedocument.presentationml.notesSlide+xml"/>
  <Override PartName="/ppt/slides/slide6.xml" ContentType="application/vnd.openxmlformats-officedocument.presentationml.slide+xml"/>
  <Override PartName="/ppt/notesSlides/notesSlide4.xml" ContentType="application/vnd.openxmlformats-officedocument.presentationml.notesSlide+xml"/>
  <Override PartName="/ppt/slides/slide7.xml" ContentType="application/vnd.openxmlformats-officedocument.presentationml.slide+xml"/>
  <Override PartName="/ppt/notesSlides/notesSlide5.xml" ContentType="application/vnd.openxmlformats-officedocument.presentationml.notesSlide+xml"/>
  <Override PartName="/ppt/slides/slide8.xml" ContentType="application/vnd.openxmlformats-officedocument.presentationml.slide+xml"/>
  <Override PartName="/ppt/tags/tag1.xml" ContentType="application/vnd.openxmlformats-officedocument.presentationml.tags+xml"/>
  <Override PartName="/ppt/notesSlides/notesSlide6.xml" ContentType="application/vnd.openxmlformats-officedocument.presentationml.notesSlide+xml"/>
  <Override PartName="/ppt/slides/slide9.xml" ContentType="application/vnd.openxmlformats-officedocument.presentationml.slide+xml"/>
  <Override PartName="/ppt/slides/slide10.xml" ContentType="application/vnd.openxmlformats-officedocument.presentationml.slide+xml"/>
  <Override PartName="/ppt/notesSlides/notesSlide7.xml" ContentType="application/vnd.openxmlformats-officedocument.presentationml.notesSlide+xml"/>
  <Override PartName="/ppt/slides/slide11.xml" ContentType="application/vnd.openxmlformats-officedocument.presentationml.slide+xml"/>
  <Override PartName="/ppt/notesSlides/notesSlide8.xml" ContentType="application/vnd.openxmlformats-officedocument.presentationml.notes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Slides/notesSlide9.xml" ContentType="application/vnd.openxmlformats-officedocument.presentationml.notesSlide+xml"/>
  <Override PartName="/ppt/slides/slide18.xml" ContentType="application/vnd.openxmlformats-officedocument.presentationml.slide+xml"/>
  <Override PartName="/ppt/notesSlides/notesSlide10.xml" ContentType="application/vnd.openxmlformats-officedocument.presentationml.notesSlide+xml"/>
  <Override PartName="/ppt/slides/slide19.xml" ContentType="application/vnd.openxmlformats-officedocument.presentationml.slide+xml"/>
  <Override PartName="/ppt/notesSlides/notesSlide11.xml" ContentType="application/vnd.openxmlformats-officedocument.presentationml.notesSlide+xml"/>
  <Override PartName="/ppt/slides/slide20.xml" ContentType="application/vnd.openxmlformats-officedocument.presentationml.slide+xml"/>
  <Override PartName="/ppt/notesSlides/notesSlide12.xml" ContentType="application/vnd.openxmlformats-officedocument.presentationml.notesSlide+xml"/>
  <Override PartName="/ppt/slides/slide21.xml" ContentType="application/vnd.openxmlformats-officedocument.presentationml.slide+xml"/>
  <Override PartName="/ppt/notesSlides/notesSlide13.xml" ContentType="application/vnd.openxmlformats-officedocument.presentationml.notesSlide+xml"/>
  <Override PartName="/ppt/slides/slide22.xml" ContentType="application/vnd.openxmlformats-officedocument.presentationml.slide+xml"/>
  <Override PartName="/ppt/notesSlides/notesSlide14.xml" ContentType="application/vnd.openxmlformats-officedocument.presentationml.notesSlide+xml"/>
  <Override PartName="/ppt/slides/slide23.xml" ContentType="application/vnd.openxmlformats-officedocument.presentationml.slide+xml"/>
  <Override PartName="/ppt/notesSlides/notesSlide15.xml" ContentType="application/vnd.openxmlformats-officedocument.presentationml.notesSlide+xml"/>
  <Override PartName="/ppt/slides/slide24.xml" ContentType="application/vnd.openxmlformats-officedocument.presentationml.slide+xml"/>
  <Override PartName="/ppt/notesSlides/notesSlide16.xml" ContentType="application/vnd.openxmlformats-officedocument.presentationml.notesSlide+xml"/>
  <Override PartName="/ppt/slides/slide25.xml" ContentType="application/vnd.openxmlformats-officedocument.presentationml.slide+xml"/>
  <Override PartName="/ppt/notesSlides/notesSlide17.xml" ContentType="application/vnd.openxmlformats-officedocument.presentationml.notesSlide+xml"/>
  <Override PartName="/ppt/slides/slide26.xml" ContentType="application/vnd.openxmlformats-officedocument.presentationml.slide+xml"/>
  <Override PartName="/ppt/notesSlides/notesSlide18.xml" ContentType="application/vnd.openxmlformats-officedocument.presentationml.notesSlide+xml"/>
  <Override PartName="/ppt/slides/slide27.xml" ContentType="application/vnd.openxmlformats-officedocument.presentationml.slide+xml"/>
  <Override PartName="/ppt/notesSlides/notesSlide19.xml" ContentType="application/vnd.openxmlformats-officedocument.presentationml.notes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Slides/notesSlide20.xml" ContentType="application/vnd.openxmlformats-officedocument.presentationml.notes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Slides/notesSlide21.xml" ContentType="application/vnd.openxmlformats-officedocument.presentationml.notesSlide+xml"/>
  <Override PartName="/ppt/slides/slide35.xml" ContentType="application/vnd.openxmlformats-officedocument.presentationml.slide+xml"/>
  <Override PartName="/ppt/slides/slide36.xml" ContentType="application/vnd.openxmlformats-officedocument.presentationml.slide+xml"/>
  <Override PartName="/ppt/notesSlides/notesSlide22.xml" ContentType="application/vnd.openxmlformats-officedocument.presentationml.notesSlide+xml"/>
  <Override PartName="/ppt/slides/slide37.xml" ContentType="application/vnd.openxmlformats-officedocument.presentationml.slide+xml"/>
  <Override PartName="/ppt/slides/slide38.xml" ContentType="application/vnd.openxmlformats-officedocument.presentationml.slide+xml"/>
  <Override PartName="/ppt/notesSlides/notesSlide23.xml" ContentType="application/vnd.openxmlformats-officedocument.presentationml.notesSlide+xml"/>
  <Override PartName="/ppt/slides/slide39.xml" ContentType="application/vnd.openxmlformats-officedocument.presentationml.slide+xml"/>
  <Override PartName="/ppt/notesSlides/notesSlide24.xml" ContentType="application/vnd.openxmlformats-officedocument.presentationml.notesSlide+xml"/>
  <Override PartName="/ppt/slides/slide40.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42.xml" ContentType="application/vnd.openxmlformats-officedocument.presentationml.slide+xml"/>
  <Override PartName="/ppt/notesSlides/notesSlide26.xml" ContentType="application/vnd.openxmlformats-officedocument.presentationml.notesSlide+xml"/>
  <Override PartName="/ppt/slides/slide43.xml" ContentType="application/vnd.openxmlformats-officedocument.presentationml.slide+xml"/>
  <Override PartName="/ppt/notesSlides/notesSlide27.xml" ContentType="application/vnd.openxmlformats-officedocument.presentationml.notesSlide+xml"/>
  <Override PartName="/ppt/slides/slide44.xml" ContentType="application/vnd.openxmlformats-officedocument.presentationml.slide+xml"/>
  <Override PartName="/ppt/notesSlides/notesSlide28.xml" ContentType="application/vnd.openxmlformats-officedocument.presentationml.notesSlide+xml"/>
  <Override PartName="/ppt/slides/slide45.xml" ContentType="application/vnd.openxmlformats-officedocument.presentationml.slide+xml"/>
  <Override PartName="/ppt/notesSlides/notesSlide29.xml" ContentType="application/vnd.openxmlformats-officedocument.presentationml.notesSlide+xml"/>
  <Override PartName="/ppt/slides/slide46.xml" ContentType="application/vnd.openxmlformats-officedocument.presentationml.slide+xml"/>
  <Override PartName="/ppt/slides/slide47.xml" ContentType="application/vnd.openxmlformats-officedocument.presentationml.slide+xml"/>
  <Override PartName="/ppt/notesSlides/notesSlide30.xml" ContentType="application/vnd.openxmlformats-officedocument.presentationml.notesSlide+xml"/>
  <Override PartName="/ppt/slides/slide48.xml" ContentType="application/vnd.openxmlformats-officedocument.presentationml.slide+xml"/>
  <Override PartName="/ppt/notesSlides/notesSlide31.xml" ContentType="application/vnd.openxmlformats-officedocument.presentationml.notesSlide+xml"/>
  <Override PartName="/ppt/slides/slide49.xml" ContentType="application/vnd.openxmlformats-officedocument.presentationml.slide+xml"/>
  <Override PartName="/ppt/notesSlides/notesSlide32.xml" ContentType="application/vnd.openxmlformats-officedocument.presentationml.notesSlide+xml"/>
  <Override PartName="/ppt/slides/slide50.xml" ContentType="application/vnd.openxmlformats-officedocument.presentationml.slide+xml"/>
  <Override PartName="/ppt/notesSlides/notesSlide33.xml" ContentType="application/vnd.openxmlformats-officedocument.presentationml.notesSlide+xml"/>
  <Override PartName="/ppt/slides/slide51.xml" ContentType="application/vnd.openxmlformats-officedocument.presentationml.slide+xml"/>
  <Override PartName="/ppt/notesSlides/notesSlide34.xml" ContentType="application/vnd.openxmlformats-officedocument.presentationml.notes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Slides/notesSlide35.xml" ContentType="application/vnd.openxmlformats-officedocument.presentationml.notes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Slides/notesSlide36.xml" ContentType="application/vnd.openxmlformats-officedocument.presentationml.notes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Slides/notesSlide37.xml" ContentType="application/vnd.openxmlformats-officedocument.presentationml.notesSlide+xml"/>
  <Override PartName="/ppt/slides/slide127.xml" ContentType="application/vnd.openxmlformats-officedocument.presentationml.slide+xml"/>
  <Override PartName="/ppt/slides/slide128.xml" ContentType="application/vnd.openxmlformats-officedocument.presentationml.slide+xml"/>
  <Override PartName="/ppt/notesSlides/notesSlide38.xml" ContentType="application/vnd.openxmlformats-officedocument.presentationml.notesSlide+xml"/>
  <Override PartName="/ppt/slides/slide129.xml" ContentType="application/vnd.openxmlformats-officedocument.presentationml.slide+xml"/>
  <Override PartName="/ppt/notesSlides/notesSlide39.xml" ContentType="application/vnd.openxmlformats-officedocument.presentationml.notesSlide+xml"/>
  <Override PartName="/ppt/slides/slide130.xml" ContentType="application/vnd.openxmlformats-officedocument.presentationml.slide+xml"/>
  <Override PartName="/ppt/notesSlides/notesSlide40.xml" ContentType="application/vnd.openxmlformats-officedocument.presentationml.notesSlide+xml"/>
  <Override PartName="/ppt/slides/slide131.xml" ContentType="application/vnd.openxmlformats-officedocument.presentationml.slide+xml"/>
  <Override PartName="/ppt/notesSlides/notesSlide41.xml" ContentType="application/vnd.openxmlformats-officedocument.presentationml.notesSlide+xml"/>
  <Override PartName="/ppt/slides/slide132.xml" ContentType="application/vnd.openxmlformats-officedocument.presentationml.slide+xml"/>
  <Override PartName="/ppt/notesSlides/notesSlide42.xml" ContentType="application/vnd.openxmlformats-officedocument.presentationml.notesSlide+xml"/>
  <Override PartName="/ppt/slides/slide133.xml" ContentType="application/vnd.openxmlformats-officedocument.presentationml.slide+xml"/>
  <Override PartName="/ppt/notesSlides/notesSlide43.xml" ContentType="application/vnd.openxmlformats-officedocument.presentationml.notesSlide+xml"/>
  <Override PartName="/ppt/slides/slide134.xml" ContentType="application/vnd.openxmlformats-officedocument.presentationml.slide+xml"/>
  <Override PartName="/ppt/notesSlides/notesSlide44.xml" ContentType="application/vnd.openxmlformats-officedocument.presentationml.notesSlide+xml"/>
  <Override PartName="/ppt/slides/slide135.xml" ContentType="application/vnd.openxmlformats-officedocument.presentationml.slide+xml"/>
  <Override PartName="/ppt/notesSlides/notesSlide45.xml" ContentType="application/vnd.openxmlformats-officedocument.presentationml.notesSlide+xml"/>
  <Override PartName="/ppt/slides/slide136.xml" ContentType="application/vnd.openxmlformats-officedocument.presentationml.slide+xml"/>
  <Override PartName="/ppt/notesSlides/notesSlide46.xml" ContentType="application/vnd.openxmlformats-officedocument.presentationml.notesSlide+xml"/>
  <Override PartName="/ppt/slides/slide137.xml" ContentType="application/vnd.openxmlformats-officedocument.presentationml.slide+xml"/>
  <Override PartName="/ppt/notesSlides/notesSlide47.xml" ContentType="application/vnd.openxmlformats-officedocument.presentationml.notesSlide+xml"/>
  <Override PartName="/ppt/slides/slide138.xml" ContentType="application/vnd.openxmlformats-officedocument.presentationml.slide+xml"/>
  <Override PartName="/ppt/notesSlides/notesSlide48.xml" ContentType="application/vnd.openxmlformats-officedocument.presentationml.notesSlide+xml"/>
  <Override PartName="/ppt/slides/slide139.xml" ContentType="application/vnd.openxmlformats-officedocument.presentationml.slide+xml"/>
  <Override PartName="/ppt/notesSlides/notesSlide49.xml" ContentType="application/vnd.openxmlformats-officedocument.presentationml.notesSlide+xml"/>
  <Override PartName="/ppt/slides/slide140.xml" ContentType="application/vnd.openxmlformats-officedocument.presentationml.slide+xml"/>
  <Override PartName="/ppt/slides/slide14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48" r:id="rId1"/>
    <p:sldMasterId id="2147483649" r:id="rId2"/>
    <p:sldMasterId id="2147483650" r:id="rId3"/>
  </p:sldMasterIdLst>
  <p:notesMasterIdLst>
    <p:notesMasterId r:id="rId4"/>
  </p:notesMasterIdLst>
  <p:sldIdLst>
    <p:sldId id="257" r:id="rId5"/>
    <p:sldId id="258" r:id="rId6"/>
    <p:sldId id="259" r:id="rId7"/>
    <p:sldId id="260" r:id="rId8"/>
    <p:sldId id="261" r:id="rId9"/>
    <p:sldId id="262" r:id="rId10"/>
    <p:sldId id="263" r:id="rId11"/>
    <p:sldId id="264" r:id="rId12"/>
    <p:sldId id="265" r:id="rId13"/>
    <p:sldId id="266"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Lst>
  <p:sldSz type="screen16x9" cy="6858000" cx="12192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851B1F"/>
    <a:srgbClr val="AF2926"/>
    <a:srgbClr val="932C21"/>
    <a:srgbClr val="B53729"/>
    <a:srgbClr val="D4DEF5"/>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5620"/>
    <p:restoredTop sz="94279" autoAdjust="0"/>
  </p:normalViewPr>
  <p:slideViewPr>
    <p:cSldViewPr showGuides="1" snapToGrid="0">
      <p:cViewPr varScale="1">
        <p:scale>
          <a:sx n="95" d="100"/>
          <a:sy n="95" d="100"/>
        </p:scale>
        <p:origin x="92" y="136"/>
      </p:cViewPr>
      <p:guideLst>
        <p:guide orient="horz" pos="2183"/>
        <p:guide pos="3840"/>
      </p:guideLst>
    </p:cSldViewPr>
  </p:slideViewPr>
  <p:notesTextViewPr>
    <p:cViewPr>
      <p:scale>
        <a:sx n="1" d="1"/>
        <a:sy n="1" d="1"/>
      </p:scale>
      <p:origin x="0" y="0"/>
    </p:cViewPr>
  </p:notesTextViewPr>
  <p:notesViewPr>
    <p:cSldViewPr snapToGrid="0">
      <p:cViewPr varScale="1">
        <p:scale>
          <a:sx n="55" d="100"/>
          <a:sy n="55" d="100"/>
        </p:scale>
        <p:origin x="2604" y="32"/>
      </p:cViewPr>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tableStyles" Target="tableStyles.xml"/><Relationship Id="rId147" Type="http://schemas.openxmlformats.org/officeDocument/2006/relationships/presProps" Target="presProps.xml"/><Relationship Id="rId148" Type="http://schemas.openxmlformats.org/officeDocument/2006/relationships/viewProps" Target="viewProps.xml"/><Relationship Id="rId14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525" name=""/>
        <p:cNvGrpSpPr/>
        <p:nvPr/>
      </p:nvGrpSpPr>
      <p:grpSpPr>
        <a:xfrm>
          <a:off x="0" y="0"/>
          <a:ext cx="0" cy="0"/>
          <a:chOff x="0" y="0"/>
          <a:chExt cx="0" cy="0"/>
        </a:xfrm>
      </p:grpSpPr>
      <p:sp>
        <p:nvSpPr>
          <p:cNvPr id="1049595"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altLang="en-US" lang="zh-CN"/>
          </a:p>
        </p:txBody>
      </p:sp>
      <p:sp>
        <p:nvSpPr>
          <p:cNvPr id="1049596" name="日期占位符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0EC11B5E-ED11-465D-B56D-14F227BFF5A4}" type="datetimeFigureOut">
              <a:rPr altLang="en-US" lang="zh-CN" smtClean="0"/>
              <a:t>2021/11/9</a:t>
            </a:fld>
            <a:endParaRPr altLang="en-US" lang="zh-CN"/>
          </a:p>
        </p:txBody>
      </p:sp>
      <p:sp>
        <p:nvSpPr>
          <p:cNvPr id="1049597" name="幻灯片图像占位符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altLang="en-US" lang="zh-CN"/>
          </a:p>
        </p:txBody>
      </p:sp>
      <p:sp>
        <p:nvSpPr>
          <p:cNvPr id="1049598" name="备注占位符 4"/>
          <p:cNvSpPr>
            <a:spLocks noGrp="1"/>
          </p:cNvSpPr>
          <p:nvPr>
            <p:ph type="body" sz="quarter" idx="3"/>
          </p:nvPr>
        </p:nvSpPr>
        <p:spPr>
          <a:xfrm>
            <a:off x="685800" y="4400550"/>
            <a:ext cx="5486400" cy="3600450"/>
          </a:xfrm>
          <a:prstGeom prst="rect"/>
        </p:spPr>
        <p:txBody>
          <a:bodyPr bIns="45720" lIns="91440" rIns="91440" rtlCol="0" tIns="45720" vert="horz"/>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599" name="页脚占位符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altLang="en-US" lang="zh-CN"/>
          </a:p>
        </p:txBody>
      </p:sp>
      <p:sp>
        <p:nvSpPr>
          <p:cNvPr id="1049600" name="灯片编号占位符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F881B65D-BAE2-41BA-A697-168DEAD922EF}" type="slidenum">
              <a:rPr altLang="en-US" lang="zh-CN" smtClean="0"/>
              <a:t>‹#›</a:t>
            </a:fld>
            <a:endParaRPr altLang="en-US"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594" name="幻灯片图像占位符 1"/>
          <p:cNvSpPr>
            <a:spLocks noChangeAspect="1" noRot="1" noGrp="1"/>
          </p:cNvSpPr>
          <p:nvPr>
            <p:ph type="sldImg"/>
          </p:nvPr>
        </p:nvSpPr>
        <p:spPr/>
      </p:sp>
      <p:sp>
        <p:nvSpPr>
          <p:cNvPr id="1048595" name="备注占位符 2"/>
          <p:cNvSpPr>
            <a:spLocks noGrp="1"/>
          </p:cNvSpPr>
          <p:nvPr>
            <p:ph type="body" idx="1"/>
          </p:nvPr>
        </p:nvSpPr>
        <p:spPr/>
        <p:txBody>
          <a:bodyPr/>
          <a:p>
            <a:r>
              <a:rPr altLang="en-US" dirty="0" sz="1200" lang="zh-CN"/>
              <a:t>你们可以看到我的屏幕吗，</a:t>
            </a:r>
            <a:endParaRPr altLang="zh-CN" dirty="0" sz="1200" lang="en-US"/>
          </a:p>
          <a:p>
            <a:r>
              <a:rPr altLang="en-US" dirty="0" sz="1200" lang="zh-CN"/>
              <a:t>好的，现在开始。</a:t>
            </a:r>
            <a:endParaRPr altLang="zh-CN" dirty="0" sz="1200" lang="en-US"/>
          </a:p>
          <a:p>
            <a:r>
              <a:rPr altLang="zh-CN" dirty="0" sz="1200" lang="en-US"/>
              <a:t>hello</a:t>
            </a:r>
            <a:r>
              <a:rPr altLang="en-US" dirty="0" sz="1200" lang="zh-CN"/>
              <a:t>，各位老师，同学，师兄师姐大家上午好。</a:t>
            </a:r>
            <a:endParaRPr altLang="zh-CN" dirty="0" sz="1200" lang="en-US"/>
          </a:p>
          <a:p>
            <a:r>
              <a:rPr altLang="en-US" dirty="0" sz="1200" lang="zh-CN"/>
              <a:t>首先简单自我介绍一下，</a:t>
            </a:r>
            <a:endParaRPr altLang="zh-CN" dirty="0" sz="1200" lang="en-US"/>
          </a:p>
          <a:p>
            <a:r>
              <a:rPr altLang="en-US" dirty="0" sz="1200" lang="zh-CN"/>
              <a:t>我是庞张灯，毕业于临港新片区的上海海事大学，专业学的是计算机科学与技术。</a:t>
            </a:r>
          </a:p>
        </p:txBody>
      </p:sp>
      <p:sp>
        <p:nvSpPr>
          <p:cNvPr id="1048596" name="灯片编号占位符 3"/>
          <p:cNvSpPr>
            <a:spLocks noGrp="1"/>
          </p:cNvSpPr>
          <p:nvPr>
            <p:ph type="sldNum" sz="quarter" idx="5"/>
          </p:nvPr>
        </p:nvSpPr>
        <p:spPr/>
        <p:txBody>
          <a:bodyPr/>
          <a:p>
            <a:fld id="{F881B65D-BAE2-41BA-A697-168DEAD922EF}" type="slidenum">
              <a:rPr altLang="en-US" lang="zh-CN" smtClean="0"/>
              <a:t>1</a:t>
            </a:fld>
            <a:endParaRPr altLang="en-US"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224" name=""/>
        <p:cNvGrpSpPr/>
        <p:nvPr/>
      </p:nvGrpSpPr>
      <p:grpSpPr>
        <a:xfrm>
          <a:off x="0" y="0"/>
          <a:ext cx="0" cy="0"/>
          <a:chOff x="0" y="0"/>
          <a:chExt cx="0" cy="0"/>
        </a:xfrm>
      </p:grpSpPr>
      <p:sp>
        <p:nvSpPr>
          <p:cNvPr id="1048669" name="幻灯片图像占位符 1"/>
          <p:cNvSpPr>
            <a:spLocks noChangeAspect="1" noRot="1" noGrp="1"/>
          </p:cNvSpPr>
          <p:nvPr>
            <p:ph type="sldImg"/>
          </p:nvPr>
        </p:nvSpPr>
        <p:spPr/>
      </p:sp>
      <p:sp>
        <p:nvSpPr>
          <p:cNvPr id="1048670"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800" kern="100" lang="zh-CN">
                <a:effectLst/>
                <a:latin typeface="等线" panose="02010600030101010101" pitchFamily="2" charset="-122"/>
                <a:ea typeface="等线" panose="02010600030101010101" pitchFamily="2" charset="-122"/>
                <a:cs typeface="Times New Roman" panose="02020603050405020304" pitchFamily="18" charset="0"/>
              </a:rPr>
              <a:t>他的数据量非常的大，在这样的结构化的数据上进行扩展是非常困难的</a:t>
            </a:r>
          </a:p>
          <a:p>
            <a:endParaRPr altLang="en-US" dirty="0" lang="zh-CN"/>
          </a:p>
        </p:txBody>
      </p:sp>
      <p:sp>
        <p:nvSpPr>
          <p:cNvPr id="1048671" name="灯片编号占位符 3"/>
          <p:cNvSpPr>
            <a:spLocks noGrp="1"/>
          </p:cNvSpPr>
          <p:nvPr>
            <p:ph type="sldNum" sz="quarter" idx="5"/>
          </p:nvPr>
        </p:nvSpPr>
        <p:spPr/>
        <p:txBody>
          <a:bodyPr/>
          <a:p>
            <a:fld id="{F881B65D-BAE2-41BA-A697-168DEAD922EF}" type="slidenum">
              <a:rPr altLang="en-US" lang="zh-CN" smtClean="0"/>
              <a:t>18</a:t>
            </a:fld>
            <a:endParaRPr altLang="en-US"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227" name=""/>
        <p:cNvGrpSpPr/>
        <p:nvPr/>
      </p:nvGrpSpPr>
      <p:grpSpPr>
        <a:xfrm>
          <a:off x="0" y="0"/>
          <a:ext cx="0" cy="0"/>
          <a:chOff x="0" y="0"/>
          <a:chExt cx="0" cy="0"/>
        </a:xfrm>
      </p:grpSpPr>
      <p:sp>
        <p:nvSpPr>
          <p:cNvPr id="1048674" name="幻灯片图像占位符 1"/>
          <p:cNvSpPr>
            <a:spLocks noChangeAspect="1" noRot="1" noGrp="1"/>
          </p:cNvSpPr>
          <p:nvPr>
            <p:ph type="sldImg"/>
          </p:nvPr>
        </p:nvSpPr>
        <p:spPr/>
      </p:sp>
      <p:sp>
        <p:nvSpPr>
          <p:cNvPr id="1048675"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800" kern="100" lang="zh-CN">
                <a:effectLst/>
                <a:latin typeface="等线" panose="02010600030101010101" pitchFamily="2" charset="-122"/>
                <a:ea typeface="等线" panose="02010600030101010101" pitchFamily="2" charset="-122"/>
                <a:cs typeface="Times New Roman" panose="02020603050405020304" pitchFamily="18" charset="0"/>
              </a:rPr>
              <a:t>既有</a:t>
            </a:r>
            <a:r>
              <a:rPr altLang="zh-CN" dirty="0" sz="1800" kern="100" lang="en-US">
                <a:effectLst/>
                <a:latin typeface="等线" panose="02010600030101010101" pitchFamily="2" charset="-122"/>
                <a:ea typeface="等线" panose="02010600030101010101" pitchFamily="2" charset="-122"/>
                <a:cs typeface="Times New Roman" panose="02020603050405020304" pitchFamily="18" charset="0"/>
              </a:rPr>
              <a:t>DATA</a:t>
            </a:r>
            <a:r>
              <a:rPr altLang="zh-CN" dirty="0" sz="1800" kern="100" lang="zh-CN">
                <a:effectLst/>
                <a:latin typeface="等线" panose="02010600030101010101" pitchFamily="2" charset="-122"/>
                <a:ea typeface="等线" panose="02010600030101010101" pitchFamily="2" charset="-122"/>
                <a:cs typeface="Times New Roman" panose="02020603050405020304" pitchFamily="18" charset="0"/>
              </a:rPr>
              <a:t>层面的异构 也有</a:t>
            </a:r>
            <a:r>
              <a:rPr altLang="zh-CN" dirty="0" sz="1800" kern="100" lang="en-US">
                <a:effectLst/>
                <a:latin typeface="等线" panose="02010600030101010101" pitchFamily="2" charset="-122"/>
                <a:ea typeface="等线" panose="02010600030101010101" pitchFamily="2" charset="-122"/>
                <a:cs typeface="Times New Roman" panose="02020603050405020304" pitchFamily="18" charset="0"/>
              </a:rPr>
              <a:t>schema</a:t>
            </a:r>
            <a:r>
              <a:rPr altLang="zh-CN" dirty="0" sz="1800" kern="100" lang="zh-CN">
                <a:effectLst/>
                <a:latin typeface="等线" panose="02010600030101010101" pitchFamily="2" charset="-122"/>
                <a:ea typeface="等线" panose="02010600030101010101" pitchFamily="2" charset="-122"/>
                <a:cs typeface="Times New Roman" panose="02020603050405020304" pitchFamily="18" charset="0"/>
              </a:rPr>
              <a:t>层面的 在这中情况下我们怎么利用机制去进行跨知识库的搜索</a:t>
            </a:r>
          </a:p>
          <a:p>
            <a:endParaRPr altLang="en-US" dirty="0" lang="zh-CN"/>
          </a:p>
        </p:txBody>
      </p:sp>
      <p:sp>
        <p:nvSpPr>
          <p:cNvPr id="1048676" name="灯片编号占位符 3"/>
          <p:cNvSpPr>
            <a:spLocks noGrp="1"/>
          </p:cNvSpPr>
          <p:nvPr>
            <p:ph type="sldNum" sz="quarter" idx="5"/>
          </p:nvPr>
        </p:nvSpPr>
        <p:spPr/>
        <p:txBody>
          <a:bodyPr/>
          <a:p>
            <a:fld id="{F881B65D-BAE2-41BA-A697-168DEAD922EF}" type="slidenum">
              <a:rPr altLang="en-US" lang="zh-CN" smtClean="0"/>
              <a:t>19</a:t>
            </a:fld>
            <a:endParaRPr altLang="en-US"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230" name=""/>
        <p:cNvGrpSpPr/>
        <p:nvPr/>
      </p:nvGrpSpPr>
      <p:grpSpPr>
        <a:xfrm>
          <a:off x="0" y="0"/>
          <a:ext cx="0" cy="0"/>
          <a:chOff x="0" y="0"/>
          <a:chExt cx="0" cy="0"/>
        </a:xfrm>
      </p:grpSpPr>
      <p:sp>
        <p:nvSpPr>
          <p:cNvPr id="1048682" name="幻灯片图像占位符 1"/>
          <p:cNvSpPr>
            <a:spLocks noChangeAspect="1" noRot="1" noGrp="1"/>
          </p:cNvSpPr>
          <p:nvPr>
            <p:ph type="sldImg"/>
          </p:nvPr>
        </p:nvSpPr>
        <p:spPr/>
      </p:sp>
      <p:sp>
        <p:nvSpPr>
          <p:cNvPr id="1048683" name="备注占位符 2"/>
          <p:cNvSpPr>
            <a:spLocks noGrp="1"/>
          </p:cNvSpPr>
          <p:nvPr>
            <p:ph type="body" idx="1"/>
          </p:nvPr>
        </p:nvSpPr>
        <p:spPr/>
        <p:txBody>
          <a:bodyPr/>
          <a:p>
            <a:r>
              <a:rPr altLang="en-US" dirty="0" lang="zh-CN"/>
              <a:t>用户给出来的需求会非常模糊 会出现部分匹配的结果 那怎么把这些因素聚集在一起并且进行排序 通过少量的交互甚至不用交互就能够找到用户想要的答案</a:t>
            </a:r>
            <a:endParaRPr altLang="zh-CN" dirty="0" lang="en-US"/>
          </a:p>
        </p:txBody>
      </p:sp>
      <p:sp>
        <p:nvSpPr>
          <p:cNvPr id="1048684" name="灯片编号占位符 3"/>
          <p:cNvSpPr>
            <a:spLocks noGrp="1"/>
          </p:cNvSpPr>
          <p:nvPr>
            <p:ph type="sldNum" sz="quarter" idx="5"/>
          </p:nvPr>
        </p:nvSpPr>
        <p:spPr/>
        <p:txBody>
          <a:bodyPr/>
          <a:p>
            <a:fld id="{F881B65D-BAE2-41BA-A697-168DEAD922EF}" type="slidenum">
              <a:rPr altLang="en-US" lang="zh-CN" smtClean="0"/>
              <a:t>20</a:t>
            </a:fld>
            <a:endParaRPr altLang="en-US"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233" name=""/>
        <p:cNvGrpSpPr/>
        <p:nvPr/>
      </p:nvGrpSpPr>
      <p:grpSpPr>
        <a:xfrm>
          <a:off x="0" y="0"/>
          <a:ext cx="0" cy="0"/>
          <a:chOff x="0" y="0"/>
          <a:chExt cx="0" cy="0"/>
        </a:xfrm>
      </p:grpSpPr>
      <p:sp>
        <p:nvSpPr>
          <p:cNvPr id="1048687" name="幻灯片图像占位符 1"/>
          <p:cNvSpPr>
            <a:spLocks noChangeAspect="1" noRot="1" noGrp="1"/>
          </p:cNvSpPr>
          <p:nvPr>
            <p:ph type="sldImg"/>
          </p:nvPr>
        </p:nvSpPr>
        <p:spPr/>
      </p:sp>
      <p:sp>
        <p:nvSpPr>
          <p:cNvPr id="1048688" name="备注占位符 2"/>
          <p:cNvSpPr>
            <a:spLocks noGrp="1"/>
          </p:cNvSpPr>
          <p:nvPr>
            <p:ph type="body" idx="1"/>
          </p:nvPr>
        </p:nvSpPr>
        <p:spPr/>
        <p:txBody>
          <a:bodyPr/>
          <a:p>
            <a:r>
              <a:rPr altLang="en-US" dirty="0" lang="zh-CN"/>
              <a:t>比如我想做一个本体 我怎么知道网上有那些东西以及我怎么快速找到他 如果我们要去构建某个领域的本体，那我们最好是站在巨人肩膀上，复用相关领域别人已经做好的东西   新的</a:t>
            </a:r>
            <a:r>
              <a:rPr altLang="zh-CN" dirty="0" lang="en-US"/>
              <a:t>task </a:t>
            </a:r>
            <a:r>
              <a:rPr altLang="en-US" dirty="0" lang="zh-CN"/>
              <a:t>我们给定一个</a:t>
            </a:r>
            <a:r>
              <a:rPr altLang="zh-CN" dirty="0" lang="en-US"/>
              <a:t>keyword </a:t>
            </a:r>
            <a:r>
              <a:rPr altLang="en-US" dirty="0" lang="zh-CN"/>
              <a:t>不搜索</a:t>
            </a:r>
            <a:r>
              <a:rPr altLang="zh-CN" dirty="0" lang="en-US"/>
              <a:t>document</a:t>
            </a:r>
            <a:r>
              <a:rPr altLang="en-US" dirty="0" lang="zh-CN"/>
              <a:t>而是搜索</a:t>
            </a:r>
            <a:r>
              <a:rPr altLang="zh-CN" dirty="0" lang="en-US"/>
              <a:t>ontology</a:t>
            </a:r>
            <a:r>
              <a:rPr altLang="en-US" dirty="0" lang="zh-CN"/>
              <a:t>（本体）</a:t>
            </a:r>
          </a:p>
        </p:txBody>
      </p:sp>
      <p:sp>
        <p:nvSpPr>
          <p:cNvPr id="1048689" name="灯片编号占位符 3"/>
          <p:cNvSpPr>
            <a:spLocks noGrp="1"/>
          </p:cNvSpPr>
          <p:nvPr>
            <p:ph type="sldNum" sz="quarter" idx="5"/>
          </p:nvPr>
        </p:nvSpPr>
        <p:spPr/>
        <p:txBody>
          <a:bodyPr/>
          <a:p>
            <a:fld id="{F881B65D-BAE2-41BA-A697-168DEAD922EF}" type="slidenum">
              <a:rPr altLang="en-US" lang="zh-CN" smtClean="0"/>
              <a:t>21</a:t>
            </a:fld>
            <a:endParaRPr altLang="en-US"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236" name=""/>
        <p:cNvGrpSpPr/>
        <p:nvPr/>
      </p:nvGrpSpPr>
      <p:grpSpPr>
        <a:xfrm>
          <a:off x="0" y="0"/>
          <a:ext cx="0" cy="0"/>
          <a:chOff x="0" y="0"/>
          <a:chExt cx="0" cy="0"/>
        </a:xfrm>
      </p:grpSpPr>
      <p:sp>
        <p:nvSpPr>
          <p:cNvPr id="1048692" name="幻灯片图像占位符 1"/>
          <p:cNvSpPr>
            <a:spLocks noChangeAspect="1" noRot="1" noGrp="1"/>
          </p:cNvSpPr>
          <p:nvPr>
            <p:ph type="sldImg"/>
          </p:nvPr>
        </p:nvSpPr>
        <p:spPr/>
      </p:sp>
      <p:sp>
        <p:nvSpPr>
          <p:cNvPr id="1048693" name="备注占位符 2"/>
          <p:cNvSpPr>
            <a:spLocks noGrp="1"/>
          </p:cNvSpPr>
          <p:nvPr>
            <p:ph type="body" idx="1"/>
          </p:nvPr>
        </p:nvSpPr>
        <p:spPr/>
        <p:txBody>
          <a:bodyPr/>
          <a:p>
            <a:r>
              <a:rPr altLang="en-US" dirty="0" lang="zh-CN"/>
              <a:t>因为本体里面很多概念 定义了很多个体 其实就是知识图谱里面各种各样的实体 对于这些实体怎么搜索 其实还是输入</a:t>
            </a:r>
            <a:r>
              <a:rPr altLang="zh-CN" dirty="0" lang="en-US"/>
              <a:t>keyword </a:t>
            </a:r>
            <a:r>
              <a:rPr altLang="en-US" dirty="0" lang="zh-CN"/>
              <a:t>来获取实体的名称之类的属性</a:t>
            </a:r>
          </a:p>
        </p:txBody>
      </p:sp>
      <p:sp>
        <p:nvSpPr>
          <p:cNvPr id="1048694" name="灯片编号占位符 3"/>
          <p:cNvSpPr>
            <a:spLocks noGrp="1"/>
          </p:cNvSpPr>
          <p:nvPr>
            <p:ph type="sldNum" sz="quarter" idx="5"/>
          </p:nvPr>
        </p:nvSpPr>
        <p:spPr/>
        <p:txBody>
          <a:bodyPr/>
          <a:p>
            <a:fld id="{F881B65D-BAE2-41BA-A697-168DEAD922EF}" type="slidenum">
              <a:rPr altLang="en-US" lang="zh-CN" smtClean="0"/>
              <a:t>22</a:t>
            </a:fld>
            <a:endParaRPr altLang="en-US"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239" name=""/>
        <p:cNvGrpSpPr/>
        <p:nvPr/>
      </p:nvGrpSpPr>
      <p:grpSpPr>
        <a:xfrm>
          <a:off x="0" y="0"/>
          <a:ext cx="0" cy="0"/>
          <a:chOff x="0" y="0"/>
          <a:chExt cx="0" cy="0"/>
        </a:xfrm>
      </p:grpSpPr>
      <p:sp>
        <p:nvSpPr>
          <p:cNvPr id="1048697" name="幻灯片图像占位符 1"/>
          <p:cNvSpPr>
            <a:spLocks noChangeAspect="1" noRot="1" noGrp="1"/>
          </p:cNvSpPr>
          <p:nvPr>
            <p:ph type="sldImg"/>
          </p:nvPr>
        </p:nvSpPr>
        <p:spPr/>
      </p:sp>
      <p:sp>
        <p:nvSpPr>
          <p:cNvPr id="1048698" name="备注占位符 2"/>
          <p:cNvSpPr>
            <a:spLocks noGrp="1"/>
          </p:cNvSpPr>
          <p:nvPr>
            <p:ph type="body" idx="1"/>
          </p:nvPr>
        </p:nvSpPr>
        <p:spPr/>
        <p:txBody>
          <a:bodyPr/>
          <a:p>
            <a:r>
              <a:rPr altLang="en-US" dirty="0" lang="zh-CN"/>
              <a:t>这些搜索引擎的组成基本都包括三部分 三元组存储 、索引构建、查询和排序</a:t>
            </a:r>
          </a:p>
        </p:txBody>
      </p:sp>
      <p:sp>
        <p:nvSpPr>
          <p:cNvPr id="1048699" name="灯片编号占位符 3"/>
          <p:cNvSpPr>
            <a:spLocks noGrp="1"/>
          </p:cNvSpPr>
          <p:nvPr>
            <p:ph type="sldNum" sz="quarter" idx="5"/>
          </p:nvPr>
        </p:nvSpPr>
        <p:spPr/>
        <p:txBody>
          <a:bodyPr/>
          <a:p>
            <a:fld id="{F881B65D-BAE2-41BA-A697-168DEAD922EF}" type="slidenum">
              <a:rPr altLang="en-US" lang="zh-CN" smtClean="0"/>
              <a:t>23</a:t>
            </a:fld>
            <a:endParaRPr altLang="en-US" 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sp>
        <p:nvSpPr>
          <p:cNvPr id="1048702" name="幻灯片图像占位符 1"/>
          <p:cNvSpPr>
            <a:spLocks noChangeAspect="1" noRot="1" noGrp="1"/>
          </p:cNvSpPr>
          <p:nvPr>
            <p:ph type="sldImg"/>
          </p:nvPr>
        </p:nvSpPr>
        <p:spPr/>
      </p:sp>
      <p:sp>
        <p:nvSpPr>
          <p:cNvPr id="1048703" name="备注占位符 2"/>
          <p:cNvSpPr>
            <a:spLocks noGrp="1"/>
          </p:cNvSpPr>
          <p:nvPr>
            <p:ph type="body" idx="1"/>
          </p:nvPr>
        </p:nvSpPr>
        <p:spPr/>
        <p:txBody>
          <a:bodyPr/>
          <a:p>
            <a:r>
              <a:rPr altLang="en-US" dirty="0" lang="zh-CN"/>
              <a:t>我们都知道数据</a:t>
            </a:r>
            <a:r>
              <a:rPr altLang="zh-CN" dirty="0" lang="en-US"/>
              <a:t>web</a:t>
            </a:r>
            <a:r>
              <a:rPr altLang="en-US" dirty="0" lang="zh-CN"/>
              <a:t>中都是用三元组表示的 是不是可以用</a:t>
            </a:r>
            <a:r>
              <a:rPr altLang="zh-CN" dirty="0" lang="en-US"/>
              <a:t>IR</a:t>
            </a:r>
            <a:r>
              <a:rPr altLang="en-US" dirty="0" lang="zh-CN"/>
              <a:t>的系统存储三元组呢 倒排索引 相当于用书中的词获得这个词在书中的位置 就是反过来查</a:t>
            </a:r>
            <a:endParaRPr altLang="zh-CN" dirty="0" lang="en-US"/>
          </a:p>
          <a:p>
            <a:r>
              <a:rPr altLang="en-US" dirty="0" lang="zh-CN"/>
              <a:t>比如说一个关键词关联到的文档内容，其实是按照本身的</a:t>
            </a:r>
            <a:r>
              <a:rPr altLang="zh-CN" dirty="0" lang="en-US"/>
              <a:t>id</a:t>
            </a:r>
            <a:r>
              <a:rPr altLang="en-US" dirty="0" lang="zh-CN"/>
              <a:t>直接得到 避免随机访问</a:t>
            </a:r>
          </a:p>
        </p:txBody>
      </p:sp>
      <p:sp>
        <p:nvSpPr>
          <p:cNvPr id="1048704" name="灯片编号占位符 3"/>
          <p:cNvSpPr>
            <a:spLocks noGrp="1"/>
          </p:cNvSpPr>
          <p:nvPr>
            <p:ph type="sldNum" sz="quarter" idx="5"/>
          </p:nvPr>
        </p:nvSpPr>
        <p:spPr/>
        <p:txBody>
          <a:bodyPr/>
          <a:p>
            <a:fld id="{F881B65D-BAE2-41BA-A697-168DEAD922EF}" type="slidenum">
              <a:rPr altLang="en-US" lang="zh-CN" smtClean="0"/>
              <a:t>24</a:t>
            </a:fld>
            <a:endParaRPr altLang="en-US" 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245" name=""/>
        <p:cNvGrpSpPr/>
        <p:nvPr/>
      </p:nvGrpSpPr>
      <p:grpSpPr>
        <a:xfrm>
          <a:off x="0" y="0"/>
          <a:ext cx="0" cy="0"/>
          <a:chOff x="0" y="0"/>
          <a:chExt cx="0" cy="0"/>
        </a:xfrm>
      </p:grpSpPr>
      <p:sp>
        <p:nvSpPr>
          <p:cNvPr id="1048707" name="幻灯片图像占位符 1"/>
          <p:cNvSpPr>
            <a:spLocks noChangeAspect="1" noRot="1" noGrp="1"/>
          </p:cNvSpPr>
          <p:nvPr>
            <p:ph type="sldImg"/>
          </p:nvPr>
        </p:nvSpPr>
        <p:spPr/>
      </p:sp>
      <p:sp>
        <p:nvSpPr>
          <p:cNvPr id="1048708" name="备注占位符 2"/>
          <p:cNvSpPr>
            <a:spLocks noGrp="1"/>
          </p:cNvSpPr>
          <p:nvPr>
            <p:ph type="body" idx="1"/>
          </p:nvPr>
        </p:nvSpPr>
        <p:spPr/>
        <p:txBody>
          <a:bodyPr/>
          <a:p>
            <a:r>
              <a:rPr altLang="zh-CN" dirty="0" lang="en-US"/>
              <a:t>B+</a:t>
            </a:r>
            <a:r>
              <a:rPr altLang="en-US" dirty="0" lang="zh-CN"/>
              <a:t>树上进行扩展，他的叶子节点关联到普通的</a:t>
            </a:r>
            <a:r>
              <a:rPr altLang="zh-CN" dirty="0" lang="en-US"/>
              <a:t>page</a:t>
            </a:r>
            <a:r>
              <a:rPr altLang="en-US" dirty="0" lang="zh-CN"/>
              <a:t>，并不能保证在同一个数据库里面的连续的列在同样的</a:t>
            </a:r>
            <a:r>
              <a:rPr altLang="zh-CN" dirty="0" lang="en-US"/>
              <a:t>page</a:t>
            </a:r>
            <a:r>
              <a:rPr altLang="en-US" dirty="0" lang="zh-CN"/>
              <a:t>中</a:t>
            </a:r>
          </a:p>
        </p:txBody>
      </p:sp>
      <p:sp>
        <p:nvSpPr>
          <p:cNvPr id="1048709" name="灯片编号占位符 3"/>
          <p:cNvSpPr>
            <a:spLocks noGrp="1"/>
          </p:cNvSpPr>
          <p:nvPr>
            <p:ph type="sldNum" sz="quarter" idx="5"/>
          </p:nvPr>
        </p:nvSpPr>
        <p:spPr/>
        <p:txBody>
          <a:bodyPr/>
          <a:p>
            <a:fld id="{F881B65D-BAE2-41BA-A697-168DEAD922EF}" type="slidenum">
              <a:rPr altLang="en-US" lang="zh-CN" smtClean="0"/>
              <a:t>25</a:t>
            </a:fld>
            <a:endParaRPr altLang="en-US" 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248" name=""/>
        <p:cNvGrpSpPr/>
        <p:nvPr/>
      </p:nvGrpSpPr>
      <p:grpSpPr>
        <a:xfrm>
          <a:off x="0" y="0"/>
          <a:ext cx="0" cy="0"/>
          <a:chOff x="0" y="0"/>
          <a:chExt cx="0" cy="0"/>
        </a:xfrm>
      </p:grpSpPr>
      <p:sp>
        <p:nvSpPr>
          <p:cNvPr id="1048712" name="幻灯片图像占位符 1"/>
          <p:cNvSpPr>
            <a:spLocks noChangeAspect="1" noRot="1" noGrp="1"/>
          </p:cNvSpPr>
          <p:nvPr>
            <p:ph type="sldImg"/>
          </p:nvPr>
        </p:nvSpPr>
        <p:spPr/>
      </p:sp>
      <p:sp>
        <p:nvSpPr>
          <p:cNvPr id="1048713" name="备注占位符 2"/>
          <p:cNvSpPr>
            <a:spLocks noGrp="1"/>
          </p:cNvSpPr>
          <p:nvPr>
            <p:ph type="body" idx="1"/>
          </p:nvPr>
        </p:nvSpPr>
        <p:spPr/>
        <p:txBody>
          <a:bodyPr/>
          <a:p>
            <a:r>
              <a:rPr altLang="en-US" dirty="0" lang="zh-CN"/>
              <a:t>融合了几乎前两个的所有优点  是一个很好的对</a:t>
            </a:r>
            <a:r>
              <a:rPr altLang="zh-CN" dirty="0" lang="en-US"/>
              <a:t>DB</a:t>
            </a:r>
            <a:r>
              <a:rPr altLang="en-US" dirty="0" lang="zh-CN"/>
              <a:t>和</a:t>
            </a:r>
            <a:r>
              <a:rPr altLang="zh-CN" dirty="0" lang="en-US"/>
              <a:t>IR</a:t>
            </a:r>
            <a:r>
              <a:rPr altLang="en-US" dirty="0" lang="zh-CN"/>
              <a:t>的结合</a:t>
            </a:r>
          </a:p>
        </p:txBody>
      </p:sp>
      <p:sp>
        <p:nvSpPr>
          <p:cNvPr id="1048714" name="灯片编号占位符 3"/>
          <p:cNvSpPr>
            <a:spLocks noGrp="1"/>
          </p:cNvSpPr>
          <p:nvPr>
            <p:ph type="sldNum" sz="quarter" idx="5"/>
          </p:nvPr>
        </p:nvSpPr>
        <p:spPr/>
        <p:txBody>
          <a:bodyPr/>
          <a:p>
            <a:fld id="{F881B65D-BAE2-41BA-A697-168DEAD922EF}" type="slidenum">
              <a:rPr altLang="en-US" lang="zh-CN" smtClean="0"/>
              <a:t>26</a:t>
            </a:fld>
            <a:endParaRPr altLang="en-US" 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251" name=""/>
        <p:cNvGrpSpPr/>
        <p:nvPr/>
      </p:nvGrpSpPr>
      <p:grpSpPr>
        <a:xfrm>
          <a:off x="0" y="0"/>
          <a:ext cx="0" cy="0"/>
          <a:chOff x="0" y="0"/>
          <a:chExt cx="0" cy="0"/>
        </a:xfrm>
      </p:grpSpPr>
      <p:sp>
        <p:nvSpPr>
          <p:cNvPr id="1048718" name="幻灯片图像占位符 1"/>
          <p:cNvSpPr>
            <a:spLocks noChangeAspect="1" noRot="1" noGrp="1"/>
          </p:cNvSpPr>
          <p:nvPr>
            <p:ph type="sldImg"/>
          </p:nvPr>
        </p:nvSpPr>
        <p:spPr/>
      </p:sp>
      <p:sp>
        <p:nvSpPr>
          <p:cNvPr id="1048719" name="备注占位符 2"/>
          <p:cNvSpPr>
            <a:spLocks noGrp="1"/>
          </p:cNvSpPr>
          <p:nvPr>
            <p:ph type="body" idx="1"/>
          </p:nvPr>
        </p:nvSpPr>
        <p:spPr/>
        <p:txBody>
          <a:bodyPr/>
          <a:p>
            <a:r>
              <a:rPr altLang="zh-CN" dirty="0" lang="en-US"/>
              <a:t>Posting list</a:t>
            </a:r>
            <a:r>
              <a:rPr altLang="en-US" dirty="0" lang="zh-CN"/>
              <a:t>从</a:t>
            </a:r>
            <a:r>
              <a:rPr altLang="zh-CN" dirty="0" lang="en-US"/>
              <a:t>term</a:t>
            </a:r>
            <a:r>
              <a:rPr altLang="en-US" dirty="0" lang="zh-CN"/>
              <a:t>找到包含</a:t>
            </a:r>
            <a:r>
              <a:rPr altLang="zh-CN" dirty="0" lang="en-US"/>
              <a:t>document </a:t>
            </a:r>
            <a:r>
              <a:rPr altLang="en-US" dirty="0" lang="zh-CN"/>
              <a:t>的</a:t>
            </a:r>
            <a:r>
              <a:rPr altLang="zh-CN" dirty="0" lang="en-US"/>
              <a:t>id</a:t>
            </a:r>
            <a:r>
              <a:rPr altLang="en-US" dirty="0" lang="zh-CN"/>
              <a:t>的</a:t>
            </a:r>
            <a:r>
              <a:rPr altLang="zh-CN" dirty="0" lang="en-US"/>
              <a:t>posting list </a:t>
            </a:r>
            <a:r>
              <a:rPr altLang="en-US" dirty="0" lang="zh-CN"/>
              <a:t>根据</a:t>
            </a:r>
            <a:r>
              <a:rPr altLang="zh-CN" dirty="0" lang="en-US" err="1"/>
              <a:t>doucument</a:t>
            </a:r>
            <a:r>
              <a:rPr altLang="en-US" dirty="0" lang="zh-CN"/>
              <a:t>的</a:t>
            </a:r>
            <a:r>
              <a:rPr altLang="zh-CN" dirty="0" lang="en-US"/>
              <a:t>id</a:t>
            </a:r>
            <a:r>
              <a:rPr altLang="en-US" dirty="0" lang="zh-CN"/>
              <a:t>做一个自增的排序</a:t>
            </a:r>
            <a:endParaRPr altLang="zh-CN" dirty="0" lang="en-US"/>
          </a:p>
          <a:p>
            <a:r>
              <a:rPr altLang="en-US" dirty="0" lang="zh-CN"/>
              <a:t>每个</a:t>
            </a:r>
            <a:r>
              <a:rPr altLang="zh-CN" dirty="0" lang="en-US"/>
              <a:t>document</a:t>
            </a:r>
            <a:r>
              <a:rPr altLang="en-US" dirty="0" lang="zh-CN"/>
              <a:t>下面会挂一个</a:t>
            </a:r>
            <a:r>
              <a:rPr altLang="zh-CN" dirty="0" lang="en-US"/>
              <a:t>position list </a:t>
            </a:r>
            <a:r>
              <a:rPr altLang="en-US" dirty="0" lang="zh-CN"/>
              <a:t>这里面关联的是</a:t>
            </a:r>
            <a:r>
              <a:rPr altLang="zh-CN" dirty="0" lang="en-US"/>
              <a:t>term</a:t>
            </a:r>
            <a:r>
              <a:rPr altLang="en-US" dirty="0" lang="zh-CN"/>
              <a:t>在当前的</a:t>
            </a:r>
            <a:r>
              <a:rPr altLang="zh-CN" dirty="0" lang="en-US"/>
              <a:t>document</a:t>
            </a:r>
            <a:r>
              <a:rPr altLang="en-US" dirty="0" lang="zh-CN"/>
              <a:t>中出现的位置</a:t>
            </a:r>
          </a:p>
        </p:txBody>
      </p:sp>
      <p:sp>
        <p:nvSpPr>
          <p:cNvPr id="1048720" name="灯片编号占位符 3"/>
          <p:cNvSpPr>
            <a:spLocks noGrp="1"/>
          </p:cNvSpPr>
          <p:nvPr>
            <p:ph type="sldNum" sz="quarter" idx="5"/>
          </p:nvPr>
        </p:nvSpPr>
        <p:spPr/>
        <p:txBody>
          <a:bodyPr/>
          <a:p>
            <a:fld id="{F881B65D-BAE2-41BA-A697-168DEAD922EF}" type="slidenum">
              <a:rPr altLang="en-US" lang="zh-CN" smtClean="0"/>
              <a:t>27</a:t>
            </a:fld>
            <a:endParaRPr altLang="en-US"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82" name=""/>
        <p:cNvGrpSpPr/>
        <p:nvPr/>
      </p:nvGrpSpPr>
      <p:grpSpPr>
        <a:xfrm>
          <a:off x="0" y="0"/>
          <a:ext cx="0" cy="0"/>
          <a:chOff x="0" y="0"/>
          <a:chExt cx="0" cy="0"/>
        </a:xfrm>
      </p:grpSpPr>
      <p:sp>
        <p:nvSpPr>
          <p:cNvPr id="1048613" name="幻灯片图像占位符 1"/>
          <p:cNvSpPr>
            <a:spLocks noChangeAspect="1" noRot="1" noGrp="1"/>
          </p:cNvSpPr>
          <p:nvPr>
            <p:ph type="sldImg" idx="2"/>
          </p:nvPr>
        </p:nvSpPr>
        <p:spPr/>
      </p:sp>
      <p:sp>
        <p:nvSpPr>
          <p:cNvPr id="1048614" name="文本占位符 2"/>
          <p:cNvSpPr>
            <a:spLocks noGrp="1"/>
          </p:cNvSpPr>
          <p:nvPr>
            <p:ph type="body" idx="3"/>
          </p:nvPr>
        </p:nvSpPr>
        <p:spPr/>
        <p:txBody>
          <a:bodyPr/>
          <a:p>
            <a:r>
              <a:rPr altLang="en-US" lang="zh-CN"/>
              <a:t>在知识图谱出现之前大家更多的是给你一个关键词然后去搜到相关的网页，这叫做</a:t>
            </a:r>
            <a:r>
              <a:rPr altLang="zh-CN" lang="en-US"/>
              <a:t>“</a:t>
            </a:r>
            <a:r>
              <a:rPr altLang="en-US" lang="zh-CN"/>
              <a:t>文档检索</a:t>
            </a:r>
            <a:r>
              <a:rPr altLang="zh-CN" lang="en-US"/>
              <a:t>”</a:t>
            </a:r>
            <a:r>
              <a:rPr altLang="en-US" lang="zh-CN"/>
              <a:t>，但是随着结构化数据越来越多</a:t>
            </a:r>
            <a:r>
              <a:rPr altLang="zh-CN" lang="en-US"/>
              <a:t>,</a:t>
            </a:r>
            <a:r>
              <a:rPr altLang="en-US" lang="zh-CN"/>
              <a:t>特别是以表格，</a:t>
            </a:r>
            <a:r>
              <a:rPr altLang="zh-CN" lang="en-US"/>
              <a:t>List</a:t>
            </a:r>
            <a:r>
              <a:rPr altLang="en-US" lang="zh-CN"/>
              <a:t>这样的结构化数据越来越多后来产生了</a:t>
            </a:r>
            <a:r>
              <a:rPr altLang="zh-CN" lang="en-US"/>
              <a:t>”</a:t>
            </a:r>
            <a:r>
              <a:rPr altLang="en-US" lang="zh-CN"/>
              <a:t>数据检索</a:t>
            </a:r>
            <a:r>
              <a:rPr altLang="zh-CN" lang="en-US"/>
              <a:t>”</a:t>
            </a:r>
            <a:r>
              <a:rPr altLang="en-US" lang="zh-CN"/>
              <a:t>。也就是说数据检索更多的是强调对网上的这种结构化数据的检索。对于搜索来所其实是由三部分组成，第一个是</a:t>
            </a:r>
            <a:r>
              <a:rPr altLang="zh-CN" lang="en-US"/>
              <a:t>”query model“</a:t>
            </a:r>
            <a:r>
              <a:rPr altLang="en-US" lang="zh-CN"/>
              <a:t>即我对于一个</a:t>
            </a:r>
            <a:r>
              <a:rPr altLang="zh-CN" lang="en-US"/>
              <a:t>query(</a:t>
            </a:r>
            <a:r>
              <a:rPr altLang="en-US" lang="zh-CN"/>
              <a:t>用户的搜索需求</a:t>
            </a:r>
            <a:r>
              <a:rPr altLang="zh-CN" lang="en-US"/>
              <a:t>)</a:t>
            </a:r>
            <a:r>
              <a:rPr altLang="en-US" lang="zh-CN"/>
              <a:t>怎么表示。第二个是数据的表示即</a:t>
            </a:r>
            <a:r>
              <a:rPr altLang="zh-CN" lang="en-US"/>
              <a:t>”data model”</a:t>
            </a:r>
            <a:r>
              <a:rPr altLang="en-US" lang="zh-CN"/>
              <a:t>。现在有了这两个</a:t>
            </a:r>
            <a:r>
              <a:rPr altLang="zh-CN" lang="en-US"/>
              <a:t>model</a:t>
            </a:r>
            <a:r>
              <a:rPr altLang="en-US" lang="zh-CN"/>
              <a:t>之后的话我最后的目的是给定一个</a:t>
            </a:r>
            <a:r>
              <a:rPr altLang="zh-CN" lang="en-US"/>
              <a:t>query</a:t>
            </a:r>
            <a:r>
              <a:rPr altLang="en-US" lang="zh-CN"/>
              <a:t>要去把最相关的</a:t>
            </a:r>
            <a:r>
              <a:rPr altLang="zh-CN" lang="en-US"/>
              <a:t>data</a:t>
            </a:r>
            <a:r>
              <a:rPr altLang="en-US" lang="zh-CN"/>
              <a:t>返回给用户。这个时候就涉及到</a:t>
            </a:r>
            <a:r>
              <a:rPr altLang="zh-CN" lang="en-US"/>
              <a:t>”</a:t>
            </a:r>
            <a:r>
              <a:rPr altLang="en-US" lang="zh-CN"/>
              <a:t>匹配方法</a:t>
            </a:r>
            <a:r>
              <a:rPr altLang="zh-CN" lang="en-US"/>
              <a:t>”</a:t>
            </a:r>
            <a:r>
              <a:rPr altLang="en-US" lang="zh-CN"/>
              <a:t>。一般来说</a:t>
            </a:r>
            <a:r>
              <a:rPr altLang="zh-CN" lang="en-US"/>
              <a:t>query</a:t>
            </a:r>
            <a:r>
              <a:rPr altLang="en-US" lang="zh-CN"/>
              <a:t>比较短，</a:t>
            </a:r>
            <a:r>
              <a:rPr altLang="zh-CN" lang="en-US"/>
              <a:t>data</a:t>
            </a:r>
            <a:r>
              <a:rPr altLang="en-US" lang="zh-CN"/>
              <a:t>比较长。</a:t>
            </a:r>
          </a:p>
          <a:p>
            <a:r>
              <a:rPr altLang="en-US" lang="zh-CN"/>
              <a:t>再对文档检索做一些解释：一般来说都会有一些轻量级的语法，轻量级语法包括</a:t>
            </a:r>
            <a:r>
              <a:rPr altLang="zh-CN" lang="en-US"/>
              <a:t>and,or,</a:t>
            </a:r>
            <a:r>
              <a:rPr altLang="en-US" lang="zh-CN"/>
              <a:t>引号引起来的内容表示对这个词组的查询等这些都是属于文档检索。在这之上呢后来主题搜索变得更加火，也就说我在搜这样的一个内容的时候我还去刻画本身这个</a:t>
            </a:r>
            <a:r>
              <a:rPr altLang="zh-CN" lang="en-US"/>
              <a:t>query</a:t>
            </a:r>
            <a:r>
              <a:rPr altLang="en-US" lang="zh-CN"/>
              <a:t>属于什么</a:t>
            </a:r>
            <a:r>
              <a:rPr altLang="zh-CN" lang="en-US"/>
              <a:t>topic,</a:t>
            </a:r>
            <a:r>
              <a:rPr altLang="en-US" lang="zh-CN"/>
              <a:t>当前所需要返回的一些数据数据什么</a:t>
            </a:r>
            <a:r>
              <a:rPr altLang="zh-CN" lang="en-US"/>
              <a:t>topic</a:t>
            </a:r>
            <a:r>
              <a:rPr altLang="en-US" lang="zh-CN"/>
              <a:t>，也就相当于去增加一些数据跟主题的相关性。</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257" name=""/>
        <p:cNvGrpSpPr/>
        <p:nvPr/>
      </p:nvGrpSpPr>
      <p:grpSpPr>
        <a:xfrm>
          <a:off x="0" y="0"/>
          <a:ext cx="0" cy="0"/>
          <a:chOff x="0" y="0"/>
          <a:chExt cx="0" cy="0"/>
        </a:xfrm>
      </p:grpSpPr>
      <p:sp>
        <p:nvSpPr>
          <p:cNvPr id="1048732" name="幻灯片图像占位符 1"/>
          <p:cNvSpPr>
            <a:spLocks noChangeAspect="1" noRot="1" noGrp="1"/>
          </p:cNvSpPr>
          <p:nvPr>
            <p:ph type="sldImg"/>
          </p:nvPr>
        </p:nvSpPr>
        <p:spPr/>
      </p:sp>
      <p:sp>
        <p:nvSpPr>
          <p:cNvPr id="1048733" name="备注占位符 2"/>
          <p:cNvSpPr>
            <a:spLocks noGrp="1"/>
          </p:cNvSpPr>
          <p:nvPr>
            <p:ph type="body" idx="1"/>
          </p:nvPr>
        </p:nvSpPr>
        <p:spPr/>
        <p:txBody>
          <a:bodyPr/>
          <a:p>
            <a:r>
              <a:rPr altLang="en-US" dirty="0" lang="zh-CN"/>
              <a:t>第一种是基本的操作，给定一个</a:t>
            </a:r>
            <a:r>
              <a:rPr altLang="zh-CN" dirty="0" lang="en-US"/>
              <a:t>field</a:t>
            </a:r>
            <a:r>
              <a:rPr altLang="en-US" dirty="0" lang="zh-CN"/>
              <a:t>和</a:t>
            </a:r>
            <a:r>
              <a:rPr altLang="zh-CN" dirty="0" lang="en-US"/>
              <a:t>term</a:t>
            </a:r>
            <a:r>
              <a:rPr altLang="en-US" dirty="0" lang="zh-CN"/>
              <a:t>我们去查</a:t>
            </a:r>
          </a:p>
        </p:txBody>
      </p:sp>
      <p:sp>
        <p:nvSpPr>
          <p:cNvPr id="1048734" name="灯片编号占位符 3"/>
          <p:cNvSpPr>
            <a:spLocks noGrp="1"/>
          </p:cNvSpPr>
          <p:nvPr>
            <p:ph type="sldNum" sz="quarter" idx="5"/>
          </p:nvPr>
        </p:nvSpPr>
        <p:spPr/>
        <p:txBody>
          <a:bodyPr/>
          <a:p>
            <a:fld id="{F881B65D-BAE2-41BA-A697-168DEAD922EF}" type="slidenum">
              <a:rPr altLang="en-US" lang="zh-CN" smtClean="0"/>
              <a:t>31</a:t>
            </a:fld>
            <a:endParaRPr altLang="en-US" 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262" name=""/>
        <p:cNvGrpSpPr/>
        <p:nvPr/>
      </p:nvGrpSpPr>
      <p:grpSpPr>
        <a:xfrm>
          <a:off x="0" y="0"/>
          <a:ext cx="0" cy="0"/>
          <a:chOff x="0" y="0"/>
          <a:chExt cx="0" cy="0"/>
        </a:xfrm>
      </p:grpSpPr>
      <p:sp>
        <p:nvSpPr>
          <p:cNvPr id="1048741" name="幻灯片图像占位符 1"/>
          <p:cNvSpPr>
            <a:spLocks noChangeAspect="1" noRot="1" noGrp="1"/>
          </p:cNvSpPr>
          <p:nvPr>
            <p:ph type="sldImg"/>
          </p:nvPr>
        </p:nvSpPr>
        <p:spPr/>
      </p:sp>
      <p:sp>
        <p:nvSpPr>
          <p:cNvPr id="1048742" name="备注占位符 2"/>
          <p:cNvSpPr>
            <a:spLocks noGrp="1"/>
          </p:cNvSpPr>
          <p:nvPr>
            <p:ph type="body" idx="1"/>
          </p:nvPr>
        </p:nvSpPr>
        <p:spPr/>
        <p:txBody>
          <a:bodyPr/>
          <a:p>
            <a:r>
              <a:rPr altLang="en-US" dirty="0" lang="zh-CN"/>
              <a:t>刚刚是非常简单的</a:t>
            </a:r>
            <a:r>
              <a:rPr altLang="zh-CN" dirty="0" lang="en-US"/>
              <a:t>structure</a:t>
            </a:r>
            <a:r>
              <a:rPr altLang="en-US" dirty="0" lang="zh-CN"/>
              <a:t>只考虑了</a:t>
            </a:r>
            <a:r>
              <a:rPr altLang="zh-CN" dirty="0" lang="en-US"/>
              <a:t>triple </a:t>
            </a:r>
            <a:r>
              <a:rPr altLang="en-US" dirty="0" lang="zh-CN"/>
              <a:t>那怎么样去做一个子图的查询呢？这时候就需要建一个</a:t>
            </a:r>
            <a:r>
              <a:rPr altLang="zh-CN" dirty="0" lang="en-US"/>
              <a:t>structure index</a:t>
            </a:r>
            <a:endParaRPr altLang="en-US" dirty="0" lang="zh-CN"/>
          </a:p>
        </p:txBody>
      </p:sp>
      <p:sp>
        <p:nvSpPr>
          <p:cNvPr id="1048743" name="灯片编号占位符 3"/>
          <p:cNvSpPr>
            <a:spLocks noGrp="1"/>
          </p:cNvSpPr>
          <p:nvPr>
            <p:ph type="sldNum" sz="quarter" idx="5"/>
          </p:nvPr>
        </p:nvSpPr>
        <p:spPr/>
        <p:txBody>
          <a:bodyPr/>
          <a:p>
            <a:fld id="{F881B65D-BAE2-41BA-A697-168DEAD922EF}" type="slidenum">
              <a:rPr altLang="en-US" lang="zh-CN" smtClean="0"/>
              <a:t>34</a:t>
            </a:fld>
            <a:endParaRPr altLang="en-US" 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266" name=""/>
        <p:cNvGrpSpPr/>
        <p:nvPr/>
      </p:nvGrpSpPr>
      <p:grpSpPr>
        <a:xfrm>
          <a:off x="0" y="0"/>
          <a:ext cx="0" cy="0"/>
          <a:chOff x="0" y="0"/>
          <a:chExt cx="0" cy="0"/>
        </a:xfrm>
      </p:grpSpPr>
      <p:sp>
        <p:nvSpPr>
          <p:cNvPr id="1048747" name="幻灯片图像占位符 1"/>
          <p:cNvSpPr>
            <a:spLocks noChangeAspect="1" noRot="1" noGrp="1"/>
          </p:cNvSpPr>
          <p:nvPr>
            <p:ph type="sldImg"/>
          </p:nvPr>
        </p:nvSpPr>
        <p:spPr/>
      </p:sp>
      <p:sp>
        <p:nvSpPr>
          <p:cNvPr id="1048748" name="备注占位符 2"/>
          <p:cNvSpPr>
            <a:spLocks noGrp="1"/>
          </p:cNvSpPr>
          <p:nvPr>
            <p:ph type="body" idx="1"/>
          </p:nvPr>
        </p:nvSpPr>
        <p:spPr/>
        <p:txBody>
          <a:bodyPr/>
          <a:p>
            <a:r>
              <a:rPr altLang="en-US" dirty="0" lang="zh-CN"/>
              <a:t>刚刚将的是单数据源上 现在将多数据源上的搜索</a:t>
            </a:r>
          </a:p>
        </p:txBody>
      </p:sp>
      <p:sp>
        <p:nvSpPr>
          <p:cNvPr id="1048749" name="灯片编号占位符 3"/>
          <p:cNvSpPr>
            <a:spLocks noGrp="1"/>
          </p:cNvSpPr>
          <p:nvPr>
            <p:ph type="sldNum" sz="quarter" idx="5"/>
          </p:nvPr>
        </p:nvSpPr>
        <p:spPr/>
        <p:txBody>
          <a:bodyPr/>
          <a:p>
            <a:fld id="{F881B65D-BAE2-41BA-A697-168DEAD922EF}" type="slidenum">
              <a:rPr altLang="en-US" lang="zh-CN" smtClean="0"/>
              <a:t>36</a:t>
            </a:fld>
            <a:endParaRPr altLang="en-US" 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271" name=""/>
        <p:cNvGrpSpPr/>
        <p:nvPr/>
      </p:nvGrpSpPr>
      <p:grpSpPr>
        <a:xfrm>
          <a:off x="0" y="0"/>
          <a:ext cx="0" cy="0"/>
          <a:chOff x="0" y="0"/>
          <a:chExt cx="0" cy="0"/>
        </a:xfrm>
      </p:grpSpPr>
      <p:sp>
        <p:nvSpPr>
          <p:cNvPr id="1048756" name="幻灯片图像占位符 1"/>
          <p:cNvSpPr>
            <a:spLocks noChangeAspect="1" noRot="1" noGrp="1"/>
          </p:cNvSpPr>
          <p:nvPr>
            <p:ph type="sldImg"/>
          </p:nvPr>
        </p:nvSpPr>
        <p:spPr/>
      </p:sp>
      <p:sp>
        <p:nvSpPr>
          <p:cNvPr id="1048757" name="备注占位符 2"/>
          <p:cNvSpPr>
            <a:spLocks noGrp="1"/>
          </p:cNvSpPr>
          <p:nvPr>
            <p:ph type="body" idx="1"/>
          </p:nvPr>
        </p:nvSpPr>
        <p:spPr/>
        <p:txBody>
          <a:bodyPr/>
          <a:p>
            <a:endParaRPr altLang="en-US" dirty="0" lang="zh-CN"/>
          </a:p>
        </p:txBody>
      </p:sp>
      <p:sp>
        <p:nvSpPr>
          <p:cNvPr id="1048758" name="灯片编号占位符 3"/>
          <p:cNvSpPr>
            <a:spLocks noGrp="1"/>
          </p:cNvSpPr>
          <p:nvPr>
            <p:ph type="sldNum" sz="quarter" idx="5"/>
          </p:nvPr>
        </p:nvSpPr>
        <p:spPr/>
        <p:txBody>
          <a:bodyPr/>
          <a:p>
            <a:fld id="{072C7C67-F7B7-4268-BE62-8C9DE669E48B}" type="slidenum">
              <a:rPr altLang="en-US" lang="zh-CN" smtClean="0"/>
              <a:t>38</a:t>
            </a:fld>
            <a:endParaRPr altLang="en-US" 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275" name=""/>
        <p:cNvGrpSpPr/>
        <p:nvPr/>
      </p:nvGrpSpPr>
      <p:grpSpPr>
        <a:xfrm>
          <a:off x="0" y="0"/>
          <a:ext cx="0" cy="0"/>
          <a:chOff x="0" y="0"/>
          <a:chExt cx="0" cy="0"/>
        </a:xfrm>
      </p:grpSpPr>
      <p:sp>
        <p:nvSpPr>
          <p:cNvPr id="1048763" name="幻灯片图像占位符 1"/>
          <p:cNvSpPr>
            <a:spLocks noChangeAspect="1" noRot="1" noGrp="1"/>
          </p:cNvSpPr>
          <p:nvPr>
            <p:ph type="sldImg"/>
          </p:nvPr>
        </p:nvSpPr>
        <p:spPr/>
      </p:sp>
      <p:sp>
        <p:nvSpPr>
          <p:cNvPr id="1048764" name="备注占位符 2"/>
          <p:cNvSpPr>
            <a:spLocks noGrp="1"/>
          </p:cNvSpPr>
          <p:nvPr>
            <p:ph type="body" idx="1"/>
          </p:nvPr>
        </p:nvSpPr>
        <p:spPr/>
        <p:txBody>
          <a:bodyPr/>
          <a:p>
            <a:r>
              <a:rPr altLang="en-US" lang="zh-CN"/>
              <a:t>想当然：查询嘛，像关系型数据库一样，让用户给出</a:t>
            </a:r>
            <a:r>
              <a:rPr altLang="zh-CN" lang="en-US"/>
              <a:t>SPARQL</a:t>
            </a:r>
            <a:r>
              <a:rPr altLang="en-US" lang="zh-CN"/>
              <a:t>就好了嘛，但是不现实。知识图谱的结构是复杂多样的，我们不可能要求用户完整了解各种知识图谱的具体结构。</a:t>
            </a:r>
            <a:endParaRPr altLang="zh-CN" lang="en-US"/>
          </a:p>
          <a:p>
            <a:r>
              <a:rPr altLang="en-US" lang="zh-CN"/>
              <a:t>而具体怎么把这件事做好，就是现在要讲的</a:t>
            </a:r>
            <a:r>
              <a:rPr altLang="en-US" sz="1200" lang="zh-CN">
                <a:latin typeface="微软雅黑" panose="020B0503020204020204" pitchFamily="34" charset="-122"/>
                <a:ea typeface="微软雅黑" panose="020B0503020204020204" pitchFamily="34" charset="-122"/>
              </a:rPr>
              <a:t>语义搜索的</a:t>
            </a:r>
            <a:r>
              <a:rPr altLang="en-US" lang="zh-CN"/>
              <a:t>交互范式了。</a:t>
            </a:r>
          </a:p>
          <a:p>
            <a:endParaRPr altLang="en-US" lang="zh-CN"/>
          </a:p>
        </p:txBody>
      </p:sp>
      <p:sp>
        <p:nvSpPr>
          <p:cNvPr id="1048765" name="灯片编号占位符 3"/>
          <p:cNvSpPr>
            <a:spLocks noGrp="1"/>
          </p:cNvSpPr>
          <p:nvPr>
            <p:ph type="sldNum" sz="quarter" idx="5"/>
          </p:nvPr>
        </p:nvSpPr>
        <p:spPr/>
        <p:txBody>
          <a:bodyPr/>
          <a:p>
            <a:fld id="{F881B65D-BAE2-41BA-A697-168DEAD922EF}" type="slidenum">
              <a:rPr altLang="en-US" lang="zh-CN" smtClean="0"/>
              <a:t>39</a:t>
            </a:fld>
            <a:endParaRPr altLang="en-US" 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279" name=""/>
        <p:cNvGrpSpPr/>
        <p:nvPr/>
      </p:nvGrpSpPr>
      <p:grpSpPr>
        <a:xfrm>
          <a:off x="0" y="0"/>
          <a:ext cx="0" cy="0"/>
          <a:chOff x="0" y="0"/>
          <a:chExt cx="0" cy="0"/>
        </a:xfrm>
      </p:grpSpPr>
      <p:sp>
        <p:nvSpPr>
          <p:cNvPr id="1048770" name="幻灯片图像占位符 1"/>
          <p:cNvSpPr>
            <a:spLocks noChangeAspect="1" noRot="1" noGrp="1"/>
          </p:cNvSpPr>
          <p:nvPr>
            <p:ph type="sldImg"/>
          </p:nvPr>
        </p:nvSpPr>
        <p:spPr/>
      </p:sp>
      <p:sp>
        <p:nvSpPr>
          <p:cNvPr id="1048771"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en-US" lang="zh-CN"/>
              <a:t>像以前各大搜索引擎都是按关键词搜索的，到近些年才开始支持自然语言的。而某些差一点的搜索引擎，现在也只能按关键词搜索。像图里的这个，显然就只是识别了“美国”和“总统”两个关键词来搜索的。但这么多年能用过来，说明关键词搜索还是有一定可取之处的。</a:t>
            </a:r>
          </a:p>
          <a:p>
            <a:endParaRPr altLang="en-US" lang="zh-CN"/>
          </a:p>
        </p:txBody>
      </p:sp>
      <p:sp>
        <p:nvSpPr>
          <p:cNvPr id="1048772" name="灯片编号占位符 3"/>
          <p:cNvSpPr>
            <a:spLocks noGrp="1"/>
          </p:cNvSpPr>
          <p:nvPr>
            <p:ph type="sldNum" sz="quarter" idx="5"/>
          </p:nvPr>
        </p:nvSpPr>
        <p:spPr/>
        <p:txBody>
          <a:bodyPr/>
          <a:p>
            <a:fld id="{F881B65D-BAE2-41BA-A697-168DEAD922EF}" type="slidenum">
              <a:rPr altLang="en-US" lang="zh-CN" smtClean="0"/>
              <a:t>41</a:t>
            </a:fld>
            <a:endParaRPr altLang="en-US" 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282" name=""/>
        <p:cNvGrpSpPr/>
        <p:nvPr/>
      </p:nvGrpSpPr>
      <p:grpSpPr>
        <a:xfrm>
          <a:off x="0" y="0"/>
          <a:ext cx="0" cy="0"/>
          <a:chOff x="0" y="0"/>
          <a:chExt cx="0" cy="0"/>
        </a:xfrm>
      </p:grpSpPr>
      <p:sp>
        <p:nvSpPr>
          <p:cNvPr id="1048775" name="幻灯片图像占位符 1"/>
          <p:cNvSpPr>
            <a:spLocks noChangeAspect="1" noRot="1" noGrp="1"/>
          </p:cNvSpPr>
          <p:nvPr>
            <p:ph type="sldImg"/>
          </p:nvPr>
        </p:nvSpPr>
        <p:spPr/>
      </p:sp>
      <p:sp>
        <p:nvSpPr>
          <p:cNvPr id="1048776" name="备注占位符 2"/>
          <p:cNvSpPr>
            <a:spLocks noGrp="1"/>
          </p:cNvSpPr>
          <p:nvPr>
            <p:ph type="body" idx="1"/>
          </p:nvPr>
        </p:nvSpPr>
        <p:spPr/>
        <p:txBody>
          <a:bodyPr/>
          <a:p>
            <a:endParaRPr altLang="en-US" lang="zh-CN"/>
          </a:p>
        </p:txBody>
      </p:sp>
      <p:sp>
        <p:nvSpPr>
          <p:cNvPr id="1048777" name="灯片编号占位符 3"/>
          <p:cNvSpPr>
            <a:spLocks noGrp="1"/>
          </p:cNvSpPr>
          <p:nvPr>
            <p:ph type="sldNum" sz="quarter" idx="5"/>
          </p:nvPr>
        </p:nvSpPr>
        <p:spPr/>
        <p:txBody>
          <a:bodyPr/>
          <a:p>
            <a:fld id="{F881B65D-BAE2-41BA-A697-168DEAD922EF}" type="slidenum">
              <a:rPr altLang="en-US" lang="zh-CN" smtClean="0"/>
              <a:t>42</a:t>
            </a:fld>
            <a:endParaRPr altLang="en-US" 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285" name=""/>
        <p:cNvGrpSpPr/>
        <p:nvPr/>
      </p:nvGrpSpPr>
      <p:grpSpPr>
        <a:xfrm>
          <a:off x="0" y="0"/>
          <a:ext cx="0" cy="0"/>
          <a:chOff x="0" y="0"/>
          <a:chExt cx="0" cy="0"/>
        </a:xfrm>
      </p:grpSpPr>
      <p:sp>
        <p:nvSpPr>
          <p:cNvPr id="1048780" name="幻灯片图像占位符 1"/>
          <p:cNvSpPr>
            <a:spLocks noChangeAspect="1" noRot="1" noGrp="1"/>
          </p:cNvSpPr>
          <p:nvPr>
            <p:ph type="sldImg"/>
          </p:nvPr>
        </p:nvSpPr>
        <p:spPr/>
      </p:sp>
      <p:sp>
        <p:nvSpPr>
          <p:cNvPr id="1048781"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endParaRPr altLang="en-US" lang="zh-CN"/>
          </a:p>
        </p:txBody>
      </p:sp>
      <p:sp>
        <p:nvSpPr>
          <p:cNvPr id="1048782" name="灯片编号占位符 3"/>
          <p:cNvSpPr>
            <a:spLocks noGrp="1"/>
          </p:cNvSpPr>
          <p:nvPr>
            <p:ph type="sldNum" sz="quarter" idx="5"/>
          </p:nvPr>
        </p:nvSpPr>
        <p:spPr/>
        <p:txBody>
          <a:bodyPr/>
          <a:p>
            <a:fld id="{F881B65D-BAE2-41BA-A697-168DEAD922EF}" type="slidenum">
              <a:rPr altLang="en-US" lang="zh-CN" smtClean="0"/>
              <a:t>43</a:t>
            </a:fld>
            <a:endParaRPr altLang="en-US" 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288" name=""/>
        <p:cNvGrpSpPr/>
        <p:nvPr/>
      </p:nvGrpSpPr>
      <p:grpSpPr>
        <a:xfrm>
          <a:off x="0" y="0"/>
          <a:ext cx="0" cy="0"/>
          <a:chOff x="0" y="0"/>
          <a:chExt cx="0" cy="0"/>
        </a:xfrm>
      </p:grpSpPr>
      <p:sp>
        <p:nvSpPr>
          <p:cNvPr id="1048785" name="幻灯片图像占位符 1"/>
          <p:cNvSpPr>
            <a:spLocks noChangeAspect="1" noRot="1" noGrp="1"/>
          </p:cNvSpPr>
          <p:nvPr>
            <p:ph type="sldImg"/>
          </p:nvPr>
        </p:nvSpPr>
        <p:spPr/>
      </p:sp>
      <p:sp>
        <p:nvSpPr>
          <p:cNvPr id="1048786" name="备注占位符 2"/>
          <p:cNvSpPr>
            <a:spLocks noGrp="1"/>
          </p:cNvSpPr>
          <p:nvPr>
            <p:ph type="body" idx="1"/>
          </p:nvPr>
        </p:nvSpPr>
        <p:spPr/>
        <p:txBody>
          <a:bodyPr/>
          <a:p>
            <a:r>
              <a:rPr altLang="en-US" lang="zh-CN"/>
              <a:t>语法：</a:t>
            </a:r>
            <a:r>
              <a:rPr altLang="zh-CN" lang="en-US"/>
              <a:t>companies of China, China’s companies, Chinese companies</a:t>
            </a:r>
          </a:p>
          <a:p>
            <a:r>
              <a:rPr altLang="en-US" lang="zh-CN"/>
              <a:t>拼写：英语单词拼错比较好识别，看看键盘上相邻的字母就行了，</a:t>
            </a:r>
            <a:r>
              <a:rPr altLang="zh-CN" lang="en-US"/>
              <a:t>w</a:t>
            </a:r>
            <a:r>
              <a:rPr altLang="en-US" lang="zh-CN"/>
              <a:t>顶多就和</a:t>
            </a:r>
            <a:r>
              <a:rPr altLang="zh-CN" lang="en-US"/>
              <a:t>qeas</a:t>
            </a:r>
            <a:r>
              <a:rPr altLang="en-US" lang="zh-CN"/>
              <a:t>搞混。中文就比较麻烦，有键盘打错的，有发音接近的，有字形接近的</a:t>
            </a:r>
            <a:r>
              <a:rPr altLang="zh-CN" lang="en-US"/>
              <a:t> </a:t>
            </a:r>
            <a:endParaRPr altLang="en-US" lang="zh-CN"/>
          </a:p>
          <a:p>
            <a:endParaRPr altLang="en-US" lang="zh-CN"/>
          </a:p>
        </p:txBody>
      </p:sp>
      <p:sp>
        <p:nvSpPr>
          <p:cNvPr id="1048787" name="灯片编号占位符 3"/>
          <p:cNvSpPr>
            <a:spLocks noGrp="1"/>
          </p:cNvSpPr>
          <p:nvPr>
            <p:ph type="sldNum" sz="quarter" idx="5"/>
          </p:nvPr>
        </p:nvSpPr>
        <p:spPr/>
        <p:txBody>
          <a:bodyPr/>
          <a:p>
            <a:fld id="{F881B65D-BAE2-41BA-A697-168DEAD922EF}" type="slidenum">
              <a:rPr altLang="en-US" lang="zh-CN" smtClean="0"/>
              <a:t>44</a:t>
            </a:fld>
            <a:endParaRPr altLang="en-US" 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291" name=""/>
        <p:cNvGrpSpPr/>
        <p:nvPr/>
      </p:nvGrpSpPr>
      <p:grpSpPr>
        <a:xfrm>
          <a:off x="0" y="0"/>
          <a:ext cx="0" cy="0"/>
          <a:chOff x="0" y="0"/>
          <a:chExt cx="0" cy="0"/>
        </a:xfrm>
      </p:grpSpPr>
      <p:sp>
        <p:nvSpPr>
          <p:cNvPr id="1048790" name="幻灯片图像占位符 1"/>
          <p:cNvSpPr>
            <a:spLocks noChangeAspect="1" noRot="1" noGrp="1"/>
          </p:cNvSpPr>
          <p:nvPr>
            <p:ph type="sldImg"/>
          </p:nvPr>
        </p:nvSpPr>
        <p:spPr/>
      </p:sp>
      <p:sp>
        <p:nvSpPr>
          <p:cNvPr id="1048791" name="备注占位符 2"/>
          <p:cNvSpPr>
            <a:spLocks noGrp="1"/>
          </p:cNvSpPr>
          <p:nvPr>
            <p:ph type="body" idx="1"/>
          </p:nvPr>
        </p:nvSpPr>
        <p:spPr/>
        <p:txBody>
          <a:bodyPr/>
          <a:p>
            <a:endParaRPr altLang="en-US" lang="zh-CN"/>
          </a:p>
        </p:txBody>
      </p:sp>
      <p:sp>
        <p:nvSpPr>
          <p:cNvPr id="1048792" name="灯片编号占位符 3"/>
          <p:cNvSpPr>
            <a:spLocks noGrp="1"/>
          </p:cNvSpPr>
          <p:nvPr>
            <p:ph type="sldNum" sz="quarter" idx="5"/>
          </p:nvPr>
        </p:nvSpPr>
        <p:spPr/>
        <p:txBody>
          <a:bodyPr/>
          <a:p>
            <a:fld id="{F881B65D-BAE2-41BA-A697-168DEAD922EF}" type="slidenum">
              <a:rPr altLang="en-US" lang="zh-CN" smtClean="0"/>
              <a:t>45</a:t>
            </a:fld>
            <a:endParaRPr altLang="en-US"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85" name=""/>
        <p:cNvGrpSpPr/>
        <p:nvPr/>
      </p:nvGrpSpPr>
      <p:grpSpPr>
        <a:xfrm>
          <a:off x="0" y="0"/>
          <a:ext cx="0" cy="0"/>
          <a:chOff x="0" y="0"/>
          <a:chExt cx="0" cy="0"/>
        </a:xfrm>
      </p:grpSpPr>
      <p:sp>
        <p:nvSpPr>
          <p:cNvPr id="1048617" name="幻灯片图像占位符 1"/>
          <p:cNvSpPr>
            <a:spLocks noChangeAspect="1" noRot="1" noGrp="1"/>
          </p:cNvSpPr>
          <p:nvPr>
            <p:ph type="sldImg" idx="2"/>
          </p:nvPr>
        </p:nvSpPr>
        <p:spPr/>
      </p:sp>
      <p:sp>
        <p:nvSpPr>
          <p:cNvPr id="1048618" name="文本占位符 2"/>
          <p:cNvSpPr>
            <a:spLocks noGrp="1"/>
          </p:cNvSpPr>
          <p:nvPr>
            <p:ph type="body" idx="3"/>
          </p:nvPr>
        </p:nvSpPr>
        <p:spPr/>
        <p:txBody>
          <a:bodyPr/>
          <a:p>
            <a:r>
              <a:rPr altLang="en-US" lang="zh-CN"/>
              <a:t>那么在另一方面讲到了数据检索，这呢其实更多的是从数据的角度出发，在这之上呢希望引入更多的半结构化或者非结构化数据。相比前面的文档检索来说其表达能力更强。其次呢是数据之间是存在结构和语义关联的。同时是返回非常具体匹配的答案。</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295" name=""/>
        <p:cNvGrpSpPr/>
        <p:nvPr/>
      </p:nvGrpSpPr>
      <p:grpSpPr>
        <a:xfrm>
          <a:off x="0" y="0"/>
          <a:ext cx="0" cy="0"/>
          <a:chOff x="0" y="0"/>
          <a:chExt cx="0" cy="0"/>
        </a:xfrm>
      </p:grpSpPr>
      <p:sp>
        <p:nvSpPr>
          <p:cNvPr id="1048797" name="幻灯片图像占位符 1"/>
          <p:cNvSpPr>
            <a:spLocks noChangeAspect="1" noRot="1" noGrp="1"/>
          </p:cNvSpPr>
          <p:nvPr>
            <p:ph type="sldImg"/>
          </p:nvPr>
        </p:nvSpPr>
        <p:spPr/>
      </p:sp>
      <p:sp>
        <p:nvSpPr>
          <p:cNvPr id="1048798"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en-US" lang="zh-CN"/>
              <a:t>由于一个关键词会映射到多个实体或关系，进而发现多个局部子图，因此要对结构化查询进行排序，结构化查询得到的结果也要进行排序。比如图里</a:t>
            </a:r>
            <a:r>
              <a:rPr altLang="zh-CN" lang="en-US"/>
              <a:t>pub1</a:t>
            </a:r>
            <a:r>
              <a:rPr altLang="en-US" lang="zh-CN"/>
              <a:t>和</a:t>
            </a:r>
            <a:r>
              <a:rPr altLang="zh-CN" lang="en-US"/>
              <a:t>pub2</a:t>
            </a:r>
            <a:r>
              <a:rPr altLang="en-US" lang="zh-CN"/>
              <a:t>都和这三个关键词有联系，但显然</a:t>
            </a:r>
            <a:r>
              <a:rPr altLang="zh-CN" lang="en-US"/>
              <a:t>pub1</a:t>
            </a:r>
            <a:r>
              <a:rPr altLang="en-US" lang="zh-CN"/>
              <a:t>的相关度更高。</a:t>
            </a:r>
          </a:p>
          <a:p>
            <a:endParaRPr altLang="en-US" lang="zh-CN"/>
          </a:p>
        </p:txBody>
      </p:sp>
      <p:sp>
        <p:nvSpPr>
          <p:cNvPr id="1048799" name="灯片编号占位符 3"/>
          <p:cNvSpPr>
            <a:spLocks noGrp="1"/>
          </p:cNvSpPr>
          <p:nvPr>
            <p:ph type="sldNum" sz="quarter" idx="5"/>
          </p:nvPr>
        </p:nvSpPr>
        <p:spPr/>
        <p:txBody>
          <a:bodyPr/>
          <a:p>
            <a:fld id="{F881B65D-BAE2-41BA-A697-168DEAD922EF}" type="slidenum">
              <a:rPr altLang="en-US" lang="zh-CN" smtClean="0"/>
              <a:t>47</a:t>
            </a:fld>
            <a:endParaRPr altLang="en-US" 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298" name=""/>
        <p:cNvGrpSpPr/>
        <p:nvPr/>
      </p:nvGrpSpPr>
      <p:grpSpPr>
        <a:xfrm>
          <a:off x="0" y="0"/>
          <a:ext cx="0" cy="0"/>
          <a:chOff x="0" y="0"/>
          <a:chExt cx="0" cy="0"/>
        </a:xfrm>
      </p:grpSpPr>
      <p:sp>
        <p:nvSpPr>
          <p:cNvPr id="1048803" name="幻灯片图像占位符 1"/>
          <p:cNvSpPr>
            <a:spLocks noChangeAspect="1" noRot="1" noGrp="1"/>
          </p:cNvSpPr>
          <p:nvPr>
            <p:ph type="sldImg"/>
          </p:nvPr>
        </p:nvSpPr>
        <p:spPr/>
      </p:sp>
      <p:sp>
        <p:nvSpPr>
          <p:cNvPr id="1048804" name="备注占位符 2"/>
          <p:cNvSpPr>
            <a:spLocks noGrp="1"/>
          </p:cNvSpPr>
          <p:nvPr>
            <p:ph type="body" idx="1"/>
          </p:nvPr>
        </p:nvSpPr>
        <p:spPr/>
        <p:txBody>
          <a:bodyPr/>
          <a:p>
            <a:endParaRPr altLang="en-US" lang="zh-CN"/>
          </a:p>
        </p:txBody>
      </p:sp>
      <p:sp>
        <p:nvSpPr>
          <p:cNvPr id="1048805" name="灯片编号占位符 3"/>
          <p:cNvSpPr>
            <a:spLocks noGrp="1"/>
          </p:cNvSpPr>
          <p:nvPr>
            <p:ph type="sldNum" sz="quarter" idx="5"/>
          </p:nvPr>
        </p:nvSpPr>
        <p:spPr/>
        <p:txBody>
          <a:bodyPr/>
          <a:p>
            <a:fld id="{F881B65D-BAE2-41BA-A697-168DEAD922EF}" type="slidenum">
              <a:rPr altLang="en-US" lang="zh-CN" smtClean="0"/>
              <a:t>48</a:t>
            </a:fld>
            <a:endParaRPr altLang="en-US" 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301" name=""/>
        <p:cNvGrpSpPr/>
        <p:nvPr/>
      </p:nvGrpSpPr>
      <p:grpSpPr>
        <a:xfrm>
          <a:off x="0" y="0"/>
          <a:ext cx="0" cy="0"/>
          <a:chOff x="0" y="0"/>
          <a:chExt cx="0" cy="0"/>
        </a:xfrm>
      </p:grpSpPr>
      <p:sp>
        <p:nvSpPr>
          <p:cNvPr id="1048808" name="幻灯片图像占位符 1"/>
          <p:cNvSpPr>
            <a:spLocks noChangeAspect="1" noRot="1" noGrp="1"/>
          </p:cNvSpPr>
          <p:nvPr>
            <p:ph type="sldImg"/>
          </p:nvPr>
        </p:nvSpPr>
        <p:spPr/>
      </p:sp>
      <p:sp>
        <p:nvSpPr>
          <p:cNvPr id="1048809"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en-US" lang="zh-CN"/>
              <a:t>分面这个词用语言解释起来比较难，但举个例子就好理解了。这个界面大家应该都比较熟悉，是</a:t>
            </a:r>
            <a:r>
              <a:rPr altLang="zh-CN" lang="en-US"/>
              <a:t>web of science</a:t>
            </a:r>
            <a:r>
              <a:rPr altLang="en-US" lang="zh-CN"/>
              <a:t>的搜索界面。左边这一栏就是分面。简单来说就是根据实体某项属性的值来对查询结果进一步细分，以便用户更容易找到自己想要的结果</a:t>
            </a:r>
          </a:p>
          <a:p>
            <a:endParaRPr altLang="en-US" lang="zh-CN"/>
          </a:p>
        </p:txBody>
      </p:sp>
      <p:sp>
        <p:nvSpPr>
          <p:cNvPr id="1048810" name="灯片编号占位符 3"/>
          <p:cNvSpPr>
            <a:spLocks noGrp="1"/>
          </p:cNvSpPr>
          <p:nvPr>
            <p:ph type="sldNum" sz="quarter" idx="5"/>
          </p:nvPr>
        </p:nvSpPr>
        <p:spPr/>
        <p:txBody>
          <a:bodyPr/>
          <a:p>
            <a:fld id="{F881B65D-BAE2-41BA-A697-168DEAD922EF}" type="slidenum">
              <a:rPr altLang="en-US" lang="zh-CN" smtClean="0"/>
              <a:t>49</a:t>
            </a:fld>
            <a:endParaRPr altLang="en-US" 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304" name=""/>
        <p:cNvGrpSpPr/>
        <p:nvPr/>
      </p:nvGrpSpPr>
      <p:grpSpPr>
        <a:xfrm>
          <a:off x="0" y="0"/>
          <a:ext cx="0" cy="0"/>
          <a:chOff x="0" y="0"/>
          <a:chExt cx="0" cy="0"/>
        </a:xfrm>
      </p:grpSpPr>
      <p:sp>
        <p:nvSpPr>
          <p:cNvPr id="1048814" name="幻灯片图像占位符 1"/>
          <p:cNvSpPr>
            <a:spLocks noChangeAspect="1" noRot="1" noGrp="1"/>
          </p:cNvSpPr>
          <p:nvPr>
            <p:ph type="sldImg"/>
          </p:nvPr>
        </p:nvSpPr>
        <p:spPr/>
      </p:sp>
      <p:sp>
        <p:nvSpPr>
          <p:cNvPr id="1048815" name="备注占位符 2"/>
          <p:cNvSpPr>
            <a:spLocks noGrp="1"/>
          </p:cNvSpPr>
          <p:nvPr>
            <p:ph type="body" idx="1"/>
          </p:nvPr>
        </p:nvSpPr>
        <p:spPr/>
        <p:txBody>
          <a:bodyPr/>
          <a:p>
            <a:endParaRPr altLang="en-US" lang="zh-CN"/>
          </a:p>
        </p:txBody>
      </p:sp>
      <p:sp>
        <p:nvSpPr>
          <p:cNvPr id="1048816" name="灯片编号占位符 3"/>
          <p:cNvSpPr>
            <a:spLocks noGrp="1"/>
          </p:cNvSpPr>
          <p:nvPr>
            <p:ph type="sldNum" sz="quarter" idx="5"/>
          </p:nvPr>
        </p:nvSpPr>
        <p:spPr/>
        <p:txBody>
          <a:bodyPr/>
          <a:p>
            <a:fld id="{F881B65D-BAE2-41BA-A697-168DEAD922EF}" type="slidenum">
              <a:rPr altLang="en-US" lang="zh-CN" smtClean="0"/>
              <a:t>50</a:t>
            </a:fld>
            <a:endParaRPr altLang="en-US" 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307" name=""/>
        <p:cNvGrpSpPr/>
        <p:nvPr/>
      </p:nvGrpSpPr>
      <p:grpSpPr>
        <a:xfrm>
          <a:off x="0" y="0"/>
          <a:ext cx="0" cy="0"/>
          <a:chOff x="0" y="0"/>
          <a:chExt cx="0" cy="0"/>
        </a:xfrm>
      </p:grpSpPr>
      <p:sp>
        <p:nvSpPr>
          <p:cNvPr id="1048819" name="幻灯片图像占位符 1"/>
          <p:cNvSpPr>
            <a:spLocks noChangeAspect="1" noRot="1" noGrp="1"/>
          </p:cNvSpPr>
          <p:nvPr>
            <p:ph type="sldImg"/>
          </p:nvPr>
        </p:nvSpPr>
        <p:spPr/>
      </p:sp>
      <p:sp>
        <p:nvSpPr>
          <p:cNvPr id="1048820" name="备注占位符 2"/>
          <p:cNvSpPr>
            <a:spLocks noGrp="1"/>
          </p:cNvSpPr>
          <p:nvPr>
            <p:ph type="body" idx="1"/>
          </p:nvPr>
        </p:nvSpPr>
        <p:spPr/>
        <p:txBody>
          <a:bodyPr/>
          <a:p>
            <a:endParaRPr altLang="en-US" lang="zh-CN"/>
          </a:p>
        </p:txBody>
      </p:sp>
      <p:sp>
        <p:nvSpPr>
          <p:cNvPr id="1048821" name="灯片编号占位符 3"/>
          <p:cNvSpPr>
            <a:spLocks noGrp="1"/>
          </p:cNvSpPr>
          <p:nvPr>
            <p:ph type="sldNum" sz="quarter" idx="5"/>
          </p:nvPr>
        </p:nvSpPr>
        <p:spPr/>
        <p:txBody>
          <a:bodyPr/>
          <a:p>
            <a:fld id="{F881B65D-BAE2-41BA-A697-168DEAD922EF}" type="slidenum">
              <a:rPr altLang="en-US" lang="zh-CN" smtClean="0"/>
              <a:t>51</a:t>
            </a:fld>
            <a:endParaRPr altLang="en-US" 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312" name=""/>
        <p:cNvGrpSpPr/>
        <p:nvPr/>
      </p:nvGrpSpPr>
      <p:grpSpPr>
        <a:xfrm>
          <a:off x="0" y="0"/>
          <a:ext cx="0" cy="0"/>
          <a:chOff x="0" y="0"/>
          <a:chExt cx="0" cy="0"/>
        </a:xfrm>
      </p:grpSpPr>
      <p:sp>
        <p:nvSpPr>
          <p:cNvPr id="1048828" name="幻灯片图像占位符 1"/>
          <p:cNvSpPr>
            <a:spLocks noChangeAspect="1" noRot="1" noGrp="1"/>
          </p:cNvSpPr>
          <p:nvPr>
            <p:ph type="sldImg"/>
          </p:nvPr>
        </p:nvSpPr>
        <p:spPr/>
      </p:sp>
      <p:sp>
        <p:nvSpPr>
          <p:cNvPr id="1048829" name="备注占位符 2"/>
          <p:cNvSpPr>
            <a:spLocks noGrp="1"/>
          </p:cNvSpPr>
          <p:nvPr>
            <p:ph type="body" idx="1"/>
          </p:nvPr>
        </p:nvSpPr>
        <p:spPr/>
        <p:txBody>
          <a:bodyPr/>
          <a:p>
            <a:endParaRPr altLang="en-US" lang="zh-CN"/>
          </a:p>
        </p:txBody>
      </p:sp>
      <p:sp>
        <p:nvSpPr>
          <p:cNvPr id="1048830" name="灯片编号占位符 3"/>
          <p:cNvSpPr>
            <a:spLocks noGrp="1"/>
          </p:cNvSpPr>
          <p:nvPr>
            <p:ph type="sldNum" sz="quarter" idx="5"/>
          </p:nvPr>
        </p:nvSpPr>
        <p:spPr/>
        <p:txBody>
          <a:bodyPr/>
          <a:p>
            <a:fld id="{F881B65D-BAE2-41BA-A697-168DEAD922EF}" type="slidenum">
              <a:rPr altLang="en-US" lang="zh-CN" smtClean="0"/>
              <a:t>54</a:t>
            </a:fld>
            <a:endParaRPr altLang="en-US" 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400" name=""/>
        <p:cNvGrpSpPr/>
        <p:nvPr/>
      </p:nvGrpSpPr>
      <p:grpSpPr>
        <a:xfrm>
          <a:off x="0" y="0"/>
          <a:ext cx="0" cy="0"/>
          <a:chOff x="0" y="0"/>
          <a:chExt cx="0" cy="0"/>
        </a:xfrm>
      </p:grpSpPr>
      <p:sp>
        <p:nvSpPr>
          <p:cNvPr id="1049138" name="幻灯片图像占位符 1"/>
          <p:cNvSpPr>
            <a:spLocks noChangeAspect="1" noRot="1" noGrp="1"/>
          </p:cNvSpPr>
          <p:nvPr>
            <p:ph type="sldImg"/>
          </p:nvPr>
        </p:nvSpPr>
        <p:spPr/>
      </p:sp>
      <p:sp>
        <p:nvSpPr>
          <p:cNvPr id="1049139" name="备注占位符 2"/>
          <p:cNvSpPr>
            <a:spLocks noGrp="1"/>
          </p:cNvSpPr>
          <p:nvPr>
            <p:ph type="body" idx="1"/>
          </p:nvPr>
        </p:nvSpPr>
        <p:spPr/>
        <p:txBody>
          <a:bodyPr/>
          <a:p>
            <a:endParaRPr altLang="en-US" dirty="0" lang="zh-CN"/>
          </a:p>
        </p:txBody>
      </p:sp>
      <p:sp>
        <p:nvSpPr>
          <p:cNvPr id="1049140" name="灯片编号占位符 3"/>
          <p:cNvSpPr>
            <a:spLocks noGrp="1"/>
          </p:cNvSpPr>
          <p:nvPr>
            <p:ph type="sldNum" sz="quarter" idx="5"/>
          </p:nvPr>
        </p:nvSpPr>
        <p:spPr/>
        <p:txBody>
          <a:bodyPr/>
          <a:p>
            <a:fld id="{33771600-EFCF-4A63-82E2-D1BF68BF533D}" type="slidenum">
              <a:rPr altLang="en-US" lang="zh-CN" smtClean="0"/>
              <a:t>89</a:t>
            </a:fld>
            <a:endParaRPr altLang="en-US" 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455" name=""/>
        <p:cNvGrpSpPr/>
        <p:nvPr/>
      </p:nvGrpSpPr>
      <p:grpSpPr>
        <a:xfrm>
          <a:off x="0" y="0"/>
          <a:ext cx="0" cy="0"/>
          <a:chOff x="0" y="0"/>
          <a:chExt cx="0" cy="0"/>
        </a:xfrm>
      </p:grpSpPr>
      <p:sp>
        <p:nvSpPr>
          <p:cNvPr id="1049310" name="幻灯片图像占位符 1"/>
          <p:cNvSpPr>
            <a:spLocks noChangeAspect="1" noRot="1" noGrp="1"/>
          </p:cNvSpPr>
          <p:nvPr>
            <p:ph type="sldImg"/>
          </p:nvPr>
        </p:nvSpPr>
        <p:spPr/>
      </p:sp>
      <p:sp>
        <p:nvSpPr>
          <p:cNvPr id="1049311" name="备注占位符 2"/>
          <p:cNvSpPr>
            <a:spLocks noGrp="1"/>
          </p:cNvSpPr>
          <p:nvPr>
            <p:ph type="body" idx="1"/>
          </p:nvPr>
        </p:nvSpPr>
        <p:spPr/>
        <p:txBody>
          <a:bodyPr/>
          <a:p>
            <a:r>
              <a:rPr altLang="en-US" dirty="0" lang="zh-CN"/>
              <a:t>各位同学大家好，我是第七组的江洲，接下来由我给大家讲基于神经网络结构推理。</a:t>
            </a:r>
          </a:p>
        </p:txBody>
      </p:sp>
      <p:sp>
        <p:nvSpPr>
          <p:cNvPr id="1049312" name="灯片编号占位符 3"/>
          <p:cNvSpPr>
            <a:spLocks noGrp="1"/>
          </p:cNvSpPr>
          <p:nvPr>
            <p:ph type="sldNum" sz="quarter" idx="5"/>
          </p:nvPr>
        </p:nvSpPr>
        <p:spPr/>
        <p:txBody>
          <a:bodyPr/>
          <a:p>
            <a:fld id="{F881B65D-BAE2-41BA-A697-168DEAD922EF}" type="slidenum">
              <a:rPr altLang="en-US" lang="zh-CN" smtClean="0"/>
              <a:t>126</a:t>
            </a:fld>
            <a:endParaRPr altLang="en-US" 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460" name=""/>
        <p:cNvGrpSpPr/>
        <p:nvPr/>
      </p:nvGrpSpPr>
      <p:grpSpPr>
        <a:xfrm>
          <a:off x="0" y="0"/>
          <a:ext cx="0" cy="0"/>
          <a:chOff x="0" y="0"/>
          <a:chExt cx="0" cy="0"/>
        </a:xfrm>
      </p:grpSpPr>
      <p:sp>
        <p:nvSpPr>
          <p:cNvPr id="1049319" name="幻灯片图像占位符 1"/>
          <p:cNvSpPr>
            <a:spLocks noChangeAspect="1" noRot="1" noGrp="1"/>
          </p:cNvSpPr>
          <p:nvPr>
            <p:ph type="sldImg"/>
          </p:nvPr>
        </p:nvSpPr>
        <p:spPr/>
      </p:sp>
      <p:sp>
        <p:nvSpPr>
          <p:cNvPr id="1049320"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实体预测任务以部分三元组</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(h, r</a:t>
            </a: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作为输入，并生成候选实体的排序列表作为输出</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endParaRPr altLang="zh-CN" dirty="0" sz="1800" kern="100" lang="zh-CN">
              <a:effectLst/>
              <a:latin typeface="等线" panose="02010600030101010101" pitchFamily="2" charset="-122"/>
              <a:ea typeface="等线" panose="02010600030101010101" pitchFamily="2" charset="-122"/>
              <a:cs typeface="Times New Roman" panose="02020603050405020304" pitchFamily="18" charset="0"/>
            </a:endParaRPr>
          </a:p>
          <a:p>
            <a:endParaRPr altLang="en-US" dirty="0" lang="zh-CN"/>
          </a:p>
        </p:txBody>
      </p:sp>
      <p:sp>
        <p:nvSpPr>
          <p:cNvPr id="1049321" name="灯片编号占位符 3"/>
          <p:cNvSpPr>
            <a:spLocks noGrp="1"/>
          </p:cNvSpPr>
          <p:nvPr>
            <p:ph type="sldNum" sz="quarter" idx="5"/>
          </p:nvPr>
        </p:nvSpPr>
        <p:spPr/>
        <p:txBody>
          <a:bodyPr/>
          <a:p>
            <a:pPr algn="r" defTabSz="914400" eaLnBrk="1" fontAlgn="auto" hangingPunct="1" indent="0" latinLnBrk="0" lvl="0" marL="0" marR="0" rtl="0">
              <a:lnSpc>
                <a:spcPct val="100000"/>
              </a:lnSpc>
              <a:spcBef>
                <a:spcPts val="0"/>
              </a:spcBef>
              <a:spcAft>
                <a:spcPts val="0"/>
              </a:spcAft>
              <a:buClrTx/>
              <a:buSzTx/>
              <a:buFontTx/>
              <a:buNone/>
            </a:pPr>
            <a:fld id="{F881B65D-BAE2-41BA-A697-168DEAD922EF}" type="slidenum">
              <a:rPr altLang="en-US" baseline="0" b="0" cap="none" sz="1200" i="0" kern="1200" kumimoji="0" lang="zh-CN" noProof="0" normalizeH="0" spc="0" strike="noStrike" u="none" smtClean="0">
                <a:ln>
                  <a:noFill/>
                </a:ln>
                <a:solidFill>
                  <a:prstClr val="black"/>
                </a:solidFill>
                <a:effectLst/>
                <a:uLnTx/>
                <a:uFillTx/>
                <a:latin typeface="等线" panose="020F0502020204030204"/>
                <a:ea typeface="等线" panose="02010600030101010101" pitchFamily="2" charset="-122"/>
                <a:cs typeface="+mn-cs"/>
              </a:rPr>
              <a:pPr algn="r" defTabSz="914400" eaLnBrk="1" fontAlgn="auto" hangingPunct="1" indent="0" latinLnBrk="0" lvl="0" marL="0" marR="0" rtl="0">
                <a:lnSpc>
                  <a:spcPct val="100000"/>
                </a:lnSpc>
                <a:spcBef>
                  <a:spcPts val="0"/>
                </a:spcBef>
                <a:spcAft>
                  <a:spcPts val="0"/>
                </a:spcAft>
                <a:buClrTx/>
                <a:buSzTx/>
                <a:buFontTx/>
                <a:buNone/>
              </a:pPr>
              <a:t>128</a:t>
            </a:fld>
            <a:endParaRPr altLang="en-US" baseline="0" b="0" cap="none" sz="1200" i="0" kern="1200" kumimoji="0" lang="zh-CN" noProof="0" normalizeH="0" spc="0" strike="noStrike" u="none">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463" name=""/>
        <p:cNvGrpSpPr/>
        <p:nvPr/>
      </p:nvGrpSpPr>
      <p:grpSpPr>
        <a:xfrm>
          <a:off x="0" y="0"/>
          <a:ext cx="0" cy="0"/>
          <a:chOff x="0" y="0"/>
          <a:chExt cx="0" cy="0"/>
        </a:xfrm>
      </p:grpSpPr>
      <p:sp>
        <p:nvSpPr>
          <p:cNvPr id="1049324" name="幻灯片图像占位符 1"/>
          <p:cNvSpPr>
            <a:spLocks noChangeAspect="1" noRot="1" noGrp="1"/>
          </p:cNvSpPr>
          <p:nvPr>
            <p:ph type="sldImg"/>
          </p:nvPr>
        </p:nvSpPr>
        <p:spPr/>
      </p:sp>
      <p:sp>
        <p:nvSpPr>
          <p:cNvPr id="1049325" name="备注占位符 2"/>
          <p:cNvSpPr>
            <a:spLocks noGrp="1"/>
          </p:cNvSpPr>
          <p:nvPr>
            <p:ph type="body" idx="1"/>
          </p:nvPr>
        </p:nvSpPr>
        <p:spPr/>
        <p:txBody>
          <a:bodyPr/>
          <a:p>
            <a:r>
              <a:rPr altLang="zh-CN" dirty="0" sz="1200" lang="en-US">
                <a:latin typeface="Times New Roman" panose="02020603050405020304" pitchFamily="18" charset="0"/>
                <a:ea typeface="华文楷体" panose="02010600040101010101" pitchFamily="2" charset="-122"/>
                <a:cs typeface="Times New Roman" panose="02020603050405020304" pitchFamily="18" charset="0"/>
              </a:rPr>
              <a:t>Level 1</a:t>
            </a:r>
            <a:r>
              <a:rPr altLang="zh-CN" dirty="0" sz="1200" lang="en-US">
                <a:latin typeface="华文楷体" panose="02010600040101010101" pitchFamily="2" charset="-122"/>
                <a:ea typeface="华文楷体" panose="02010600040101010101" pitchFamily="2" charset="-122"/>
              </a:rPr>
              <a:t> </a:t>
            </a:r>
            <a:r>
              <a:rPr altLang="en-US" dirty="0" sz="1200" lang="zh-CN">
                <a:latin typeface="华文楷体" panose="02010600040101010101" pitchFamily="2" charset="-122"/>
                <a:ea typeface="华文楷体" panose="02010600040101010101" pitchFamily="2" charset="-122"/>
              </a:rPr>
              <a:t>由表示这些实例所属领域的</a:t>
            </a:r>
            <a:r>
              <a:rPr altLang="en-US" b="1" dirty="0" sz="1200" lang="zh-CN">
                <a:latin typeface="华文楷体" panose="02010600040101010101" pitchFamily="2" charset="-122"/>
                <a:ea typeface="华文楷体" panose="02010600040101010101" pitchFamily="2" charset="-122"/>
              </a:rPr>
              <a:t>概念</a:t>
            </a:r>
            <a:r>
              <a:rPr altLang="en-US" dirty="0" sz="1200" lang="zh-CN">
                <a:latin typeface="华文楷体" panose="02010600040101010101" pitchFamily="2" charset="-122"/>
                <a:ea typeface="华文楷体" panose="02010600040101010101" pitchFamily="2" charset="-122"/>
              </a:rPr>
              <a:t>组成</a:t>
            </a:r>
            <a:endParaRPr altLang="zh-CN" dirty="0" sz="1200" lang="en-US">
              <a:latin typeface="华文楷体" panose="02010600040101010101" pitchFamily="2" charset="-122"/>
              <a:ea typeface="华文楷体" panose="02010600040101010101" pitchFamily="2" charset="-122"/>
            </a:endParaRPr>
          </a:p>
          <a:p>
            <a:r>
              <a:rPr altLang="zh-CN" dirty="0" sz="1200" lang="en-US">
                <a:latin typeface="Times New Roman" panose="02020603050405020304" pitchFamily="18" charset="0"/>
                <a:ea typeface="华文楷体" panose="02010600040101010101" pitchFamily="2" charset="-122"/>
                <a:cs typeface="Times New Roman" panose="02020603050405020304" pitchFamily="18" charset="0"/>
              </a:rPr>
              <a:t>Level 2</a:t>
            </a:r>
            <a:r>
              <a:rPr altLang="zh-CN" dirty="0" sz="1200" lang="en-US">
                <a:latin typeface="华文楷体" panose="02010600040101010101" pitchFamily="2" charset="-122"/>
                <a:ea typeface="华文楷体" panose="02010600040101010101" pitchFamily="2" charset="-122"/>
              </a:rPr>
              <a:t> </a:t>
            </a:r>
            <a:r>
              <a:rPr altLang="en-US" dirty="0" sz="1200" lang="zh-CN">
                <a:latin typeface="华文楷体" panose="02010600040101010101" pitchFamily="2" charset="-122"/>
                <a:ea typeface="华文楷体" panose="02010600040101010101" pitchFamily="2" charset="-122"/>
              </a:rPr>
              <a:t>由</a:t>
            </a:r>
            <a:r>
              <a:rPr altLang="en-US" b="1" dirty="0" sz="1200" lang="zh-CN">
                <a:latin typeface="华文楷体" panose="02010600040101010101" pitchFamily="2" charset="-122"/>
                <a:ea typeface="华文楷体" panose="02010600040101010101" pitchFamily="2" charset="-122"/>
              </a:rPr>
              <a:t>引用</a:t>
            </a:r>
            <a:r>
              <a:rPr altLang="en-US" dirty="0" sz="1200" lang="zh-CN">
                <a:latin typeface="华文楷体" panose="02010600040101010101" pitchFamily="2" charset="-122"/>
                <a:ea typeface="华文楷体" panose="02010600040101010101" pitchFamily="2" charset="-122"/>
              </a:rPr>
              <a:t>实例的类型或子类的</a:t>
            </a:r>
            <a:r>
              <a:rPr altLang="en-US" b="1" dirty="0" sz="1200" lang="zh-CN">
                <a:latin typeface="华文楷体" panose="02010600040101010101" pitchFamily="2" charset="-122"/>
                <a:ea typeface="华文楷体" panose="02010600040101010101" pitchFamily="2" charset="-122"/>
              </a:rPr>
              <a:t>概念</a:t>
            </a:r>
            <a:r>
              <a:rPr altLang="en-US" dirty="0" sz="1200" lang="zh-CN">
                <a:latin typeface="华文楷体" panose="02010600040101010101" pitchFamily="2" charset="-122"/>
                <a:ea typeface="华文楷体" panose="02010600040101010101" pitchFamily="2" charset="-122"/>
              </a:rPr>
              <a:t>组成</a:t>
            </a:r>
            <a:endParaRPr altLang="zh-CN" dirty="0" sz="1200" lang="en-US">
              <a:latin typeface="华文楷体" panose="02010600040101010101" pitchFamily="2" charset="-122"/>
              <a:ea typeface="华文楷体" panose="02010600040101010101" pitchFamily="2" charset="-122"/>
            </a:endParaRPr>
          </a:p>
          <a:p>
            <a:r>
              <a:rPr altLang="zh-CN" dirty="0" sz="1200" lang="en-US">
                <a:latin typeface="Times New Roman" panose="02020603050405020304" pitchFamily="18" charset="0"/>
                <a:ea typeface="华文楷体" panose="02010600040101010101" pitchFamily="2" charset="-122"/>
                <a:cs typeface="Times New Roman" panose="02020603050405020304" pitchFamily="18" charset="0"/>
              </a:rPr>
              <a:t>Level 3 </a:t>
            </a:r>
            <a:r>
              <a:rPr altLang="en-US" dirty="0" sz="1200" lang="zh-CN">
                <a:latin typeface="华文楷体" panose="02010600040101010101" pitchFamily="2" charset="-122"/>
                <a:ea typeface="华文楷体" panose="02010600040101010101" pitchFamily="2" charset="-122"/>
              </a:rPr>
              <a:t>由一些</a:t>
            </a:r>
            <a:r>
              <a:rPr altLang="en-US" b="1" dirty="0" sz="1200" lang="zh-CN">
                <a:latin typeface="华文楷体" panose="02010600040101010101" pitchFamily="2" charset="-122"/>
                <a:ea typeface="华文楷体" panose="02010600040101010101" pitchFamily="2" charset="-122"/>
              </a:rPr>
              <a:t>概念</a:t>
            </a:r>
            <a:r>
              <a:rPr altLang="en-US" dirty="0" sz="1200" lang="zh-CN">
                <a:latin typeface="华文楷体" panose="02010600040101010101" pitchFamily="2" charset="-122"/>
                <a:ea typeface="华文楷体" panose="02010600040101010101" pitchFamily="2" charset="-122"/>
              </a:rPr>
              <a:t>组成，这些概念是表达隐式用户意图的实例的</a:t>
            </a:r>
            <a:r>
              <a:rPr altLang="en-US" b="1" dirty="0" sz="1200" lang="zh-CN">
                <a:latin typeface="华文楷体" panose="02010600040101010101" pitchFamily="2" charset="-122"/>
                <a:ea typeface="华文楷体" panose="02010600040101010101" pitchFamily="2" charset="-122"/>
              </a:rPr>
              <a:t>细粒度概念化</a:t>
            </a:r>
            <a:endParaRPr altLang="zh-CN" b="1" dirty="0" sz="1200" lang="en-US">
              <a:latin typeface="华文楷体" panose="02010600040101010101" pitchFamily="2" charset="-122"/>
              <a:ea typeface="华文楷体" panose="02010600040101010101" pitchFamily="2" charset="-122"/>
            </a:endParaRPr>
          </a:p>
          <a:p>
            <a:r>
              <a:rPr altLang="en-US" dirty="0" sz="1200" lang="zh-CN">
                <a:latin typeface="华文楷体" panose="02010600040101010101" pitchFamily="2" charset="-122"/>
                <a:ea typeface="华文楷体" panose="02010600040101010101" pitchFamily="2" charset="-122"/>
              </a:rPr>
              <a:t>实例层 包括实体和非实体短语等</a:t>
            </a:r>
            <a:r>
              <a:rPr altLang="en-US" b="1" dirty="0" sz="1200" lang="zh-CN">
                <a:latin typeface="华文楷体" panose="02010600040101010101" pitchFamily="2" charset="-122"/>
                <a:ea typeface="华文楷体" panose="02010600040101010101" pitchFamily="2" charset="-122"/>
              </a:rPr>
              <a:t>所有实例</a:t>
            </a:r>
          </a:p>
          <a:p>
            <a:endParaRPr altLang="en-US" dirty="0" lang="zh-CN"/>
          </a:p>
        </p:txBody>
      </p:sp>
      <p:sp>
        <p:nvSpPr>
          <p:cNvPr id="1049326" name="灯片编号占位符 3"/>
          <p:cNvSpPr>
            <a:spLocks noGrp="1"/>
          </p:cNvSpPr>
          <p:nvPr>
            <p:ph type="sldNum" sz="quarter" idx="5"/>
          </p:nvPr>
        </p:nvSpPr>
        <p:spPr/>
        <p:txBody>
          <a:bodyPr/>
          <a:p>
            <a:fld id="{F881B65D-BAE2-41BA-A697-168DEAD922EF}" type="slidenum">
              <a:rPr altLang="en-US" lang="zh-CN" smtClean="0"/>
              <a:t>129</a:t>
            </a:fld>
            <a:endParaRPr altLang="en-US"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88" name=""/>
        <p:cNvGrpSpPr/>
        <p:nvPr/>
      </p:nvGrpSpPr>
      <p:grpSpPr>
        <a:xfrm>
          <a:off x="0" y="0"/>
          <a:ext cx="0" cy="0"/>
          <a:chOff x="0" y="0"/>
          <a:chExt cx="0" cy="0"/>
        </a:xfrm>
      </p:grpSpPr>
      <p:sp>
        <p:nvSpPr>
          <p:cNvPr id="1048621" name="幻灯片图像占位符 1"/>
          <p:cNvSpPr>
            <a:spLocks noChangeAspect="1" noRot="1" noGrp="1"/>
          </p:cNvSpPr>
          <p:nvPr>
            <p:ph type="sldImg" idx="2"/>
          </p:nvPr>
        </p:nvSpPr>
        <p:spPr/>
      </p:sp>
      <p:sp>
        <p:nvSpPr>
          <p:cNvPr id="1048622" name="文本占位符 2"/>
          <p:cNvSpPr>
            <a:spLocks noGrp="1"/>
          </p:cNvSpPr>
          <p:nvPr>
            <p:ph type="body" idx="3"/>
          </p:nvPr>
        </p:nvSpPr>
        <p:spPr/>
        <p:txBody>
          <a:bodyPr/>
          <a:p>
            <a:r>
              <a:rPr altLang="en-US" lang="zh-CN"/>
              <a:t>那么之前说到这里面会有一个匹配的模型。匹配模型关心的是要去理解</a:t>
            </a:r>
            <a:r>
              <a:rPr altLang="zh-CN" lang="en-US"/>
              <a:t>query</a:t>
            </a:r>
            <a:r>
              <a:rPr altLang="en-US" lang="zh-CN"/>
              <a:t>里面的语义以及或者说本身的资源或数据的语义，而语义关注的其实就是</a:t>
            </a:r>
            <a:r>
              <a:rPr altLang="zh-CN" lang="en-US"/>
              <a:t>meaning</a:t>
            </a:r>
            <a:r>
              <a:rPr altLang="en-US" lang="zh-CN"/>
              <a:t>。那么这里会包含几个，一个是语言学的模型，这里面主要是在词级别像</a:t>
            </a:r>
            <a:r>
              <a:rPr altLang="zh-CN" lang="en-US"/>
              <a:t>wordnet</a:t>
            </a:r>
            <a:r>
              <a:rPr altLang="en-US" lang="zh-CN"/>
              <a:t>。这里面会包含</a:t>
            </a:r>
            <a:r>
              <a:rPr altLang="zh-CN" lang="en-US"/>
              <a:t>”</a:t>
            </a:r>
            <a:r>
              <a:rPr altLang="en-US" lang="zh-CN"/>
              <a:t>分类系统</a:t>
            </a:r>
            <a:r>
              <a:rPr altLang="zh-CN" lang="en-US"/>
              <a:t>”</a:t>
            </a:r>
            <a:r>
              <a:rPr altLang="en-US" lang="zh-CN"/>
              <a:t>和</a:t>
            </a:r>
            <a:r>
              <a:rPr altLang="zh-CN" lang="en-US"/>
              <a:t>”</a:t>
            </a:r>
            <a:r>
              <a:rPr altLang="en-US" lang="zh-CN"/>
              <a:t>同义词库</a:t>
            </a:r>
            <a:r>
              <a:rPr altLang="zh-CN" lang="en-US"/>
              <a:t>”</a:t>
            </a:r>
            <a:r>
              <a:rPr altLang="en-US" lang="zh-CN"/>
              <a:t>这两块很重要的东西。前者会帮助我们对</a:t>
            </a:r>
            <a:r>
              <a:rPr altLang="zh-CN" lang="en-US"/>
              <a:t>query</a:t>
            </a:r>
            <a:r>
              <a:rPr altLang="en-US" lang="zh-CN"/>
              <a:t>等进行</a:t>
            </a:r>
            <a:r>
              <a:rPr altLang="zh-CN" lang="en-US"/>
              <a:t>topic</a:t>
            </a:r>
            <a:r>
              <a:rPr altLang="en-US" lang="zh-CN"/>
              <a:t>分类，比如说一个</a:t>
            </a:r>
            <a:r>
              <a:rPr altLang="zh-CN" lang="en-US"/>
              <a:t>query</a:t>
            </a:r>
            <a:r>
              <a:rPr altLang="en-US" lang="zh-CN"/>
              <a:t>是关于娱乐的而另一个</a:t>
            </a:r>
            <a:r>
              <a:rPr altLang="zh-CN" lang="en-US"/>
              <a:t>query</a:t>
            </a:r>
            <a:r>
              <a:rPr altLang="en-US" lang="zh-CN"/>
              <a:t>是关于足球的那么可能足球也是娱乐的一个子类，这样的话相关的文档就可以匹配上。后者的就是相当于是一个叙词表，它可以帮助你对于很多的别称啊缩写啊等去做一些描述。</a:t>
            </a:r>
          </a:p>
          <a:p>
            <a:r>
              <a:rPr altLang="en-US" lang="zh-CN"/>
              <a:t>第二呢就是会后一些概念建模，概念建模呢其实就会有一些概念的一些元素，比如说我这个概念元素是一个关键词，上面去加</a:t>
            </a:r>
            <a:r>
              <a:rPr altLang="zh-CN" lang="en-US"/>
              <a:t>not</a:t>
            </a:r>
            <a:r>
              <a:rPr altLang="en-US" lang="zh-CN"/>
              <a:t>，那么我需要去定义加了一个</a:t>
            </a:r>
            <a:r>
              <a:rPr altLang="zh-CN" lang="en-US"/>
              <a:t>not</a:t>
            </a:r>
            <a:r>
              <a:rPr altLang="en-US" lang="zh-CN"/>
              <a:t>之后它本身代表的含义是什么。</a:t>
            </a:r>
          </a:p>
          <a:p>
            <a:r>
              <a:rPr altLang="en-US" lang="zh-CN"/>
              <a:t>同时也会有表达能力，你到底是用一个关键词还是用一个加了各种各样的语法的更强化的关键词模型。</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466" name=""/>
        <p:cNvGrpSpPr/>
        <p:nvPr/>
      </p:nvGrpSpPr>
      <p:grpSpPr>
        <a:xfrm>
          <a:off x="0" y="0"/>
          <a:ext cx="0" cy="0"/>
          <a:chOff x="0" y="0"/>
          <a:chExt cx="0" cy="0"/>
        </a:xfrm>
      </p:grpSpPr>
      <p:sp>
        <p:nvSpPr>
          <p:cNvPr id="1049329" name="幻灯片图像占位符 1"/>
          <p:cNvSpPr>
            <a:spLocks noChangeAspect="1" noRot="1" noGrp="1"/>
          </p:cNvSpPr>
          <p:nvPr>
            <p:ph type="sldImg"/>
          </p:nvPr>
        </p:nvSpPr>
        <p:spPr/>
      </p:sp>
      <p:sp>
        <p:nvSpPr>
          <p:cNvPr id="1049330"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实体预测任务以部分三元组</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(h, r</a:t>
            </a: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作为输入，并生成候选实体的排序列表作为输出</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endParaRPr altLang="zh-CN" dirty="0" sz="1800" kern="100" lang="zh-CN">
              <a:effectLst/>
              <a:latin typeface="等线" panose="02010600030101010101" pitchFamily="2" charset="-122"/>
              <a:ea typeface="等线" panose="02010600030101010101" pitchFamily="2" charset="-122"/>
              <a:cs typeface="Times New Roman" panose="02020603050405020304" pitchFamily="18" charset="0"/>
            </a:endParaRPr>
          </a:p>
          <a:p>
            <a:endParaRPr altLang="en-US" dirty="0" lang="zh-CN"/>
          </a:p>
        </p:txBody>
      </p:sp>
      <p:sp>
        <p:nvSpPr>
          <p:cNvPr id="1049331" name="灯片编号占位符 3"/>
          <p:cNvSpPr>
            <a:spLocks noGrp="1"/>
          </p:cNvSpPr>
          <p:nvPr>
            <p:ph type="sldNum" sz="quarter" idx="5"/>
          </p:nvPr>
        </p:nvSpPr>
        <p:spPr/>
        <p:txBody>
          <a:bodyPr/>
          <a:p>
            <a:fld id="{F881B65D-BAE2-41BA-A697-168DEAD922EF}" type="slidenum">
              <a:rPr altLang="en-US" lang="zh-CN" smtClean="0"/>
              <a:t>130</a:t>
            </a:fld>
            <a:endParaRPr altLang="en-US" 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469" name=""/>
        <p:cNvGrpSpPr/>
        <p:nvPr/>
      </p:nvGrpSpPr>
      <p:grpSpPr>
        <a:xfrm>
          <a:off x="0" y="0"/>
          <a:ext cx="0" cy="0"/>
          <a:chOff x="0" y="0"/>
          <a:chExt cx="0" cy="0"/>
        </a:xfrm>
      </p:grpSpPr>
      <p:sp>
        <p:nvSpPr>
          <p:cNvPr id="1049333" name="幻灯片图像占位符 1"/>
          <p:cNvSpPr>
            <a:spLocks noChangeAspect="1" noRot="1" noGrp="1"/>
          </p:cNvSpPr>
          <p:nvPr>
            <p:ph type="sldImg"/>
          </p:nvPr>
        </p:nvSpPr>
        <p:spPr/>
      </p:sp>
      <p:sp>
        <p:nvSpPr>
          <p:cNvPr id="1049334"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实体预测任务以部分三元组</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(h, r</a:t>
            </a: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作为输入，并生成候选实体的排序列表作为输出</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endParaRPr altLang="zh-CN" dirty="0" sz="1800" kern="100" lang="zh-CN">
              <a:effectLst/>
              <a:latin typeface="等线" panose="02010600030101010101" pitchFamily="2" charset="-122"/>
              <a:ea typeface="等线" panose="02010600030101010101" pitchFamily="2" charset="-122"/>
              <a:cs typeface="Times New Roman" panose="02020603050405020304" pitchFamily="18" charset="0"/>
            </a:endParaRPr>
          </a:p>
          <a:p>
            <a:endParaRPr altLang="en-US" dirty="0" lang="zh-CN"/>
          </a:p>
        </p:txBody>
      </p:sp>
      <p:sp>
        <p:nvSpPr>
          <p:cNvPr id="1049335" name="灯片编号占位符 3"/>
          <p:cNvSpPr>
            <a:spLocks noGrp="1"/>
          </p:cNvSpPr>
          <p:nvPr>
            <p:ph type="sldNum" sz="quarter" idx="5"/>
          </p:nvPr>
        </p:nvSpPr>
        <p:spPr/>
        <p:txBody>
          <a:bodyPr/>
          <a:p>
            <a:pPr algn="r" defTabSz="914400" eaLnBrk="1" fontAlgn="auto" hangingPunct="1" indent="0" latinLnBrk="0" lvl="0" marL="0" marR="0" rtl="0">
              <a:lnSpc>
                <a:spcPct val="100000"/>
              </a:lnSpc>
              <a:spcBef>
                <a:spcPts val="0"/>
              </a:spcBef>
              <a:spcAft>
                <a:spcPts val="0"/>
              </a:spcAft>
              <a:buClrTx/>
              <a:buSzTx/>
              <a:buFontTx/>
              <a:buNone/>
            </a:pPr>
            <a:fld id="{F881B65D-BAE2-41BA-A697-168DEAD922EF}" type="slidenum">
              <a:rPr altLang="en-US" baseline="0" b="0" cap="none" sz="1200" i="0" kern="1200" kumimoji="0" lang="zh-CN" noProof="0" normalizeH="0" spc="0" strike="noStrike" u="none" smtClean="0">
                <a:ln>
                  <a:noFill/>
                </a:ln>
                <a:solidFill>
                  <a:prstClr val="black"/>
                </a:solidFill>
                <a:effectLst/>
                <a:uLnTx/>
                <a:uFillTx/>
                <a:latin typeface="等线" panose="020F0502020204030204"/>
                <a:ea typeface="等线" panose="02010600030101010101" pitchFamily="2" charset="-122"/>
                <a:cs typeface="+mn-cs"/>
              </a:rPr>
              <a:pPr algn="r" defTabSz="914400" eaLnBrk="1" fontAlgn="auto" hangingPunct="1" indent="0" latinLnBrk="0" lvl="0" marL="0" marR="0" rtl="0">
                <a:lnSpc>
                  <a:spcPct val="100000"/>
                </a:lnSpc>
                <a:spcBef>
                  <a:spcPts val="0"/>
                </a:spcBef>
                <a:spcAft>
                  <a:spcPts val="0"/>
                </a:spcAft>
                <a:buClrTx/>
                <a:buSzTx/>
                <a:buFontTx/>
                <a:buNone/>
              </a:pPr>
              <a:t>131</a:t>
            </a:fld>
            <a:endParaRPr altLang="en-US" baseline="0" b="0" cap="none" sz="1200" i="0" kern="1200" kumimoji="0" lang="zh-CN" noProof="0" normalizeH="0" spc="0" strike="noStrike" u="none">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472" name=""/>
        <p:cNvGrpSpPr/>
        <p:nvPr/>
      </p:nvGrpSpPr>
      <p:grpSpPr>
        <a:xfrm>
          <a:off x="0" y="0"/>
          <a:ext cx="0" cy="0"/>
          <a:chOff x="0" y="0"/>
          <a:chExt cx="0" cy="0"/>
        </a:xfrm>
      </p:grpSpPr>
      <p:sp>
        <p:nvSpPr>
          <p:cNvPr id="1049337" name="幻灯片图像占位符 1"/>
          <p:cNvSpPr>
            <a:spLocks noChangeAspect="1" noRot="1" noGrp="1"/>
          </p:cNvSpPr>
          <p:nvPr>
            <p:ph type="sldImg"/>
          </p:nvPr>
        </p:nvSpPr>
        <p:spPr/>
      </p:sp>
      <p:sp>
        <p:nvSpPr>
          <p:cNvPr id="1049338"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实体预测任务以部分三元组</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(h, r</a:t>
            </a: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作为输入，并生成候选实体的排序列表作为输出</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endParaRPr altLang="zh-CN" dirty="0" sz="1800" kern="100" lang="zh-CN">
              <a:effectLst/>
              <a:latin typeface="等线" panose="02010600030101010101" pitchFamily="2" charset="-122"/>
              <a:ea typeface="等线" panose="02010600030101010101" pitchFamily="2" charset="-122"/>
              <a:cs typeface="Times New Roman" panose="02020603050405020304" pitchFamily="18" charset="0"/>
            </a:endParaRPr>
          </a:p>
          <a:p>
            <a:endParaRPr altLang="en-US" dirty="0" lang="zh-CN"/>
          </a:p>
        </p:txBody>
      </p:sp>
      <p:sp>
        <p:nvSpPr>
          <p:cNvPr id="1049339" name="灯片编号占位符 3"/>
          <p:cNvSpPr>
            <a:spLocks noGrp="1"/>
          </p:cNvSpPr>
          <p:nvPr>
            <p:ph type="sldNum" sz="quarter" idx="5"/>
          </p:nvPr>
        </p:nvSpPr>
        <p:spPr/>
        <p:txBody>
          <a:bodyPr/>
          <a:p>
            <a:pPr algn="r" defTabSz="914400" eaLnBrk="1" fontAlgn="auto" hangingPunct="1" indent="0" latinLnBrk="0" lvl="0" marL="0" marR="0" rtl="0">
              <a:lnSpc>
                <a:spcPct val="100000"/>
              </a:lnSpc>
              <a:spcBef>
                <a:spcPts val="0"/>
              </a:spcBef>
              <a:spcAft>
                <a:spcPts val="0"/>
              </a:spcAft>
              <a:buClrTx/>
              <a:buSzTx/>
              <a:buFontTx/>
              <a:buNone/>
            </a:pPr>
            <a:fld id="{F881B65D-BAE2-41BA-A697-168DEAD922EF}" type="slidenum">
              <a:rPr altLang="en-US" baseline="0" b="0" cap="none" sz="1200" i="0" kern="1200" kumimoji="0" lang="zh-CN" noProof="0" normalizeH="0" spc="0" strike="noStrike" u="none" smtClean="0">
                <a:ln>
                  <a:noFill/>
                </a:ln>
                <a:solidFill>
                  <a:prstClr val="black"/>
                </a:solidFill>
                <a:effectLst/>
                <a:uLnTx/>
                <a:uFillTx/>
                <a:latin typeface="等线" panose="020F0502020204030204"/>
                <a:ea typeface="等线" panose="02010600030101010101" pitchFamily="2" charset="-122"/>
                <a:cs typeface="+mn-cs"/>
              </a:rPr>
              <a:pPr algn="r" defTabSz="914400" eaLnBrk="1" fontAlgn="auto" hangingPunct="1" indent="0" latinLnBrk="0" lvl="0" marL="0" marR="0" rtl="0">
                <a:lnSpc>
                  <a:spcPct val="100000"/>
                </a:lnSpc>
                <a:spcBef>
                  <a:spcPts val="0"/>
                </a:spcBef>
                <a:spcAft>
                  <a:spcPts val="0"/>
                </a:spcAft>
                <a:buClrTx/>
                <a:buSzTx/>
                <a:buFontTx/>
                <a:buNone/>
              </a:pPr>
              <a:t>132</a:t>
            </a:fld>
            <a:endParaRPr altLang="en-US" baseline="0" b="0" cap="none" sz="1200" i="0" kern="1200" kumimoji="0" lang="zh-CN" noProof="0" normalizeH="0" spc="0" strike="noStrike" u="none">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475" name=""/>
        <p:cNvGrpSpPr/>
        <p:nvPr/>
      </p:nvGrpSpPr>
      <p:grpSpPr>
        <a:xfrm>
          <a:off x="0" y="0"/>
          <a:ext cx="0" cy="0"/>
          <a:chOff x="0" y="0"/>
          <a:chExt cx="0" cy="0"/>
        </a:xfrm>
      </p:grpSpPr>
      <p:sp>
        <p:nvSpPr>
          <p:cNvPr id="1049342" name="幻灯片图像占位符 1"/>
          <p:cNvSpPr>
            <a:spLocks noChangeAspect="1" noRot="1" noGrp="1"/>
          </p:cNvSpPr>
          <p:nvPr>
            <p:ph type="sldImg"/>
          </p:nvPr>
        </p:nvSpPr>
        <p:spPr/>
      </p:sp>
      <p:sp>
        <p:nvSpPr>
          <p:cNvPr id="1049343"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实体预测任务以部分三元组</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(h, r</a:t>
            </a: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作为输入，并生成候选实体的排序列表作为输出</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endParaRPr altLang="zh-CN" dirty="0" sz="1800" kern="100" lang="zh-CN">
              <a:effectLst/>
              <a:latin typeface="等线" panose="02010600030101010101" pitchFamily="2" charset="-122"/>
              <a:ea typeface="等线" panose="02010600030101010101" pitchFamily="2" charset="-122"/>
              <a:cs typeface="Times New Roman" panose="02020603050405020304" pitchFamily="18" charset="0"/>
            </a:endParaRPr>
          </a:p>
          <a:p>
            <a:endParaRPr altLang="en-US" dirty="0" lang="zh-CN"/>
          </a:p>
        </p:txBody>
      </p:sp>
      <p:sp>
        <p:nvSpPr>
          <p:cNvPr id="1049344" name="灯片编号占位符 3"/>
          <p:cNvSpPr>
            <a:spLocks noGrp="1"/>
          </p:cNvSpPr>
          <p:nvPr>
            <p:ph type="sldNum" sz="quarter" idx="5"/>
          </p:nvPr>
        </p:nvSpPr>
        <p:spPr/>
        <p:txBody>
          <a:bodyPr/>
          <a:p>
            <a:pPr algn="r" defTabSz="914400" eaLnBrk="1" fontAlgn="auto" hangingPunct="1" indent="0" latinLnBrk="0" lvl="0" marL="0" marR="0" rtl="0">
              <a:lnSpc>
                <a:spcPct val="100000"/>
              </a:lnSpc>
              <a:spcBef>
                <a:spcPts val="0"/>
              </a:spcBef>
              <a:spcAft>
                <a:spcPts val="0"/>
              </a:spcAft>
              <a:buClrTx/>
              <a:buSzTx/>
              <a:buFontTx/>
              <a:buNone/>
            </a:pPr>
            <a:fld id="{F881B65D-BAE2-41BA-A697-168DEAD922EF}" type="slidenum">
              <a:rPr altLang="en-US" baseline="0" b="0" cap="none" sz="1200" i="0" kern="1200" kumimoji="0" lang="zh-CN" noProof="0" normalizeH="0" spc="0" strike="noStrike" u="none" smtClean="0">
                <a:ln>
                  <a:noFill/>
                </a:ln>
                <a:solidFill>
                  <a:prstClr val="black"/>
                </a:solidFill>
                <a:effectLst/>
                <a:uLnTx/>
                <a:uFillTx/>
                <a:latin typeface="等线" panose="020F0502020204030204"/>
                <a:ea typeface="等线" panose="02010600030101010101" pitchFamily="2" charset="-122"/>
                <a:cs typeface="+mn-cs"/>
              </a:rPr>
              <a:pPr algn="r" defTabSz="914400" eaLnBrk="1" fontAlgn="auto" hangingPunct="1" indent="0" latinLnBrk="0" lvl="0" marL="0" marR="0" rtl="0">
                <a:lnSpc>
                  <a:spcPct val="100000"/>
                </a:lnSpc>
                <a:spcBef>
                  <a:spcPts val="0"/>
                </a:spcBef>
                <a:spcAft>
                  <a:spcPts val="0"/>
                </a:spcAft>
                <a:buClrTx/>
                <a:buSzTx/>
                <a:buFontTx/>
                <a:buNone/>
              </a:pPr>
              <a:t>133</a:t>
            </a:fld>
            <a:endParaRPr altLang="en-US" baseline="0" b="0" cap="none" sz="1200" i="0" kern="1200" kumimoji="0" lang="zh-CN" noProof="0" normalizeH="0" spc="0" strike="noStrike" u="none">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478" name=""/>
        <p:cNvGrpSpPr/>
        <p:nvPr/>
      </p:nvGrpSpPr>
      <p:grpSpPr>
        <a:xfrm>
          <a:off x="0" y="0"/>
          <a:ext cx="0" cy="0"/>
          <a:chOff x="0" y="0"/>
          <a:chExt cx="0" cy="0"/>
        </a:xfrm>
      </p:grpSpPr>
      <p:sp>
        <p:nvSpPr>
          <p:cNvPr id="1049346" name="幻灯片图像占位符 1"/>
          <p:cNvSpPr>
            <a:spLocks noChangeAspect="1" noRot="1" noGrp="1"/>
          </p:cNvSpPr>
          <p:nvPr>
            <p:ph type="sldImg"/>
          </p:nvPr>
        </p:nvSpPr>
        <p:spPr/>
      </p:sp>
      <p:sp>
        <p:nvSpPr>
          <p:cNvPr id="1049347"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实体预测任务以部分三元组</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(h, r</a:t>
            </a: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作为输入，并生成候选实体的排序列表作为输出</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endParaRPr altLang="zh-CN" dirty="0" sz="1800" kern="100" lang="zh-CN">
              <a:effectLst/>
              <a:latin typeface="等线" panose="02010600030101010101" pitchFamily="2" charset="-122"/>
              <a:ea typeface="等线" panose="02010600030101010101" pitchFamily="2" charset="-122"/>
              <a:cs typeface="Times New Roman" panose="02020603050405020304" pitchFamily="18" charset="0"/>
            </a:endParaRPr>
          </a:p>
          <a:p>
            <a:endParaRPr altLang="en-US" dirty="0" lang="zh-CN"/>
          </a:p>
        </p:txBody>
      </p:sp>
      <p:sp>
        <p:nvSpPr>
          <p:cNvPr id="1049348" name="灯片编号占位符 3"/>
          <p:cNvSpPr>
            <a:spLocks noGrp="1"/>
          </p:cNvSpPr>
          <p:nvPr>
            <p:ph type="sldNum" sz="quarter" idx="5"/>
          </p:nvPr>
        </p:nvSpPr>
        <p:spPr/>
        <p:txBody>
          <a:bodyPr/>
          <a:p>
            <a:pPr algn="r" defTabSz="914400" eaLnBrk="1" fontAlgn="auto" hangingPunct="1" indent="0" latinLnBrk="0" lvl="0" marL="0" marR="0" rtl="0">
              <a:lnSpc>
                <a:spcPct val="100000"/>
              </a:lnSpc>
              <a:spcBef>
                <a:spcPts val="0"/>
              </a:spcBef>
              <a:spcAft>
                <a:spcPts val="0"/>
              </a:spcAft>
              <a:buClrTx/>
              <a:buSzTx/>
              <a:buFontTx/>
              <a:buNone/>
            </a:pPr>
            <a:fld id="{F881B65D-BAE2-41BA-A697-168DEAD922EF}" type="slidenum">
              <a:rPr altLang="en-US" baseline="0" b="0" cap="none" sz="1200" i="0" kern="1200" kumimoji="0" lang="zh-CN" noProof="0" normalizeH="0" spc="0" strike="noStrike" u="none" smtClean="0">
                <a:ln>
                  <a:noFill/>
                </a:ln>
                <a:solidFill>
                  <a:prstClr val="black"/>
                </a:solidFill>
                <a:effectLst/>
                <a:uLnTx/>
                <a:uFillTx/>
                <a:latin typeface="等线" panose="020F0502020204030204"/>
                <a:ea typeface="等线" panose="02010600030101010101" pitchFamily="2" charset="-122"/>
                <a:cs typeface="+mn-cs"/>
              </a:rPr>
              <a:pPr algn="r" defTabSz="914400" eaLnBrk="1" fontAlgn="auto" hangingPunct="1" indent="0" latinLnBrk="0" lvl="0" marL="0" marR="0" rtl="0">
                <a:lnSpc>
                  <a:spcPct val="100000"/>
                </a:lnSpc>
                <a:spcBef>
                  <a:spcPts val="0"/>
                </a:spcBef>
                <a:spcAft>
                  <a:spcPts val="0"/>
                </a:spcAft>
                <a:buClrTx/>
                <a:buSzTx/>
                <a:buFontTx/>
                <a:buNone/>
              </a:pPr>
              <a:t>134</a:t>
            </a:fld>
            <a:endParaRPr altLang="en-US" baseline="0" b="0" cap="none" sz="1200" i="0" kern="1200" kumimoji="0" lang="zh-CN" noProof="0" normalizeH="0" spc="0" strike="noStrike" u="none">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481" name=""/>
        <p:cNvGrpSpPr/>
        <p:nvPr/>
      </p:nvGrpSpPr>
      <p:grpSpPr>
        <a:xfrm>
          <a:off x="0" y="0"/>
          <a:ext cx="0" cy="0"/>
          <a:chOff x="0" y="0"/>
          <a:chExt cx="0" cy="0"/>
        </a:xfrm>
      </p:grpSpPr>
      <p:sp>
        <p:nvSpPr>
          <p:cNvPr id="1049352" name="幻灯片图像占位符 1"/>
          <p:cNvSpPr>
            <a:spLocks noChangeAspect="1" noRot="1" noGrp="1"/>
          </p:cNvSpPr>
          <p:nvPr>
            <p:ph type="sldImg"/>
          </p:nvPr>
        </p:nvSpPr>
        <p:spPr/>
      </p:sp>
      <p:sp>
        <p:nvSpPr>
          <p:cNvPr id="1049353"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实体预测任务以部分三元组</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(h, r</a:t>
            </a: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作为输入，并生成候选实体的排序列表作为输出</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endParaRPr altLang="zh-CN" dirty="0" sz="1800" kern="100" lang="zh-CN">
              <a:effectLst/>
              <a:latin typeface="等线" panose="02010600030101010101" pitchFamily="2" charset="-122"/>
              <a:ea typeface="等线" panose="02010600030101010101" pitchFamily="2" charset="-122"/>
              <a:cs typeface="Times New Roman" panose="02020603050405020304" pitchFamily="18" charset="0"/>
            </a:endParaRPr>
          </a:p>
          <a:p>
            <a:endParaRPr altLang="en-US" dirty="0" lang="zh-CN"/>
          </a:p>
        </p:txBody>
      </p:sp>
      <p:sp>
        <p:nvSpPr>
          <p:cNvPr id="1049354" name="灯片编号占位符 3"/>
          <p:cNvSpPr>
            <a:spLocks noGrp="1"/>
          </p:cNvSpPr>
          <p:nvPr>
            <p:ph type="sldNum" sz="quarter" idx="5"/>
          </p:nvPr>
        </p:nvSpPr>
        <p:spPr/>
        <p:txBody>
          <a:bodyPr/>
          <a:p>
            <a:pPr algn="r" defTabSz="914400" eaLnBrk="1" fontAlgn="auto" hangingPunct="1" indent="0" latinLnBrk="0" lvl="0" marL="0" marR="0" rtl="0">
              <a:lnSpc>
                <a:spcPct val="100000"/>
              </a:lnSpc>
              <a:spcBef>
                <a:spcPts val="0"/>
              </a:spcBef>
              <a:spcAft>
                <a:spcPts val="0"/>
              </a:spcAft>
              <a:buClrTx/>
              <a:buSzTx/>
              <a:buFontTx/>
              <a:buNone/>
            </a:pPr>
            <a:fld id="{F881B65D-BAE2-41BA-A697-168DEAD922EF}" type="slidenum">
              <a:rPr altLang="en-US" baseline="0" b="0" cap="none" sz="1200" i="0" kern="1200" kumimoji="0" lang="zh-CN" noProof="0" normalizeH="0" spc="0" strike="noStrike" u="none" smtClean="0">
                <a:ln>
                  <a:noFill/>
                </a:ln>
                <a:solidFill>
                  <a:prstClr val="black"/>
                </a:solidFill>
                <a:effectLst/>
                <a:uLnTx/>
                <a:uFillTx/>
                <a:latin typeface="等线" panose="020F0502020204030204"/>
                <a:ea typeface="等线" panose="02010600030101010101" pitchFamily="2" charset="-122"/>
                <a:cs typeface="+mn-cs"/>
              </a:rPr>
              <a:pPr algn="r" defTabSz="914400" eaLnBrk="1" fontAlgn="auto" hangingPunct="1" indent="0" latinLnBrk="0" lvl="0" marL="0" marR="0" rtl="0">
                <a:lnSpc>
                  <a:spcPct val="100000"/>
                </a:lnSpc>
                <a:spcBef>
                  <a:spcPts val="0"/>
                </a:spcBef>
                <a:spcAft>
                  <a:spcPts val="0"/>
                </a:spcAft>
                <a:buClrTx/>
                <a:buSzTx/>
                <a:buFontTx/>
                <a:buNone/>
              </a:pPr>
              <a:t>135</a:t>
            </a:fld>
            <a:endParaRPr altLang="en-US" baseline="0" b="0" cap="none" sz="1200" i="0" kern="1200" kumimoji="0" lang="zh-CN" noProof="0" normalizeH="0" spc="0" strike="noStrike" u="none">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484" name=""/>
        <p:cNvGrpSpPr/>
        <p:nvPr/>
      </p:nvGrpSpPr>
      <p:grpSpPr>
        <a:xfrm>
          <a:off x="0" y="0"/>
          <a:ext cx="0" cy="0"/>
          <a:chOff x="0" y="0"/>
          <a:chExt cx="0" cy="0"/>
        </a:xfrm>
      </p:grpSpPr>
      <p:sp>
        <p:nvSpPr>
          <p:cNvPr id="1049357" name="幻灯片图像占位符 1"/>
          <p:cNvSpPr>
            <a:spLocks noChangeAspect="1" noRot="1" noGrp="1"/>
          </p:cNvSpPr>
          <p:nvPr>
            <p:ph type="sldImg"/>
          </p:nvPr>
        </p:nvSpPr>
        <p:spPr/>
      </p:sp>
      <p:sp>
        <p:nvSpPr>
          <p:cNvPr id="1049358"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实体预测任务以部分三元组</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(h, r</a:t>
            </a: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作为输入，并生成候选实体的排序列表作为输出</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endParaRPr altLang="zh-CN" dirty="0" sz="1800" kern="100" lang="zh-CN">
              <a:effectLst/>
              <a:latin typeface="等线" panose="02010600030101010101" pitchFamily="2" charset="-122"/>
              <a:ea typeface="等线" panose="02010600030101010101" pitchFamily="2" charset="-122"/>
              <a:cs typeface="Times New Roman" panose="02020603050405020304" pitchFamily="18" charset="0"/>
            </a:endParaRPr>
          </a:p>
          <a:p>
            <a:endParaRPr altLang="en-US" dirty="0" lang="zh-CN"/>
          </a:p>
        </p:txBody>
      </p:sp>
      <p:sp>
        <p:nvSpPr>
          <p:cNvPr id="1049359" name="灯片编号占位符 3"/>
          <p:cNvSpPr>
            <a:spLocks noGrp="1"/>
          </p:cNvSpPr>
          <p:nvPr>
            <p:ph type="sldNum" sz="quarter" idx="5"/>
          </p:nvPr>
        </p:nvSpPr>
        <p:spPr/>
        <p:txBody>
          <a:bodyPr/>
          <a:p>
            <a:pPr algn="r" defTabSz="914400" eaLnBrk="1" fontAlgn="auto" hangingPunct="1" indent="0" latinLnBrk="0" lvl="0" marL="0" marR="0" rtl="0">
              <a:lnSpc>
                <a:spcPct val="100000"/>
              </a:lnSpc>
              <a:spcBef>
                <a:spcPts val="0"/>
              </a:spcBef>
              <a:spcAft>
                <a:spcPts val="0"/>
              </a:spcAft>
              <a:buClrTx/>
              <a:buSzTx/>
              <a:buFontTx/>
              <a:buNone/>
            </a:pPr>
            <a:fld id="{F881B65D-BAE2-41BA-A697-168DEAD922EF}" type="slidenum">
              <a:rPr altLang="en-US" baseline="0" b="0" cap="none" sz="1200" i="0" kern="1200" kumimoji="0" lang="zh-CN" noProof="0" normalizeH="0" spc="0" strike="noStrike" u="none" smtClean="0">
                <a:ln>
                  <a:noFill/>
                </a:ln>
                <a:solidFill>
                  <a:prstClr val="black"/>
                </a:solidFill>
                <a:effectLst/>
                <a:uLnTx/>
                <a:uFillTx/>
                <a:latin typeface="等线" panose="020F0502020204030204"/>
                <a:ea typeface="等线" panose="02010600030101010101" pitchFamily="2" charset="-122"/>
                <a:cs typeface="+mn-cs"/>
              </a:rPr>
              <a:pPr algn="r" defTabSz="914400" eaLnBrk="1" fontAlgn="auto" hangingPunct="1" indent="0" latinLnBrk="0" lvl="0" marL="0" marR="0" rtl="0">
                <a:lnSpc>
                  <a:spcPct val="100000"/>
                </a:lnSpc>
                <a:spcBef>
                  <a:spcPts val="0"/>
                </a:spcBef>
                <a:spcAft>
                  <a:spcPts val="0"/>
                </a:spcAft>
                <a:buClrTx/>
                <a:buSzTx/>
                <a:buFontTx/>
                <a:buNone/>
              </a:pPr>
              <a:t>136</a:t>
            </a:fld>
            <a:endParaRPr altLang="en-US" baseline="0" b="0" cap="none" sz="1200" i="0" kern="1200" kumimoji="0" lang="zh-CN" noProof="0" normalizeH="0" spc="0" strike="noStrike" u="none">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487" name=""/>
        <p:cNvGrpSpPr/>
        <p:nvPr/>
      </p:nvGrpSpPr>
      <p:grpSpPr>
        <a:xfrm>
          <a:off x="0" y="0"/>
          <a:ext cx="0" cy="0"/>
          <a:chOff x="0" y="0"/>
          <a:chExt cx="0" cy="0"/>
        </a:xfrm>
      </p:grpSpPr>
      <p:sp>
        <p:nvSpPr>
          <p:cNvPr id="1049363" name="幻灯片图像占位符 1"/>
          <p:cNvSpPr>
            <a:spLocks noChangeAspect="1" noRot="1" noGrp="1"/>
          </p:cNvSpPr>
          <p:nvPr>
            <p:ph type="sldImg"/>
          </p:nvPr>
        </p:nvSpPr>
        <p:spPr/>
      </p:sp>
      <p:sp>
        <p:nvSpPr>
          <p:cNvPr id="1049364"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实体预测任务以部分三元组</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(h, r</a:t>
            </a: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作为输入，并生成候选实体的排序列表作为输出</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endParaRPr altLang="zh-CN" dirty="0" sz="1800" kern="100" lang="zh-CN">
              <a:effectLst/>
              <a:latin typeface="等线" panose="02010600030101010101" pitchFamily="2" charset="-122"/>
              <a:ea typeface="等线" panose="02010600030101010101" pitchFamily="2" charset="-122"/>
              <a:cs typeface="Times New Roman" panose="02020603050405020304" pitchFamily="18" charset="0"/>
            </a:endParaRPr>
          </a:p>
          <a:p>
            <a:endParaRPr altLang="en-US" dirty="0" lang="zh-CN"/>
          </a:p>
        </p:txBody>
      </p:sp>
      <p:sp>
        <p:nvSpPr>
          <p:cNvPr id="1049365" name="灯片编号占位符 3"/>
          <p:cNvSpPr>
            <a:spLocks noGrp="1"/>
          </p:cNvSpPr>
          <p:nvPr>
            <p:ph type="sldNum" sz="quarter" idx="5"/>
          </p:nvPr>
        </p:nvSpPr>
        <p:spPr/>
        <p:txBody>
          <a:bodyPr/>
          <a:p>
            <a:pPr algn="r" defTabSz="914400" eaLnBrk="1" fontAlgn="auto" hangingPunct="1" indent="0" latinLnBrk="0" lvl="0" marL="0" marR="0" rtl="0">
              <a:lnSpc>
                <a:spcPct val="100000"/>
              </a:lnSpc>
              <a:spcBef>
                <a:spcPts val="0"/>
              </a:spcBef>
              <a:spcAft>
                <a:spcPts val="0"/>
              </a:spcAft>
              <a:buClrTx/>
              <a:buSzTx/>
              <a:buFontTx/>
              <a:buNone/>
            </a:pPr>
            <a:fld id="{F881B65D-BAE2-41BA-A697-168DEAD922EF}" type="slidenum">
              <a:rPr altLang="en-US" baseline="0" b="0" cap="none" sz="1200" i="0" kern="1200" kumimoji="0" lang="zh-CN" noProof="0" normalizeH="0" spc="0" strike="noStrike" u="none" smtClean="0">
                <a:ln>
                  <a:noFill/>
                </a:ln>
                <a:solidFill>
                  <a:prstClr val="black"/>
                </a:solidFill>
                <a:effectLst/>
                <a:uLnTx/>
                <a:uFillTx/>
                <a:latin typeface="等线" panose="020F0502020204030204"/>
                <a:ea typeface="等线" panose="02010600030101010101" pitchFamily="2" charset="-122"/>
                <a:cs typeface="+mn-cs"/>
              </a:rPr>
              <a:pPr algn="r" defTabSz="914400" eaLnBrk="1" fontAlgn="auto" hangingPunct="1" indent="0" latinLnBrk="0" lvl="0" marL="0" marR="0" rtl="0">
                <a:lnSpc>
                  <a:spcPct val="100000"/>
                </a:lnSpc>
                <a:spcBef>
                  <a:spcPts val="0"/>
                </a:spcBef>
                <a:spcAft>
                  <a:spcPts val="0"/>
                </a:spcAft>
                <a:buClrTx/>
                <a:buSzTx/>
                <a:buFontTx/>
                <a:buNone/>
              </a:pPr>
              <a:t>137</a:t>
            </a:fld>
            <a:endParaRPr altLang="en-US" baseline="0" b="0" cap="none" sz="1200" i="0" kern="1200" kumimoji="0" lang="zh-CN" noProof="0" normalizeH="0" spc="0" strike="noStrike" u="none">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490" name=""/>
        <p:cNvGrpSpPr/>
        <p:nvPr/>
      </p:nvGrpSpPr>
      <p:grpSpPr>
        <a:xfrm>
          <a:off x="0" y="0"/>
          <a:ext cx="0" cy="0"/>
          <a:chOff x="0" y="0"/>
          <a:chExt cx="0" cy="0"/>
        </a:xfrm>
      </p:grpSpPr>
      <p:sp>
        <p:nvSpPr>
          <p:cNvPr id="1049368" name="幻灯片图像占位符 1"/>
          <p:cNvSpPr>
            <a:spLocks noChangeAspect="1" noRot="1" noGrp="1"/>
          </p:cNvSpPr>
          <p:nvPr>
            <p:ph type="sldImg"/>
          </p:nvPr>
        </p:nvSpPr>
        <p:spPr/>
      </p:sp>
      <p:sp>
        <p:nvSpPr>
          <p:cNvPr id="1049369"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实体预测任务以部分三元组</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(h, r</a:t>
            </a: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作为输入，并生成候选实体的排序列表作为输出</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endParaRPr altLang="zh-CN" dirty="0" sz="1800" kern="100" lang="zh-CN">
              <a:effectLst/>
              <a:latin typeface="等线" panose="02010600030101010101" pitchFamily="2" charset="-122"/>
              <a:ea typeface="等线" panose="02010600030101010101" pitchFamily="2" charset="-122"/>
              <a:cs typeface="Times New Roman" panose="02020603050405020304" pitchFamily="18" charset="0"/>
            </a:endParaRPr>
          </a:p>
          <a:p>
            <a:endParaRPr altLang="en-US" dirty="0" lang="zh-CN"/>
          </a:p>
        </p:txBody>
      </p:sp>
      <p:sp>
        <p:nvSpPr>
          <p:cNvPr id="1049370" name="灯片编号占位符 3"/>
          <p:cNvSpPr>
            <a:spLocks noGrp="1"/>
          </p:cNvSpPr>
          <p:nvPr>
            <p:ph type="sldNum" sz="quarter" idx="5"/>
          </p:nvPr>
        </p:nvSpPr>
        <p:spPr/>
        <p:txBody>
          <a:bodyPr/>
          <a:p>
            <a:pPr algn="r" defTabSz="914400" eaLnBrk="1" fontAlgn="auto" hangingPunct="1" indent="0" latinLnBrk="0" lvl="0" marL="0" marR="0" rtl="0">
              <a:lnSpc>
                <a:spcPct val="100000"/>
              </a:lnSpc>
              <a:spcBef>
                <a:spcPts val="0"/>
              </a:spcBef>
              <a:spcAft>
                <a:spcPts val="0"/>
              </a:spcAft>
              <a:buClrTx/>
              <a:buSzTx/>
              <a:buFontTx/>
              <a:buNone/>
            </a:pPr>
            <a:fld id="{F881B65D-BAE2-41BA-A697-168DEAD922EF}" type="slidenum">
              <a:rPr altLang="en-US" baseline="0" b="0" cap="none" sz="1200" i="0" kern="1200" kumimoji="0" lang="zh-CN" noProof="0" normalizeH="0" spc="0" strike="noStrike" u="none" smtClean="0">
                <a:ln>
                  <a:noFill/>
                </a:ln>
                <a:solidFill>
                  <a:prstClr val="black"/>
                </a:solidFill>
                <a:effectLst/>
                <a:uLnTx/>
                <a:uFillTx/>
                <a:latin typeface="等线" panose="020F0502020204030204"/>
                <a:ea typeface="等线" panose="02010600030101010101" pitchFamily="2" charset="-122"/>
                <a:cs typeface="+mn-cs"/>
              </a:rPr>
              <a:pPr algn="r" defTabSz="914400" eaLnBrk="1" fontAlgn="auto" hangingPunct="1" indent="0" latinLnBrk="0" lvl="0" marL="0" marR="0" rtl="0">
                <a:lnSpc>
                  <a:spcPct val="100000"/>
                </a:lnSpc>
                <a:spcBef>
                  <a:spcPts val="0"/>
                </a:spcBef>
                <a:spcAft>
                  <a:spcPts val="0"/>
                </a:spcAft>
                <a:buClrTx/>
                <a:buSzTx/>
                <a:buFontTx/>
                <a:buNone/>
              </a:pPr>
              <a:t>138</a:t>
            </a:fld>
            <a:endParaRPr altLang="en-US" baseline="0" b="0" cap="none" sz="1200" i="0" kern="1200" kumimoji="0" lang="zh-CN" noProof="0" normalizeH="0" spc="0" strike="noStrike" u="none">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493" name=""/>
        <p:cNvGrpSpPr/>
        <p:nvPr/>
      </p:nvGrpSpPr>
      <p:grpSpPr>
        <a:xfrm>
          <a:off x="0" y="0"/>
          <a:ext cx="0" cy="0"/>
          <a:chOff x="0" y="0"/>
          <a:chExt cx="0" cy="0"/>
        </a:xfrm>
      </p:grpSpPr>
      <p:sp>
        <p:nvSpPr>
          <p:cNvPr id="1049372" name="幻灯片图像占位符 1"/>
          <p:cNvSpPr>
            <a:spLocks noChangeAspect="1" noRot="1" noGrp="1"/>
          </p:cNvSpPr>
          <p:nvPr>
            <p:ph type="sldImg"/>
          </p:nvPr>
        </p:nvSpPr>
        <p:spPr/>
      </p:sp>
      <p:sp>
        <p:nvSpPr>
          <p:cNvPr id="1049373"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实体预测任务以部分三元组</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(h, r</a:t>
            </a: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r>
              <a:rPr altLang="zh-CN" dirty="0" sz="1800" kern="100" lang="zh-CN" spc="75">
                <a:effectLst/>
                <a:highlight>
                  <a:srgbClr val="00FF00"/>
                </a:highlight>
                <a:latin typeface="Arial" panose="020B0604020202020204" pitchFamily="34" charset="0"/>
                <a:ea typeface="等线" panose="02010600030101010101" pitchFamily="2" charset="-122"/>
                <a:cs typeface="Arial" panose="020B0604020202020204" pitchFamily="34" charset="0"/>
              </a:rPr>
              <a:t>作为输入，并生成候选实体的排序列表作为输出</a:t>
            </a:r>
            <a:r>
              <a:rPr altLang="zh-CN" dirty="0" sz="1800" kern="100" lang="en-US" spc="75">
                <a:effectLst/>
                <a:highlight>
                  <a:srgbClr val="00FF00"/>
                </a:highlight>
                <a:latin typeface="Arial" panose="020B0604020202020204" pitchFamily="34" charset="0"/>
                <a:ea typeface="等线" panose="02010600030101010101" pitchFamily="2" charset="-122"/>
                <a:cs typeface="Times New Roman" panose="02020603050405020304" pitchFamily="18" charset="0"/>
              </a:rPr>
              <a:t>:</a:t>
            </a:r>
            <a:endParaRPr altLang="zh-CN" dirty="0" sz="1800" kern="100" lang="zh-CN">
              <a:effectLst/>
              <a:latin typeface="等线" panose="02010600030101010101" pitchFamily="2" charset="-122"/>
              <a:ea typeface="等线" panose="02010600030101010101" pitchFamily="2" charset="-122"/>
              <a:cs typeface="Times New Roman" panose="02020603050405020304" pitchFamily="18" charset="0"/>
            </a:endParaRPr>
          </a:p>
          <a:p>
            <a:endParaRPr altLang="en-US" dirty="0" lang="zh-CN"/>
          </a:p>
        </p:txBody>
      </p:sp>
      <p:sp>
        <p:nvSpPr>
          <p:cNvPr id="1049374" name="灯片编号占位符 3"/>
          <p:cNvSpPr>
            <a:spLocks noGrp="1"/>
          </p:cNvSpPr>
          <p:nvPr>
            <p:ph type="sldNum" sz="quarter" idx="5"/>
          </p:nvPr>
        </p:nvSpPr>
        <p:spPr/>
        <p:txBody>
          <a:bodyPr/>
          <a:p>
            <a:pPr algn="r" defTabSz="914400" eaLnBrk="1" fontAlgn="auto" hangingPunct="1" indent="0" latinLnBrk="0" lvl="0" marL="0" marR="0" rtl="0">
              <a:lnSpc>
                <a:spcPct val="100000"/>
              </a:lnSpc>
              <a:spcBef>
                <a:spcPts val="0"/>
              </a:spcBef>
              <a:spcAft>
                <a:spcPts val="0"/>
              </a:spcAft>
              <a:buClrTx/>
              <a:buSzTx/>
              <a:buFontTx/>
              <a:buNone/>
            </a:pPr>
            <a:fld id="{F881B65D-BAE2-41BA-A697-168DEAD922EF}" type="slidenum">
              <a:rPr altLang="en-US" baseline="0" b="0" cap="none" sz="1200" i="0" kern="1200" kumimoji="0" lang="zh-CN" noProof="0" normalizeH="0" spc="0" strike="noStrike" u="none" smtClean="0">
                <a:ln>
                  <a:noFill/>
                </a:ln>
                <a:solidFill>
                  <a:prstClr val="black"/>
                </a:solidFill>
                <a:effectLst/>
                <a:uLnTx/>
                <a:uFillTx/>
                <a:latin typeface="等线" panose="020F0502020204030204"/>
                <a:ea typeface="等线" panose="02010600030101010101" pitchFamily="2" charset="-122"/>
                <a:cs typeface="+mn-cs"/>
              </a:rPr>
              <a:pPr algn="r" defTabSz="914400" eaLnBrk="1" fontAlgn="auto" hangingPunct="1" indent="0" latinLnBrk="0" lvl="0" marL="0" marR="0" rtl="0">
                <a:lnSpc>
                  <a:spcPct val="100000"/>
                </a:lnSpc>
                <a:spcBef>
                  <a:spcPts val="0"/>
                </a:spcBef>
                <a:spcAft>
                  <a:spcPts val="0"/>
                </a:spcAft>
                <a:buClrTx/>
                <a:buSzTx/>
                <a:buFontTx/>
                <a:buNone/>
              </a:pPr>
              <a:t>139</a:t>
            </a:fld>
            <a:endParaRPr altLang="en-US" baseline="0" b="0" cap="none" sz="1200" i="0" kern="1200" kumimoji="0" lang="zh-CN" noProof="0" normalizeH="0" spc="0" strike="noStrike" u="none">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91" name=""/>
        <p:cNvGrpSpPr/>
        <p:nvPr/>
      </p:nvGrpSpPr>
      <p:grpSpPr>
        <a:xfrm>
          <a:off x="0" y="0"/>
          <a:ext cx="0" cy="0"/>
          <a:chOff x="0" y="0"/>
          <a:chExt cx="0" cy="0"/>
        </a:xfrm>
      </p:grpSpPr>
      <p:sp>
        <p:nvSpPr>
          <p:cNvPr id="1048625" name="幻灯片图像占位符 1"/>
          <p:cNvSpPr>
            <a:spLocks noChangeAspect="1" noRot="1" noGrp="1"/>
          </p:cNvSpPr>
          <p:nvPr>
            <p:ph type="sldImg" idx="2"/>
          </p:nvPr>
        </p:nvSpPr>
        <p:spPr/>
      </p:sp>
      <p:sp>
        <p:nvSpPr>
          <p:cNvPr id="1048626" name="文本占位符 2"/>
          <p:cNvSpPr>
            <a:spLocks noGrp="1"/>
          </p:cNvSpPr>
          <p:nvPr>
            <p:ph type="body" idx="3"/>
          </p:nvPr>
        </p:nvSpPr>
        <p:spPr/>
        <p:txBody>
          <a:bodyPr/>
          <a:p>
            <a:r>
              <a:rPr altLang="en-US" lang="zh-CN"/>
              <a:t>然后我们之前说了哪些东西呢对于语义的分类的其实也就两方面。一个是</a:t>
            </a:r>
            <a:r>
              <a:rPr altLang="zh-CN" lang="en-US"/>
              <a:t>DB</a:t>
            </a:r>
            <a:r>
              <a:rPr altLang="en-US" lang="zh-CN"/>
              <a:t>和</a:t>
            </a:r>
            <a:r>
              <a:rPr altLang="zh-CN" lang="en-US"/>
              <a:t>KB</a:t>
            </a:r>
            <a:r>
              <a:rPr altLang="en-US" lang="zh-CN"/>
              <a:t>的思考。一个是从</a:t>
            </a:r>
            <a:r>
              <a:rPr altLang="zh-CN" lang="en-US"/>
              <a:t>IR</a:t>
            </a:r>
            <a:r>
              <a:rPr altLang="en-US" lang="zh-CN"/>
              <a:t>的角度来进行思考。这两者是不断的进行融合，所以会发现很多做信息检索的人会去学习一些数据库的知识使得我的搜索能够支持一些更复杂的查询，使得可以最后直接返回出答案而并不仅仅是一些相关的内容。而数据库的人呢除了考虑企业内部大家会有的各种的结构话数据，网上大量的数据是非结构化的。那么这时候呢其实他们呢也需要去考虑更多的像搜索引擎中的全文检索呀等等问题，使得双方其实实在不断做融合。而语义搜索正是他们双方融合的一个焦点。</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94" name=""/>
        <p:cNvGrpSpPr/>
        <p:nvPr/>
      </p:nvGrpSpPr>
      <p:grpSpPr>
        <a:xfrm>
          <a:off x="0" y="0"/>
          <a:ext cx="0" cy="0"/>
          <a:chOff x="0" y="0"/>
          <a:chExt cx="0" cy="0"/>
        </a:xfrm>
      </p:grpSpPr>
      <p:sp>
        <p:nvSpPr>
          <p:cNvPr id="1048628" name="幻灯片图像占位符 1"/>
          <p:cNvSpPr>
            <a:spLocks noChangeAspect="1" noRot="1" noGrp="1"/>
          </p:cNvSpPr>
          <p:nvPr>
            <p:ph type="sldImg" idx="2"/>
          </p:nvPr>
        </p:nvSpPr>
        <p:spPr/>
      </p:sp>
      <p:sp>
        <p:nvSpPr>
          <p:cNvPr id="1048629" name="文本占位符 2"/>
          <p:cNvSpPr>
            <a:spLocks noGrp="1"/>
          </p:cNvSpPr>
          <p:nvPr>
            <p:ph type="body" idx="3"/>
          </p:nvPr>
        </p:nvSpPr>
        <p:spPr/>
        <p:txBody>
          <a:bodyPr/>
          <a:p>
            <a:r>
              <a:rPr altLang="en-US" lang="zh-CN"/>
              <a:t>这是一个语义搜索的流程图，右上角的</a:t>
            </a:r>
            <a:r>
              <a:rPr altLang="zh-CN" lang="en-US"/>
              <a:t>”</a:t>
            </a:r>
            <a:r>
              <a:rPr altLang="en-US" lang="zh-CN"/>
              <a:t>资源</a:t>
            </a:r>
            <a:r>
              <a:rPr altLang="zh-CN" lang="en-US"/>
              <a:t>”</a:t>
            </a:r>
            <a:r>
              <a:rPr altLang="en-US" lang="zh-CN"/>
              <a:t>代表的是一些结构化或半结构化的数据。之后呢在表层呢会有</a:t>
            </a:r>
            <a:r>
              <a:rPr altLang="zh-CN" lang="en-US"/>
              <a:t>“</a:t>
            </a:r>
            <a:r>
              <a:rPr altLang="en-US" lang="zh-CN"/>
              <a:t>查询构造</a:t>
            </a:r>
            <a:r>
              <a:rPr altLang="zh-CN" lang="en-US"/>
              <a:t>”</a:t>
            </a:r>
            <a:r>
              <a:rPr altLang="en-US" lang="zh-CN"/>
              <a:t>，查询构造可以是基于关键词的，可以是基于表单的，也可以是自然语言或形式化语言。然后查询处理可以是</a:t>
            </a:r>
            <a:r>
              <a:rPr altLang="zh-CN" lang="en-US"/>
              <a:t>IR-style</a:t>
            </a:r>
            <a:r>
              <a:rPr altLang="en-US" lang="zh-CN"/>
              <a:t>，</a:t>
            </a:r>
            <a:r>
              <a:rPr altLang="zh-CN" lang="en-US"/>
              <a:t>DB-style</a:t>
            </a:r>
            <a:r>
              <a:rPr altLang="en-US" lang="zh-CN"/>
              <a:t>和</a:t>
            </a:r>
            <a:r>
              <a:rPr altLang="zh-CN" lang="en-US"/>
              <a:t>KB-style</a:t>
            </a:r>
            <a:r>
              <a:rPr altLang="en-US" lang="zh-CN"/>
              <a:t>。</a:t>
            </a:r>
            <a:r>
              <a:rPr altLang="zh-CN" lang="en-US"/>
              <a:t> </a:t>
            </a:r>
            <a:r>
              <a:rPr altLang="en-US" lang="zh-CN"/>
              <a:t>然后会有结果展示和查询优化，查询优化呢也是包括各种各样的机制，比如我们在输入搜索的内容的时候会提示我们是不是也想搜索这个东西呢？这些反馈呢可以帮助你去构造一个你更希望有的这样一个</a:t>
            </a:r>
            <a:r>
              <a:rPr altLang="zh-CN" lang="en-US"/>
              <a:t>query</a:t>
            </a:r>
            <a:r>
              <a:rPr altLang="en-US" lang="zh-CN"/>
              <a:t>。</a:t>
            </a:r>
          </a:p>
          <a:p>
            <a:r>
              <a:rPr altLang="en-US" lang="zh-CN"/>
              <a:t>然后同时呢我们是把他映射到一个统一的一个语义空间，这个语义空间呢其实就是一个语义模型，这个语义模型会考虑到各种资源，文档上面的各种各样的内部的一些含义。</a:t>
            </a:r>
          </a:p>
          <a:p>
            <a:r>
              <a:rPr altLang="en-US" lang="zh-CN"/>
              <a:t>其实就是做这样一件事情。</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208" name=""/>
        <p:cNvGrpSpPr/>
        <p:nvPr/>
      </p:nvGrpSpPr>
      <p:grpSpPr>
        <a:xfrm>
          <a:off x="0" y="0"/>
          <a:ext cx="0" cy="0"/>
          <a:chOff x="0" y="0"/>
          <a:chExt cx="0" cy="0"/>
        </a:xfrm>
      </p:grpSpPr>
      <p:sp>
        <p:nvSpPr>
          <p:cNvPr id="1048639" name="幻灯片图像占位符 1"/>
          <p:cNvSpPr>
            <a:spLocks noChangeAspect="1" noRot="1" noGrp="1"/>
          </p:cNvSpPr>
          <p:nvPr>
            <p:ph type="sldImg" idx="2"/>
          </p:nvPr>
        </p:nvSpPr>
        <p:spPr/>
      </p:sp>
      <p:sp>
        <p:nvSpPr>
          <p:cNvPr id="1048640" name="文本占位符 2"/>
          <p:cNvSpPr>
            <a:spLocks noGrp="1"/>
          </p:cNvSpPr>
          <p:nvPr>
            <p:ph type="body" idx="3"/>
          </p:nvPr>
        </p:nvSpPr>
        <p:spPr/>
        <p:txBody>
          <a:bodyPr/>
          <a:p>
            <a:r>
              <a:rPr altLang="en-US" lang="zh-CN"/>
              <a:t>数据搜索呢其实就是说数据</a:t>
            </a:r>
            <a:r>
              <a:rPr altLang="zh-CN" lang="en-US"/>
              <a:t>Web</a:t>
            </a:r>
            <a:r>
              <a:rPr altLang="en-US" lang="zh-CN"/>
              <a:t>，也即是</a:t>
            </a:r>
            <a:r>
              <a:rPr altLang="zh-CN" lang="en-US"/>
              <a:t>dataWeb</a:t>
            </a:r>
            <a:r>
              <a:rPr altLang="en-US" lang="zh-CN"/>
              <a:t>。包括网上各种各样的从语义网到连接数据再到知识图谱。其实各种各样结构化的数据在网上层出不穷的出现。</a:t>
            </a:r>
          </a:p>
          <a:p>
            <a:r>
              <a:rPr altLang="en-US" lang="zh-CN"/>
              <a:t>我们来看一个例子。</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211" name=""/>
        <p:cNvGrpSpPr/>
        <p:nvPr/>
      </p:nvGrpSpPr>
      <p:grpSpPr>
        <a:xfrm>
          <a:off x="0" y="0"/>
          <a:ext cx="0" cy="0"/>
          <a:chOff x="0" y="0"/>
          <a:chExt cx="0" cy="0"/>
        </a:xfrm>
      </p:grpSpPr>
      <p:sp>
        <p:nvSpPr>
          <p:cNvPr id="1048643" name="幻灯片图像占位符 1"/>
          <p:cNvSpPr>
            <a:spLocks noChangeAspect="1" noRot="1" noGrp="1"/>
          </p:cNvSpPr>
          <p:nvPr>
            <p:ph type="sldImg" idx="2"/>
          </p:nvPr>
        </p:nvSpPr>
        <p:spPr/>
      </p:sp>
      <p:sp>
        <p:nvSpPr>
          <p:cNvPr id="1048644" name="文本占位符 2"/>
          <p:cNvSpPr>
            <a:spLocks noGrp="1"/>
          </p:cNvSpPr>
          <p:nvPr>
            <p:ph type="body" idx="3"/>
          </p:nvPr>
        </p:nvSpPr>
        <p:spPr/>
        <p:txBody>
          <a:bodyPr/>
          <a:p>
            <a:endParaRPr altLang="en-US"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221" name=""/>
        <p:cNvGrpSpPr/>
        <p:nvPr/>
      </p:nvGrpSpPr>
      <p:grpSpPr>
        <a:xfrm>
          <a:off x="0" y="0"/>
          <a:ext cx="0" cy="0"/>
          <a:chOff x="0" y="0"/>
          <a:chExt cx="0" cy="0"/>
        </a:xfrm>
      </p:grpSpPr>
      <p:sp>
        <p:nvSpPr>
          <p:cNvPr id="1048664" name="幻灯片图像占位符 1"/>
          <p:cNvSpPr>
            <a:spLocks noChangeAspect="1" noRot="1" noGrp="1"/>
          </p:cNvSpPr>
          <p:nvPr>
            <p:ph type="sldImg"/>
          </p:nvPr>
        </p:nvSpPr>
        <p:spPr/>
      </p:sp>
      <p:sp>
        <p:nvSpPr>
          <p:cNvPr id="1048665" name="备注占位符 2"/>
          <p:cNvSpPr>
            <a:spLocks noGrp="1"/>
          </p:cNvSpPr>
          <p:nvPr>
            <p:ph type="body" idx="1"/>
          </p:nvPr>
        </p:nvSpPr>
        <p:spPr/>
        <p:txBody>
          <a:bodyPr/>
          <a:p>
            <a:pPr algn="just"/>
            <a:r>
              <a:rPr altLang="zh-CN" dirty="0" sz="1800" kern="100" lang="zh-CN">
                <a:effectLst/>
                <a:latin typeface="等线" panose="02010600030101010101" pitchFamily="2" charset="-122"/>
                <a:ea typeface="等线" panose="02010600030101010101" pitchFamily="2" charset="-122"/>
                <a:cs typeface="Times New Roman" panose="02020603050405020304" pitchFamily="18" charset="0"/>
              </a:rPr>
              <a:t>这里我们搜索一个</a:t>
            </a:r>
            <a:r>
              <a:rPr altLang="zh-CN" dirty="0" sz="1800" kern="100" lang="en-US">
                <a:effectLst/>
                <a:latin typeface="等线" panose="02010600030101010101" pitchFamily="2" charset="-122"/>
                <a:ea typeface="等线" panose="02010600030101010101" pitchFamily="2" charset="-122"/>
                <a:cs typeface="Times New Roman" panose="02020603050405020304" pitchFamily="18" charset="0"/>
              </a:rPr>
              <a:t>key word</a:t>
            </a:r>
            <a:r>
              <a:rPr altLang="zh-CN" dirty="0" sz="1800" kern="100" lang="zh-CN">
                <a:effectLst/>
                <a:latin typeface="等线" panose="02010600030101010101" pitchFamily="2" charset="-122"/>
                <a:ea typeface="等线" panose="02010600030101010101" pitchFamily="2" charset="-122"/>
                <a:cs typeface="Times New Roman" panose="02020603050405020304" pitchFamily="18" charset="0"/>
              </a:rPr>
              <a:t>，搜索结果里会出现一些结构化的信息，比如说这是一个电影，这里下面就有一个</a:t>
            </a:r>
            <a:r>
              <a:rPr altLang="zh-CN" dirty="0" sz="1800" kern="100" lang="en-US">
                <a:effectLst/>
                <a:latin typeface="等线" panose="02010600030101010101" pitchFamily="2" charset="-122"/>
                <a:ea typeface="等线" panose="02010600030101010101" pitchFamily="2" charset="-122"/>
                <a:cs typeface="Times New Roman" panose="02020603050405020304" pitchFamily="18" charset="0"/>
              </a:rPr>
              <a:t>IMDB</a:t>
            </a:r>
            <a:r>
              <a:rPr altLang="zh-CN" dirty="0" sz="1800" kern="100" lang="zh-CN">
                <a:effectLst/>
                <a:latin typeface="等线" panose="02010600030101010101" pitchFamily="2" charset="-122"/>
                <a:ea typeface="等线" panose="02010600030101010101" pitchFamily="2" charset="-122"/>
                <a:cs typeface="Times New Roman" panose="02020603050405020304" pitchFamily="18" charset="0"/>
              </a:rPr>
              <a:t>的评价信息以及其他的一些信息包括右下角的以写知识卡片，都依赖于我们这一个结构化数据</a:t>
            </a:r>
          </a:p>
        </p:txBody>
      </p:sp>
      <p:sp>
        <p:nvSpPr>
          <p:cNvPr id="1048666" name="灯片编号占位符 3"/>
          <p:cNvSpPr>
            <a:spLocks noGrp="1"/>
          </p:cNvSpPr>
          <p:nvPr>
            <p:ph type="sldNum" sz="quarter" idx="5"/>
          </p:nvPr>
        </p:nvSpPr>
        <p:spPr/>
        <p:txBody>
          <a:bodyPr/>
          <a:p>
            <a:fld id="{F881B65D-BAE2-41BA-A697-168DEAD922EF}" type="slidenum">
              <a:rPr altLang="en-US" lang="zh-CN" smtClean="0"/>
              <a:t>17</a:t>
            </a:fld>
            <a:endParaRPr altLang="en-US"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标题幻灯片">
    <p:spTree>
      <p:nvGrpSpPr>
        <p:cNvPr id="26" name=""/>
        <p:cNvGrpSpPr/>
        <p:nvPr/>
      </p:nvGrpSpPr>
      <p:grpSpPr>
        <a:xfrm>
          <a:off x="0" y="0"/>
          <a:ext cx="0" cy="0"/>
          <a:chOff x="0" y="0"/>
          <a:chExt cx="0" cy="0"/>
        </a:xfrm>
      </p:grpSpPr>
      <p:sp>
        <p:nvSpPr>
          <p:cNvPr id="1048581" name="标题 1"/>
          <p:cNvSpPr>
            <a:spLocks noGrp="1"/>
          </p:cNvSpPr>
          <p:nvPr>
            <p:ph type="ctrTitle"/>
          </p:nvPr>
        </p:nvSpPr>
        <p:spPr>
          <a:xfrm>
            <a:off x="1524000" y="1122363"/>
            <a:ext cx="9144000" cy="2387600"/>
          </a:xfrm>
        </p:spPr>
        <p:txBody>
          <a:bodyPr anchor="b"/>
          <a:lstStyle>
            <a:lvl1pPr algn="ctr">
              <a:defRPr sz="6000"/>
            </a:lvl1pPr>
          </a:lstStyle>
          <a:p>
            <a:r>
              <a:rPr altLang="en-US" lang="zh-CN"/>
              <a:t>单击此处编辑母版标题样式</a:t>
            </a:r>
          </a:p>
        </p:txBody>
      </p:sp>
      <p:sp>
        <p:nvSpPr>
          <p:cNvPr id="1048582" name="副标题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lang="zh-CN"/>
              <a:t>单击此处编辑母版副标题样式</a:t>
            </a:r>
          </a:p>
        </p:txBody>
      </p:sp>
      <p:sp>
        <p:nvSpPr>
          <p:cNvPr id="1048583" name="日期占位符 3"/>
          <p:cNvSpPr>
            <a:spLocks noGrp="1"/>
          </p:cNvSpPr>
          <p:nvPr>
            <p:ph type="dt" sz="half" idx="10"/>
          </p:nvPr>
        </p:nvSpPr>
        <p:spPr/>
        <p:txBody>
          <a:bodyPr/>
          <a:p>
            <a:fld id="{2D0DC918-F018-483D-ABE0-FBF3232C4BD6}" type="datetime1">
              <a:rPr altLang="en-US" lang="zh-CN" smtClean="0"/>
              <a:t>2021/11/9</a:t>
            </a:fld>
            <a:endParaRPr altLang="en-US" lang="zh-CN"/>
          </a:p>
        </p:txBody>
      </p:sp>
      <p:sp>
        <p:nvSpPr>
          <p:cNvPr id="1048584" name="页脚占位符 4"/>
          <p:cNvSpPr>
            <a:spLocks noGrp="1"/>
          </p:cNvSpPr>
          <p:nvPr>
            <p:ph type="ftr" sz="quarter" idx="11"/>
          </p:nvPr>
        </p:nvSpPr>
        <p:spPr/>
        <p:txBody>
          <a:bodyPr/>
          <a:p>
            <a:endParaRPr altLang="en-US" lang="zh-CN"/>
          </a:p>
        </p:txBody>
      </p:sp>
      <p:sp>
        <p:nvSpPr>
          <p:cNvPr id="1048585" name="灯片编号占位符 5"/>
          <p:cNvSpPr>
            <a:spLocks noGrp="1"/>
          </p:cNvSpPr>
          <p:nvPr>
            <p:ph type="sldNum" sz="quarter" idx="12"/>
          </p:nvPr>
        </p:nvSpPr>
        <p:spPr/>
        <p:txBody>
          <a:bodyPr/>
          <a:p>
            <a:fld id="{287FE48E-2822-45CB-8CC2-A192C199FD0D}" type="slidenum">
              <a:rPr altLang="en-US" lang="zh-CN" smtClean="0"/>
              <a:t>‹#›</a:t>
            </a:fld>
            <a:endParaRPr altLang="en-US"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标题和竖排文字">
    <p:spTree>
      <p:nvGrpSpPr>
        <p:cNvPr id="510" name=""/>
        <p:cNvGrpSpPr/>
        <p:nvPr/>
      </p:nvGrpSpPr>
      <p:grpSpPr>
        <a:xfrm>
          <a:off x="0" y="0"/>
          <a:ext cx="0" cy="0"/>
          <a:chOff x="0" y="0"/>
          <a:chExt cx="0" cy="0"/>
        </a:xfrm>
      </p:grpSpPr>
      <p:sp>
        <p:nvSpPr>
          <p:cNvPr id="1049486" name="标题 1"/>
          <p:cNvSpPr>
            <a:spLocks noGrp="1"/>
          </p:cNvSpPr>
          <p:nvPr>
            <p:ph type="title"/>
          </p:nvPr>
        </p:nvSpPr>
        <p:spPr/>
        <p:txBody>
          <a:bodyPr/>
          <a:p>
            <a:r>
              <a:rPr altLang="en-US" lang="zh-CN"/>
              <a:t>单击此处编辑母版标题样式</a:t>
            </a:r>
          </a:p>
        </p:txBody>
      </p:sp>
      <p:sp>
        <p:nvSpPr>
          <p:cNvPr id="1049487" name="竖排文字占位符 2"/>
          <p:cNvSpPr>
            <a:spLocks noGrp="1"/>
          </p:cNvSpPr>
          <p:nvPr>
            <p:ph type="body" orient="vert" idx="1"/>
          </p:nvPr>
        </p:nvSpPr>
        <p:spPr/>
        <p:txBody>
          <a:bodyPr vert="eaVert"/>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488" name="日期占位符 3"/>
          <p:cNvSpPr>
            <a:spLocks noGrp="1"/>
          </p:cNvSpPr>
          <p:nvPr>
            <p:ph type="dt" sz="half" idx="10"/>
          </p:nvPr>
        </p:nvSpPr>
        <p:spPr/>
        <p:txBody>
          <a:bodyPr/>
          <a:p>
            <a:fld id="{89AC97B2-2109-49BE-B0DC-BB340E56AA1F}" type="datetime1">
              <a:rPr altLang="en-US" lang="zh-CN" smtClean="0"/>
              <a:t>2021/11/9</a:t>
            </a:fld>
            <a:endParaRPr altLang="en-US" lang="zh-CN"/>
          </a:p>
        </p:txBody>
      </p:sp>
      <p:sp>
        <p:nvSpPr>
          <p:cNvPr id="1049489" name="页脚占位符 4"/>
          <p:cNvSpPr>
            <a:spLocks noGrp="1"/>
          </p:cNvSpPr>
          <p:nvPr>
            <p:ph type="ftr" sz="quarter" idx="11"/>
          </p:nvPr>
        </p:nvSpPr>
        <p:spPr/>
        <p:txBody>
          <a:bodyPr/>
          <a:p>
            <a:endParaRPr altLang="en-US" lang="zh-CN"/>
          </a:p>
        </p:txBody>
      </p:sp>
      <p:sp>
        <p:nvSpPr>
          <p:cNvPr id="1049490" name="灯片编号占位符 5"/>
          <p:cNvSpPr>
            <a:spLocks noGrp="1"/>
          </p:cNvSpPr>
          <p:nvPr>
            <p:ph type="sldNum" sz="quarter" idx="12"/>
          </p:nvPr>
        </p:nvSpPr>
        <p:spPr/>
        <p:txBody>
          <a:bodyPr/>
          <a:p>
            <a:fld id="{287FE48E-2822-45CB-8CC2-A192C199FD0D}" type="slidenum">
              <a:rPr altLang="en-US" lang="zh-CN" smtClean="0"/>
              <a:t>‹#›</a:t>
            </a:fld>
            <a:endParaRPr altLang="en-US"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竖排标题与文本">
    <p:spTree>
      <p:nvGrpSpPr>
        <p:cNvPr id="507" name=""/>
        <p:cNvGrpSpPr/>
        <p:nvPr/>
      </p:nvGrpSpPr>
      <p:grpSpPr>
        <a:xfrm>
          <a:off x="0" y="0"/>
          <a:ext cx="0" cy="0"/>
          <a:chOff x="0" y="0"/>
          <a:chExt cx="0" cy="0"/>
        </a:xfrm>
      </p:grpSpPr>
      <p:sp>
        <p:nvSpPr>
          <p:cNvPr id="1049470" name="竖排标题 1"/>
          <p:cNvSpPr>
            <a:spLocks noGrp="1"/>
          </p:cNvSpPr>
          <p:nvPr>
            <p:ph type="title" orient="vert"/>
          </p:nvPr>
        </p:nvSpPr>
        <p:spPr>
          <a:xfrm>
            <a:off x="8724900" y="365125"/>
            <a:ext cx="2628900" cy="5811838"/>
          </a:xfrm>
        </p:spPr>
        <p:txBody>
          <a:bodyPr vert="eaVert"/>
          <a:p>
            <a:r>
              <a:rPr altLang="en-US" lang="zh-CN"/>
              <a:t>单击此处编辑母版标题样式</a:t>
            </a:r>
          </a:p>
        </p:txBody>
      </p:sp>
      <p:sp>
        <p:nvSpPr>
          <p:cNvPr id="1049471" name="竖排文字占位符 2"/>
          <p:cNvSpPr>
            <a:spLocks noGrp="1"/>
          </p:cNvSpPr>
          <p:nvPr>
            <p:ph type="body" orient="vert" idx="1"/>
          </p:nvPr>
        </p:nvSpPr>
        <p:spPr>
          <a:xfrm>
            <a:off x="838200" y="365125"/>
            <a:ext cx="7734300" cy="5811838"/>
          </a:xfrm>
        </p:spPr>
        <p:txBody>
          <a:bodyPr vert="eaVert"/>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472" name="日期占位符 3"/>
          <p:cNvSpPr>
            <a:spLocks noGrp="1"/>
          </p:cNvSpPr>
          <p:nvPr>
            <p:ph type="dt" sz="half" idx="10"/>
          </p:nvPr>
        </p:nvSpPr>
        <p:spPr/>
        <p:txBody>
          <a:bodyPr/>
          <a:p>
            <a:fld id="{539551A1-6A80-4C1A-B528-C2E6944D4603}" type="datetime1">
              <a:rPr altLang="en-US" lang="zh-CN" smtClean="0"/>
              <a:t>2021/11/9</a:t>
            </a:fld>
            <a:endParaRPr altLang="en-US" lang="zh-CN"/>
          </a:p>
        </p:txBody>
      </p:sp>
      <p:sp>
        <p:nvSpPr>
          <p:cNvPr id="1049473" name="页脚占位符 4"/>
          <p:cNvSpPr>
            <a:spLocks noGrp="1"/>
          </p:cNvSpPr>
          <p:nvPr>
            <p:ph type="ftr" sz="quarter" idx="11"/>
          </p:nvPr>
        </p:nvSpPr>
        <p:spPr/>
        <p:txBody>
          <a:bodyPr/>
          <a:p>
            <a:endParaRPr altLang="en-US" lang="zh-CN"/>
          </a:p>
        </p:txBody>
      </p:sp>
      <p:sp>
        <p:nvSpPr>
          <p:cNvPr id="1049474" name="灯片编号占位符 5"/>
          <p:cNvSpPr>
            <a:spLocks noGrp="1"/>
          </p:cNvSpPr>
          <p:nvPr>
            <p:ph type="sldNum" sz="quarter" idx="12"/>
          </p:nvPr>
        </p:nvSpPr>
        <p:spPr/>
        <p:txBody>
          <a:bodyPr/>
          <a:p>
            <a:fld id="{287FE48E-2822-45CB-8CC2-A192C199FD0D}" type="slidenum">
              <a:rPr altLang="en-US" lang="zh-CN" smtClean="0"/>
              <a:t>‹#›</a:t>
            </a:fld>
            <a:endParaRPr altLang="en-US"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503" name=""/>
        <p:cNvGrpSpPr/>
        <p:nvPr/>
      </p:nvGrpSpPr>
      <p:grpSpPr>
        <a:xfrm>
          <a:off x="0" y="0"/>
          <a:ext cx="0" cy="0"/>
          <a:chOff x="0" y="0"/>
          <a:chExt cx="0" cy="0"/>
        </a:xfrm>
      </p:grpSpPr>
      <p:sp>
        <p:nvSpPr>
          <p:cNvPr id="1049444" name="内容占位符 2"/>
          <p:cNvSpPr>
            <a:spLocks noGrp="1"/>
          </p:cNvSpPr>
          <p:nvPr>
            <p:ph sz="quarter" idx="13"/>
          </p:nvPr>
        </p:nvSpPr>
        <p:spPr>
          <a:xfrm>
            <a:off x="0" y="6126956"/>
            <a:ext cx="12192000" cy="731044"/>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lvl1pPr indent="0" marL="0">
              <a:buNone/>
              <a:defRPr altLang="en-US" dirty="0" sz="1800" lang="zh-CN">
                <a:solidFill>
                  <a:schemeClr val="lt1"/>
                </a:solidFill>
              </a:defRPr>
            </a:lvl1pPr>
          </a:lstStyle>
          <a:p>
            <a:pPr algn="ctr" lvl="0" marL="0"/>
            <a:endParaRPr altLang="en-US" dirty="0" lang="zh-CN"/>
          </a:p>
        </p:txBody>
      </p:sp>
      <p:sp>
        <p:nvSpPr>
          <p:cNvPr id="1049445" name="内容占位符 7"/>
          <p:cNvSpPr>
            <a:spLocks noGrp="1"/>
          </p:cNvSpPr>
          <p:nvPr>
            <p:ph sz="quarter" idx="10" hasCustomPrompt="1"/>
          </p:nvPr>
        </p:nvSpPr>
        <p:spPr>
          <a:xfrm>
            <a:off x="531812" y="452438"/>
            <a:ext cx="8246427" cy="419100"/>
          </a:xfrm>
          <a:prstGeom prst="rect"/>
        </p:spPr>
        <p:txBody>
          <a:bodyPr/>
          <a:lstStyle>
            <a:lvl1pPr indent="0" marL="0">
              <a:buNone/>
              <a:defRPr altLang="en-US" b="1" dirty="0" sz="2800" kern="1200" lang="zh-CN">
                <a:solidFill>
                  <a:schemeClr val="tx1"/>
                </a:solidFill>
                <a:latin typeface="+mn-lt"/>
                <a:ea typeface="+mn-ea"/>
                <a:cs typeface="+mn-ea"/>
              </a:defRPr>
            </a:lvl1pPr>
          </a:lstStyle>
          <a:p>
            <a:pPr lvl="0"/>
            <a:r>
              <a:rPr altLang="en-US" dirty="0" lang="zh-CN"/>
              <a:t>小结标题</a:t>
            </a:r>
          </a:p>
        </p:txBody>
      </p:sp>
      <p:sp>
        <p:nvSpPr>
          <p:cNvPr id="1049446" name="内容占位符 11"/>
          <p:cNvSpPr>
            <a:spLocks noGrp="1"/>
          </p:cNvSpPr>
          <p:nvPr>
            <p:ph sz="quarter" idx="11" hasCustomPrompt="1"/>
          </p:nvPr>
        </p:nvSpPr>
        <p:spPr>
          <a:xfrm>
            <a:off x="217759" y="6272824"/>
            <a:ext cx="11547476" cy="439307"/>
          </a:xfrm>
          <a:prstGeom prst="rect"/>
        </p:spPr>
        <p:txBody>
          <a:bodyPr/>
          <a:lstStyle>
            <a:lvl1pPr indent="0" marL="0">
              <a:buFont typeface="+mj-lt"/>
              <a:buNone/>
              <a:defRPr sz="1800">
                <a:solidFill>
                  <a:schemeClr val="bg1"/>
                </a:solidFill>
                <a:latin typeface="华文楷体" panose="02010600040101010101" pitchFamily="2" charset="-122"/>
                <a:ea typeface="华文楷体" panose="02010600040101010101" pitchFamily="2" charset="-122"/>
              </a:defRPr>
            </a:lvl1pPr>
          </a:lstStyle>
          <a:p>
            <a:pPr lvl="0"/>
            <a:r>
              <a:rPr altLang="en-US" dirty="0" lang="zh-CN"/>
              <a:t>内容引用说明</a:t>
            </a:r>
            <a:endParaRPr altLang="zh-CN" dirty="0" lang="en-US"/>
          </a:p>
          <a:p>
            <a:pPr lvl="0"/>
            <a:endParaRPr altLang="en-US" dirty="0" lang="zh-CN"/>
          </a:p>
        </p:txBody>
      </p:sp>
      <p:sp>
        <p:nvSpPr>
          <p:cNvPr id="1049447" name="文本占位符 13"/>
          <p:cNvSpPr>
            <a:spLocks noGrp="1"/>
          </p:cNvSpPr>
          <p:nvPr>
            <p:ph type="body" sz="quarter" idx="12"/>
          </p:nvPr>
        </p:nvSpPr>
        <p:spPr>
          <a:xfrm>
            <a:off x="531812" y="1297827"/>
            <a:ext cx="11337925" cy="4337050"/>
          </a:xfrm>
          <a:prstGeom prst="rect"/>
        </p:spPr>
        <p:txBody>
          <a:bodyPr/>
          <a:lstStyle>
            <a:lvl1pPr indent="0" marL="0">
              <a:lnSpc>
                <a:spcPts val="3200"/>
              </a:lnSpc>
              <a:buNone/>
              <a:defRPr sz="2400">
                <a:latin typeface="华文楷体" panose="02010600040101010101" pitchFamily="2" charset="-122"/>
                <a:ea typeface="华文楷体" panose="02010600040101010101" pitchFamily="2" charset="-122"/>
              </a:defRPr>
            </a:lvl1pPr>
            <a:lvl2pPr>
              <a:lnSpc>
                <a:spcPts val="3200"/>
              </a:lnSpc>
              <a:defRPr sz="2400">
                <a:latin typeface="华文楷体" panose="02010600040101010101" pitchFamily="2" charset="-122"/>
                <a:ea typeface="华文楷体" panose="02010600040101010101" pitchFamily="2" charset="-122"/>
              </a:defRPr>
            </a:lvl2pPr>
            <a:lvl3pPr>
              <a:lnSpc>
                <a:spcPts val="2600"/>
              </a:lnSpc>
              <a:defRPr sz="2000">
                <a:latin typeface="华文楷体" panose="02010600040101010101" pitchFamily="2" charset="-122"/>
                <a:ea typeface="华文楷体" panose="02010600040101010101" pitchFamily="2" charset="-122"/>
              </a:defRPr>
            </a:lvl3pPr>
            <a:lvl4pPr>
              <a:lnSpc>
                <a:spcPts val="2600"/>
              </a:lnSpc>
              <a:defRPr sz="2000">
                <a:latin typeface="华文楷体" panose="02010600040101010101" pitchFamily="2" charset="-122"/>
                <a:ea typeface="华文楷体" panose="02010600040101010101" pitchFamily="2" charset="-122"/>
              </a:defRPr>
            </a:lvl4pPr>
            <a:lvl5pPr>
              <a:lnSpc>
                <a:spcPts val="2600"/>
              </a:lnSpc>
              <a:defRPr sz="2000">
                <a:latin typeface="华文楷体" panose="02010600040101010101" pitchFamily="2" charset="-122"/>
                <a:ea typeface="华文楷体" panose="02010600040101010101" pitchFamily="2" charset="-122"/>
              </a:defRPr>
            </a:lvl5pPr>
          </a:lstStyle>
          <a:p>
            <a:pPr lvl="0"/>
            <a:r>
              <a:rPr altLang="en-US" dirty="0" lang="zh-CN"/>
              <a:t>单击此处编辑母版文本样式</a:t>
            </a:r>
          </a:p>
          <a:p>
            <a:pPr lvl="1"/>
            <a:r>
              <a:rPr altLang="en-US" dirty="0" lang="zh-CN"/>
              <a:t>二级</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272" name=""/>
        <p:cNvGrpSpPr/>
        <p:nvPr/>
      </p:nvGrpSpPr>
      <p:grpSpPr>
        <a:xfrm>
          <a:off x="0" y="0"/>
          <a:ext cx="0" cy="0"/>
          <a:chOff x="0" y="0"/>
          <a:chExt cx="0" cy="0"/>
        </a:xfrm>
      </p:grpSpPr>
      <p:sp>
        <p:nvSpPr>
          <p:cNvPr id="1048759" name="内容占位符 7"/>
          <p:cNvSpPr>
            <a:spLocks noGrp="1"/>
          </p:cNvSpPr>
          <p:nvPr>
            <p:ph sz="quarter" idx="10" hasCustomPrompt="1"/>
          </p:nvPr>
        </p:nvSpPr>
        <p:spPr>
          <a:xfrm>
            <a:off x="531812" y="452438"/>
            <a:ext cx="8246427" cy="419100"/>
          </a:xfrm>
          <a:prstGeom prst="rect"/>
        </p:spPr>
        <p:txBody>
          <a:bodyPr/>
          <a:lstStyle>
            <a:lvl1pPr indent="0" marL="0">
              <a:buNone/>
              <a:defRPr altLang="en-US" b="1" dirty="0" sz="2800" kern="1200" lang="zh-CN">
                <a:solidFill>
                  <a:schemeClr val="tx1"/>
                </a:solidFill>
                <a:latin typeface="+mn-lt"/>
                <a:ea typeface="+mn-ea"/>
                <a:cs typeface="+mn-ea"/>
              </a:defRPr>
            </a:lvl1pPr>
          </a:lstStyle>
          <a:p>
            <a:pPr lvl="0"/>
            <a:r>
              <a:rPr altLang="en-US" dirty="0" lang="zh-CN"/>
              <a:t>小结标题</a:t>
            </a:r>
          </a:p>
        </p:txBody>
      </p:sp>
      <p:sp>
        <p:nvSpPr>
          <p:cNvPr id="1048760" name="文本占位符 13"/>
          <p:cNvSpPr>
            <a:spLocks noGrp="1"/>
          </p:cNvSpPr>
          <p:nvPr>
            <p:ph type="body" sz="quarter" idx="12"/>
          </p:nvPr>
        </p:nvSpPr>
        <p:spPr>
          <a:xfrm>
            <a:off x="531812" y="1297827"/>
            <a:ext cx="11337925" cy="5181350"/>
          </a:xfrm>
          <a:prstGeom prst="rect"/>
        </p:spPr>
        <p:txBody>
          <a:bodyPr/>
          <a:lstStyle>
            <a:lvl1pPr indent="0" marL="0">
              <a:lnSpc>
                <a:spcPts val="3200"/>
              </a:lnSpc>
              <a:buNone/>
              <a:defRPr sz="2400">
                <a:latin typeface="华文楷体" panose="02010600040101010101" pitchFamily="2" charset="-122"/>
                <a:ea typeface="华文楷体" panose="02010600040101010101" pitchFamily="2" charset="-122"/>
              </a:defRPr>
            </a:lvl1pPr>
            <a:lvl2pPr>
              <a:lnSpc>
                <a:spcPts val="3200"/>
              </a:lnSpc>
              <a:defRPr sz="2400">
                <a:latin typeface="华文楷体" panose="02010600040101010101" pitchFamily="2" charset="-122"/>
                <a:ea typeface="华文楷体" panose="02010600040101010101" pitchFamily="2" charset="-122"/>
              </a:defRPr>
            </a:lvl2pPr>
            <a:lvl3pPr>
              <a:lnSpc>
                <a:spcPts val="2600"/>
              </a:lnSpc>
              <a:defRPr sz="2000">
                <a:latin typeface="华文楷体" panose="02010600040101010101" pitchFamily="2" charset="-122"/>
                <a:ea typeface="华文楷体" panose="02010600040101010101" pitchFamily="2" charset="-122"/>
              </a:defRPr>
            </a:lvl3pPr>
            <a:lvl4pPr>
              <a:lnSpc>
                <a:spcPts val="2600"/>
              </a:lnSpc>
              <a:defRPr sz="2000">
                <a:latin typeface="华文楷体" panose="02010600040101010101" pitchFamily="2" charset="-122"/>
                <a:ea typeface="华文楷体" panose="02010600040101010101" pitchFamily="2" charset="-122"/>
              </a:defRPr>
            </a:lvl4pPr>
            <a:lvl5pPr>
              <a:lnSpc>
                <a:spcPts val="2600"/>
              </a:lnSpc>
              <a:defRPr sz="2000">
                <a:latin typeface="华文楷体" panose="02010600040101010101" pitchFamily="2" charset="-122"/>
                <a:ea typeface="华文楷体" panose="02010600040101010101" pitchFamily="2" charset="-122"/>
              </a:defRPr>
            </a:lvl5pPr>
          </a:lstStyle>
          <a:p>
            <a:pPr lvl="0"/>
            <a:r>
              <a:rPr altLang="en-US" dirty="0" lang="zh-CN"/>
              <a:t>单击此处编辑母版文本样式</a:t>
            </a:r>
          </a:p>
          <a:p>
            <a:pPr lvl="1"/>
            <a:r>
              <a:rPr altLang="en-US" dirty="0" lang="zh-CN"/>
              <a:t>二级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78" name=""/>
        <p:cNvGrpSpPr/>
        <p:nvPr/>
      </p:nvGrpSpPr>
      <p:grpSpPr>
        <a:xfrm>
          <a:off x="0" y="0"/>
          <a:ext cx="0" cy="0"/>
          <a:chOff x="0" y="0"/>
          <a:chExt cx="0" cy="0"/>
        </a:xfrm>
      </p:grpSpPr>
      <p:sp>
        <p:nvSpPr>
          <p:cNvPr id="1048608" name="内容占位符 7"/>
          <p:cNvSpPr>
            <a:spLocks noGrp="1"/>
          </p:cNvSpPr>
          <p:nvPr>
            <p:ph sz="quarter" idx="10" hasCustomPrompt="1"/>
          </p:nvPr>
        </p:nvSpPr>
        <p:spPr>
          <a:xfrm>
            <a:off x="531812" y="452438"/>
            <a:ext cx="8246427" cy="419100"/>
          </a:xfrm>
          <a:prstGeom prst="rect"/>
        </p:spPr>
        <p:txBody>
          <a:bodyPr/>
          <a:lstStyle>
            <a:lvl1pPr indent="0" marL="0">
              <a:buNone/>
              <a:defRPr altLang="en-US" b="1" dirty="0" sz="2800" kern="1200" lang="zh-CN">
                <a:solidFill>
                  <a:schemeClr val="tx1"/>
                </a:solidFill>
                <a:latin typeface="+mn-lt"/>
                <a:ea typeface="+mn-ea"/>
                <a:cs typeface="+mn-ea"/>
              </a:defRPr>
            </a:lvl1pPr>
          </a:lstStyle>
          <a:p>
            <a:pPr lvl="0"/>
            <a:r>
              <a:rPr altLang="en-US" dirty="0" lang="zh-CN"/>
              <a:t>小结标题</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504" name=""/>
        <p:cNvGrpSpPr/>
        <p:nvPr/>
      </p:nvGrpSpPr>
      <p:grpSpPr>
        <a:xfrm>
          <a:off x="0" y="0"/>
          <a:ext cx="0" cy="0"/>
          <a:chOff x="0" y="0"/>
          <a:chExt cx="0" cy="0"/>
        </a:xfrm>
      </p:grpSpPr>
      <p:sp>
        <p:nvSpPr>
          <p:cNvPr id="1049448" name="矩形 5"/>
          <p:cNvSpPr/>
          <p:nvPr userDrawn="1"/>
        </p:nvSpPr>
        <p:spPr>
          <a:xfrm>
            <a:off x="674914" y="1358552"/>
            <a:ext cx="1162050" cy="4140896"/>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zh-CN">
              <a:cs typeface="+mn-ea"/>
              <a:sym typeface="+mn-lt"/>
            </a:endParaRPr>
          </a:p>
        </p:txBody>
      </p:sp>
      <p:sp>
        <p:nvSpPr>
          <p:cNvPr id="1049449" name="文本占位符 27"/>
          <p:cNvSpPr>
            <a:spLocks noGrp="1"/>
          </p:cNvSpPr>
          <p:nvPr>
            <p:ph type="body" sz="quarter" idx="17" hasCustomPrompt="1"/>
          </p:nvPr>
        </p:nvSpPr>
        <p:spPr>
          <a:xfrm>
            <a:off x="674914" y="1518095"/>
            <a:ext cx="1362075" cy="549366"/>
          </a:xfrm>
          <a:prstGeom prst="rect"/>
          <a:solidFill>
            <a:srgbClr val="932C21"/>
          </a:solidFill>
          <a:ln>
            <a:noFill/>
          </a:ln>
          <a:effectLst>
            <a:outerShdw algn="r" blurRad="25400" dir="10800000" dist="25400" rotWithShape="0">
              <a:schemeClr val="tx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lvl1pPr indent="0" marL="0">
              <a:buNone/>
              <a:defRPr altLang="en-US" dirty="0" sz="2400" lang="zh-CN">
                <a:solidFill>
                  <a:schemeClr val="lt1"/>
                </a:solidFill>
                <a:cs typeface="+mn-ea"/>
              </a:defRPr>
            </a:lvl1pPr>
          </a:lstStyle>
          <a:p>
            <a:pPr algn="ctr" lvl="0" marL="0"/>
            <a:r>
              <a:rPr altLang="en-US" dirty="0" lang="zh-CN"/>
              <a:t>图层</a:t>
            </a:r>
          </a:p>
        </p:txBody>
      </p:sp>
      <p:sp>
        <p:nvSpPr>
          <p:cNvPr id="1049450" name="内容占位符 7"/>
          <p:cNvSpPr>
            <a:spLocks noGrp="1"/>
          </p:cNvSpPr>
          <p:nvPr>
            <p:ph sz="quarter" idx="10" hasCustomPrompt="1"/>
          </p:nvPr>
        </p:nvSpPr>
        <p:spPr>
          <a:xfrm>
            <a:off x="531812" y="452438"/>
            <a:ext cx="8246427" cy="419100"/>
          </a:xfrm>
          <a:prstGeom prst="rect"/>
        </p:spPr>
        <p:txBody>
          <a:bodyPr/>
          <a:lstStyle>
            <a:lvl1pPr indent="0" marL="0">
              <a:buNone/>
              <a:defRPr altLang="en-US" b="1" dirty="0" sz="2800" kern="1200" lang="zh-CN">
                <a:solidFill>
                  <a:schemeClr val="tx1"/>
                </a:solidFill>
                <a:latin typeface="+mn-lt"/>
                <a:ea typeface="+mn-ea"/>
                <a:cs typeface="+mn-ea"/>
              </a:defRPr>
            </a:lvl1pPr>
          </a:lstStyle>
          <a:p>
            <a:pPr lvl="0"/>
            <a:r>
              <a:rPr altLang="en-US" dirty="0" lang="zh-CN"/>
              <a:t>小结标题</a:t>
            </a:r>
          </a:p>
        </p:txBody>
      </p:sp>
      <p:sp>
        <p:nvSpPr>
          <p:cNvPr id="1049451" name="内容占位符 2"/>
          <p:cNvSpPr>
            <a:spLocks noGrp="1"/>
          </p:cNvSpPr>
          <p:nvPr>
            <p:ph sz="quarter" idx="12" hasCustomPrompt="1"/>
          </p:nvPr>
        </p:nvSpPr>
        <p:spPr>
          <a:xfrm>
            <a:off x="774518" y="1610216"/>
            <a:ext cx="966788" cy="365125"/>
          </a:xfrm>
          <a:prstGeom prst="rect"/>
        </p:spPr>
        <p:txBody>
          <a:bodyPr/>
          <a:lstStyle>
            <a:lvl1pPr algn="l" indent="0" marL="0">
              <a:buNone/>
              <a:defRPr sz="1800">
                <a:latin typeface="华文楷体" panose="02010600040101010101" pitchFamily="2" charset="-122"/>
                <a:ea typeface="华文楷体" panose="02010600040101010101" pitchFamily="2" charset="-122"/>
              </a:defRPr>
            </a:lvl1pPr>
          </a:lstStyle>
          <a:p>
            <a:pPr lvl="0"/>
            <a:r>
              <a:rPr altLang="en-US" dirty="0" lang="zh-CN"/>
              <a:t>选项一</a:t>
            </a:r>
          </a:p>
        </p:txBody>
      </p:sp>
      <p:sp>
        <p:nvSpPr>
          <p:cNvPr id="1049452" name="内容占位符 2"/>
          <p:cNvSpPr>
            <a:spLocks noGrp="1"/>
          </p:cNvSpPr>
          <p:nvPr>
            <p:ph sz="quarter" idx="13" hasCustomPrompt="1"/>
          </p:nvPr>
        </p:nvSpPr>
        <p:spPr>
          <a:xfrm>
            <a:off x="774518" y="3155156"/>
            <a:ext cx="966788" cy="365125"/>
          </a:xfrm>
          <a:prstGeom prst="rect"/>
        </p:spPr>
        <p:txBody>
          <a:bodyPr/>
          <a:lstStyle>
            <a:lvl1pPr algn="l" indent="0" marL="0">
              <a:buNone/>
              <a:defRPr sz="1800">
                <a:latin typeface="华文楷体" panose="02010600040101010101" pitchFamily="2" charset="-122"/>
                <a:ea typeface="华文楷体" panose="02010600040101010101" pitchFamily="2" charset="-122"/>
              </a:defRPr>
            </a:lvl1pPr>
          </a:lstStyle>
          <a:p>
            <a:pPr lvl="0"/>
            <a:r>
              <a:rPr altLang="en-US" dirty="0" lang="zh-CN"/>
              <a:t>选项一</a:t>
            </a:r>
          </a:p>
        </p:txBody>
      </p:sp>
      <p:sp>
        <p:nvSpPr>
          <p:cNvPr id="1049453" name="内容占位符 2"/>
          <p:cNvSpPr>
            <a:spLocks noGrp="1"/>
          </p:cNvSpPr>
          <p:nvPr>
            <p:ph sz="quarter" idx="14" hasCustomPrompt="1"/>
          </p:nvPr>
        </p:nvSpPr>
        <p:spPr>
          <a:xfrm>
            <a:off x="774518" y="3927626"/>
            <a:ext cx="966788" cy="365125"/>
          </a:xfrm>
          <a:prstGeom prst="rect"/>
        </p:spPr>
        <p:txBody>
          <a:bodyPr/>
          <a:lstStyle>
            <a:lvl1pPr algn="l" indent="0" marL="0">
              <a:buNone/>
              <a:defRPr sz="1800">
                <a:latin typeface="华文楷体" panose="02010600040101010101" pitchFamily="2" charset="-122"/>
                <a:ea typeface="华文楷体" panose="02010600040101010101" pitchFamily="2" charset="-122"/>
              </a:defRPr>
            </a:lvl1pPr>
          </a:lstStyle>
          <a:p>
            <a:pPr lvl="0"/>
            <a:r>
              <a:rPr altLang="en-US" dirty="0" lang="zh-CN"/>
              <a:t>选项一</a:t>
            </a:r>
          </a:p>
        </p:txBody>
      </p:sp>
      <p:sp>
        <p:nvSpPr>
          <p:cNvPr id="1049454" name="内容占位符 2"/>
          <p:cNvSpPr>
            <a:spLocks noGrp="1"/>
          </p:cNvSpPr>
          <p:nvPr>
            <p:ph sz="quarter" idx="15" hasCustomPrompt="1"/>
          </p:nvPr>
        </p:nvSpPr>
        <p:spPr>
          <a:xfrm>
            <a:off x="774518" y="2382686"/>
            <a:ext cx="966788" cy="365125"/>
          </a:xfrm>
          <a:prstGeom prst="rect"/>
        </p:spPr>
        <p:txBody>
          <a:bodyPr/>
          <a:lstStyle>
            <a:lvl1pPr algn="l" indent="0" marL="0">
              <a:buNone/>
              <a:defRPr sz="1800">
                <a:latin typeface="华文楷体" panose="02010600040101010101" pitchFamily="2" charset="-122"/>
                <a:ea typeface="华文楷体" panose="02010600040101010101" pitchFamily="2" charset="-122"/>
              </a:defRPr>
            </a:lvl1pPr>
          </a:lstStyle>
          <a:p>
            <a:pPr lvl="0"/>
            <a:r>
              <a:rPr altLang="en-US" dirty="0" lang="zh-CN"/>
              <a:t>选项一</a:t>
            </a:r>
          </a:p>
        </p:txBody>
      </p:sp>
      <p:sp>
        <p:nvSpPr>
          <p:cNvPr id="1049455" name="内容占位符 2"/>
          <p:cNvSpPr>
            <a:spLocks noGrp="1"/>
          </p:cNvSpPr>
          <p:nvPr>
            <p:ph sz="quarter" idx="16" hasCustomPrompt="1"/>
          </p:nvPr>
        </p:nvSpPr>
        <p:spPr>
          <a:xfrm>
            <a:off x="774518" y="4700097"/>
            <a:ext cx="966788" cy="365125"/>
          </a:xfrm>
          <a:prstGeom prst="rect"/>
        </p:spPr>
        <p:txBody>
          <a:bodyPr/>
          <a:lstStyle>
            <a:lvl1pPr algn="l" indent="0" marL="0">
              <a:buNone/>
              <a:defRPr sz="1800">
                <a:latin typeface="华文楷体" panose="02010600040101010101" pitchFamily="2" charset="-122"/>
                <a:ea typeface="华文楷体" panose="02010600040101010101" pitchFamily="2" charset="-122"/>
              </a:defRPr>
            </a:lvl1pPr>
          </a:lstStyle>
          <a:p>
            <a:pPr lvl="0"/>
            <a:r>
              <a:rPr altLang="en-US" dirty="0" lang="zh-CN"/>
              <a:t>选项一</a:t>
            </a:r>
          </a:p>
        </p:txBody>
      </p:sp>
      <p:sp>
        <p:nvSpPr>
          <p:cNvPr id="1049456" name="内容占位符 2"/>
          <p:cNvSpPr>
            <a:spLocks noGrp="1"/>
          </p:cNvSpPr>
          <p:nvPr>
            <p:ph sz="quarter" idx="18"/>
          </p:nvPr>
        </p:nvSpPr>
        <p:spPr>
          <a:xfrm>
            <a:off x="0" y="6126956"/>
            <a:ext cx="12192000" cy="731044"/>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lvl1pPr indent="0" marL="0">
              <a:buNone/>
              <a:defRPr altLang="en-US" dirty="0" sz="1800" lang="zh-CN">
                <a:solidFill>
                  <a:schemeClr val="lt1"/>
                </a:solidFill>
              </a:defRPr>
            </a:lvl1pPr>
          </a:lstStyle>
          <a:p>
            <a:pPr algn="ctr" lvl="0" marL="0"/>
            <a:endParaRPr altLang="en-US" dirty="0" lang="zh-CN"/>
          </a:p>
        </p:txBody>
      </p:sp>
      <p:sp>
        <p:nvSpPr>
          <p:cNvPr id="1049457" name="内容占位符 11"/>
          <p:cNvSpPr>
            <a:spLocks noGrp="1"/>
          </p:cNvSpPr>
          <p:nvPr>
            <p:ph sz="quarter" idx="11" hasCustomPrompt="1"/>
          </p:nvPr>
        </p:nvSpPr>
        <p:spPr>
          <a:xfrm>
            <a:off x="217759" y="6272824"/>
            <a:ext cx="11547476" cy="439307"/>
          </a:xfrm>
          <a:prstGeom prst="rect"/>
        </p:spPr>
        <p:txBody>
          <a:bodyPr/>
          <a:lstStyle>
            <a:lvl1pPr indent="0" marL="0">
              <a:buFont typeface="+mj-lt"/>
              <a:buNone/>
              <a:defRPr sz="1800">
                <a:solidFill>
                  <a:schemeClr val="bg1"/>
                </a:solidFill>
                <a:latin typeface="华文楷体" panose="02010600040101010101" pitchFamily="2" charset="-122"/>
                <a:ea typeface="华文楷体" panose="02010600040101010101" pitchFamily="2" charset="-122"/>
              </a:defRPr>
            </a:lvl1pPr>
          </a:lstStyle>
          <a:p>
            <a:pPr lvl="0"/>
            <a:r>
              <a:rPr altLang="en-US" dirty="0" lang="zh-CN"/>
              <a:t>内容引用说明</a:t>
            </a:r>
            <a:endParaRPr altLang="zh-CN" dirty="0" lang="en-US"/>
          </a:p>
          <a:p>
            <a:pPr lvl="0"/>
            <a:endParaRPr altLang="en-US" dirty="0" lang="zh-C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1049448"/>
                                        </p:tgtEl>
                                        <p:attrNameLst>
                                          <p:attrName>style.visibility</p:attrName>
                                        </p:attrNameLst>
                                      </p:cBhvr>
                                      <p:to>
                                        <p:strVal val="visible"/>
                                      </p:to>
                                    </p:set>
                                    <p:anim calcmode="lin" valueType="num">
                                      <p:cBhvr additive="base">
                                        <p:cTn dur="1000" fill="hold" id="7"/>
                                        <p:tgtEl>
                                          <p:spTgt spid="1049448"/>
                                        </p:tgtEl>
                                        <p:attrNameLst>
                                          <p:attrName>ppt_x</p:attrName>
                                        </p:attrNameLst>
                                      </p:cBhvr>
                                      <p:tavLst>
                                        <p:tav tm="0">
                                          <p:val>
                                            <p:strVal val="0-#ppt_w/2"/>
                                          </p:val>
                                        </p:tav>
                                        <p:tav tm="100000">
                                          <p:val>
                                            <p:strVal val="#ppt_x"/>
                                          </p:val>
                                        </p:tav>
                                      </p:tavLst>
                                    </p:anim>
                                    <p:anim calcmode="lin" valueType="num">
                                      <p:cBhvr additive="base">
                                        <p:cTn dur="1000" fill="hold" id="8"/>
                                        <p:tgtEl>
                                          <p:spTgt spid="10494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48"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505" name=""/>
        <p:cNvGrpSpPr/>
        <p:nvPr/>
      </p:nvGrpSpPr>
      <p:grpSpPr>
        <a:xfrm>
          <a:off x="0" y="0"/>
          <a:ext cx="0" cy="0"/>
          <a:chOff x="0" y="0"/>
          <a:chExt cx="0" cy="0"/>
        </a:xfrm>
      </p:grpSpPr>
      <p:sp>
        <p:nvSpPr>
          <p:cNvPr id="1049458" name="矩形 5"/>
          <p:cNvSpPr/>
          <p:nvPr userDrawn="1"/>
        </p:nvSpPr>
        <p:spPr>
          <a:xfrm>
            <a:off x="674914" y="1358552"/>
            <a:ext cx="1162050" cy="4140896"/>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zh-CN">
              <a:cs typeface="+mn-ea"/>
              <a:sym typeface="+mn-lt"/>
            </a:endParaRPr>
          </a:p>
        </p:txBody>
      </p:sp>
      <p:sp>
        <p:nvSpPr>
          <p:cNvPr id="1049459" name="文本占位符 27"/>
          <p:cNvSpPr>
            <a:spLocks noGrp="1"/>
          </p:cNvSpPr>
          <p:nvPr>
            <p:ph type="body" sz="quarter" idx="17" hasCustomPrompt="1"/>
          </p:nvPr>
        </p:nvSpPr>
        <p:spPr>
          <a:xfrm>
            <a:off x="674914" y="1518095"/>
            <a:ext cx="1362075" cy="549366"/>
          </a:xfrm>
          <a:prstGeom prst="rect"/>
          <a:solidFill>
            <a:srgbClr val="932C21"/>
          </a:solidFill>
          <a:ln>
            <a:noFill/>
          </a:ln>
          <a:effectLst>
            <a:outerShdw algn="r" blurRad="25400" dir="10800000" dist="25400" rotWithShape="0">
              <a:schemeClr val="tx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lvl1pPr indent="0" marL="0">
              <a:buNone/>
              <a:defRPr altLang="en-US" dirty="0" sz="2400" lang="zh-CN">
                <a:solidFill>
                  <a:schemeClr val="lt1"/>
                </a:solidFill>
                <a:cs typeface="+mn-ea"/>
              </a:defRPr>
            </a:lvl1pPr>
          </a:lstStyle>
          <a:p>
            <a:pPr algn="ctr" lvl="0" marL="0"/>
            <a:r>
              <a:rPr altLang="en-US" dirty="0" lang="zh-CN"/>
              <a:t>图层</a:t>
            </a:r>
          </a:p>
        </p:txBody>
      </p:sp>
      <p:sp>
        <p:nvSpPr>
          <p:cNvPr id="1049460" name="内容占位符 7"/>
          <p:cNvSpPr>
            <a:spLocks noGrp="1"/>
          </p:cNvSpPr>
          <p:nvPr>
            <p:ph sz="quarter" idx="10" hasCustomPrompt="1"/>
          </p:nvPr>
        </p:nvSpPr>
        <p:spPr>
          <a:xfrm>
            <a:off x="531812" y="452438"/>
            <a:ext cx="8246427" cy="419100"/>
          </a:xfrm>
          <a:prstGeom prst="rect"/>
        </p:spPr>
        <p:txBody>
          <a:bodyPr/>
          <a:lstStyle>
            <a:lvl1pPr indent="0" marL="0">
              <a:buNone/>
              <a:defRPr altLang="en-US" b="1" dirty="0" sz="2800" kern="1200" lang="zh-CN">
                <a:solidFill>
                  <a:schemeClr val="tx1"/>
                </a:solidFill>
                <a:latin typeface="+mn-lt"/>
                <a:ea typeface="+mn-ea"/>
                <a:cs typeface="+mn-ea"/>
              </a:defRPr>
            </a:lvl1pPr>
          </a:lstStyle>
          <a:p>
            <a:pPr lvl="0"/>
            <a:r>
              <a:rPr altLang="en-US" dirty="0" lang="zh-CN"/>
              <a:t>小结标题</a:t>
            </a:r>
          </a:p>
        </p:txBody>
      </p:sp>
      <p:sp>
        <p:nvSpPr>
          <p:cNvPr id="1049461" name="内容占位符 2"/>
          <p:cNvSpPr>
            <a:spLocks noGrp="1"/>
          </p:cNvSpPr>
          <p:nvPr>
            <p:ph sz="quarter" idx="12" hasCustomPrompt="1"/>
          </p:nvPr>
        </p:nvSpPr>
        <p:spPr>
          <a:xfrm>
            <a:off x="774518" y="1610216"/>
            <a:ext cx="966788" cy="365125"/>
          </a:xfrm>
          <a:prstGeom prst="rect"/>
        </p:spPr>
        <p:txBody>
          <a:bodyPr/>
          <a:lstStyle>
            <a:lvl1pPr algn="l" indent="0" marL="0">
              <a:buNone/>
              <a:defRPr sz="1800">
                <a:latin typeface="华文楷体" panose="02010600040101010101" pitchFamily="2" charset="-122"/>
                <a:ea typeface="华文楷体" panose="02010600040101010101" pitchFamily="2" charset="-122"/>
              </a:defRPr>
            </a:lvl1pPr>
          </a:lstStyle>
          <a:p>
            <a:pPr lvl="0"/>
            <a:r>
              <a:rPr altLang="en-US" dirty="0" lang="zh-CN"/>
              <a:t>选项一</a:t>
            </a:r>
          </a:p>
        </p:txBody>
      </p:sp>
      <p:sp>
        <p:nvSpPr>
          <p:cNvPr id="1049462" name="内容占位符 2"/>
          <p:cNvSpPr>
            <a:spLocks noGrp="1"/>
          </p:cNvSpPr>
          <p:nvPr>
            <p:ph sz="quarter" idx="13" hasCustomPrompt="1"/>
          </p:nvPr>
        </p:nvSpPr>
        <p:spPr>
          <a:xfrm>
            <a:off x="774518" y="3155156"/>
            <a:ext cx="966788" cy="365125"/>
          </a:xfrm>
          <a:prstGeom prst="rect"/>
        </p:spPr>
        <p:txBody>
          <a:bodyPr/>
          <a:lstStyle>
            <a:lvl1pPr algn="l" indent="0" marL="0">
              <a:buNone/>
              <a:defRPr sz="1800">
                <a:latin typeface="华文楷体" panose="02010600040101010101" pitchFamily="2" charset="-122"/>
                <a:ea typeface="华文楷体" panose="02010600040101010101" pitchFamily="2" charset="-122"/>
              </a:defRPr>
            </a:lvl1pPr>
          </a:lstStyle>
          <a:p>
            <a:pPr lvl="0"/>
            <a:r>
              <a:rPr altLang="en-US" dirty="0" lang="zh-CN"/>
              <a:t>选项一</a:t>
            </a:r>
          </a:p>
        </p:txBody>
      </p:sp>
      <p:sp>
        <p:nvSpPr>
          <p:cNvPr id="1049463" name="内容占位符 2"/>
          <p:cNvSpPr>
            <a:spLocks noGrp="1"/>
          </p:cNvSpPr>
          <p:nvPr>
            <p:ph sz="quarter" idx="14" hasCustomPrompt="1"/>
          </p:nvPr>
        </p:nvSpPr>
        <p:spPr>
          <a:xfrm>
            <a:off x="774518" y="3927626"/>
            <a:ext cx="966788" cy="365125"/>
          </a:xfrm>
          <a:prstGeom prst="rect"/>
        </p:spPr>
        <p:txBody>
          <a:bodyPr/>
          <a:lstStyle>
            <a:lvl1pPr algn="l" indent="0" marL="0">
              <a:buNone/>
              <a:defRPr sz="1800">
                <a:latin typeface="华文楷体" panose="02010600040101010101" pitchFamily="2" charset="-122"/>
                <a:ea typeface="华文楷体" panose="02010600040101010101" pitchFamily="2" charset="-122"/>
              </a:defRPr>
            </a:lvl1pPr>
          </a:lstStyle>
          <a:p>
            <a:pPr lvl="0"/>
            <a:r>
              <a:rPr altLang="en-US" dirty="0" lang="zh-CN"/>
              <a:t>选项一</a:t>
            </a:r>
          </a:p>
        </p:txBody>
      </p:sp>
      <p:sp>
        <p:nvSpPr>
          <p:cNvPr id="1049464" name="内容占位符 2"/>
          <p:cNvSpPr>
            <a:spLocks noGrp="1"/>
          </p:cNvSpPr>
          <p:nvPr>
            <p:ph sz="quarter" idx="15" hasCustomPrompt="1"/>
          </p:nvPr>
        </p:nvSpPr>
        <p:spPr>
          <a:xfrm>
            <a:off x="774518" y="2382686"/>
            <a:ext cx="966788" cy="365125"/>
          </a:xfrm>
          <a:prstGeom prst="rect"/>
        </p:spPr>
        <p:txBody>
          <a:bodyPr/>
          <a:lstStyle>
            <a:lvl1pPr algn="l" indent="0" marL="0">
              <a:buNone/>
              <a:defRPr sz="1800">
                <a:latin typeface="华文楷体" panose="02010600040101010101" pitchFamily="2" charset="-122"/>
                <a:ea typeface="华文楷体" panose="02010600040101010101" pitchFamily="2" charset="-122"/>
              </a:defRPr>
            </a:lvl1pPr>
          </a:lstStyle>
          <a:p>
            <a:pPr lvl="0"/>
            <a:r>
              <a:rPr altLang="en-US" dirty="0" lang="zh-CN"/>
              <a:t>选项一</a:t>
            </a:r>
          </a:p>
        </p:txBody>
      </p:sp>
      <p:sp>
        <p:nvSpPr>
          <p:cNvPr id="1049465" name="内容占位符 2"/>
          <p:cNvSpPr>
            <a:spLocks noGrp="1"/>
          </p:cNvSpPr>
          <p:nvPr>
            <p:ph sz="quarter" idx="16" hasCustomPrompt="1"/>
          </p:nvPr>
        </p:nvSpPr>
        <p:spPr>
          <a:xfrm>
            <a:off x="774518" y="4700097"/>
            <a:ext cx="966788" cy="365125"/>
          </a:xfrm>
          <a:prstGeom prst="rect"/>
        </p:spPr>
        <p:txBody>
          <a:bodyPr/>
          <a:lstStyle>
            <a:lvl1pPr algn="l" indent="0" marL="0">
              <a:buNone/>
              <a:defRPr sz="1800">
                <a:latin typeface="华文楷体" panose="02010600040101010101" pitchFamily="2" charset="-122"/>
                <a:ea typeface="华文楷体" panose="02010600040101010101" pitchFamily="2" charset="-122"/>
              </a:defRPr>
            </a:lvl1pPr>
          </a:lstStyle>
          <a:p>
            <a:pPr lvl="0"/>
            <a:r>
              <a:rPr altLang="en-US" dirty="0" lang="zh-CN"/>
              <a:t>选项一</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1049458"/>
                                        </p:tgtEl>
                                        <p:attrNameLst>
                                          <p:attrName>style.visibility</p:attrName>
                                        </p:attrNameLst>
                                      </p:cBhvr>
                                      <p:to>
                                        <p:strVal val="visible"/>
                                      </p:to>
                                    </p:set>
                                    <p:anim calcmode="lin" valueType="num">
                                      <p:cBhvr additive="base">
                                        <p:cTn dur="1000" fill="hold" id="7"/>
                                        <p:tgtEl>
                                          <p:spTgt spid="1049458"/>
                                        </p:tgtEl>
                                        <p:attrNameLst>
                                          <p:attrName>ppt_x</p:attrName>
                                        </p:attrNameLst>
                                      </p:cBhvr>
                                      <p:tavLst>
                                        <p:tav tm="0">
                                          <p:val>
                                            <p:strVal val="0-#ppt_w/2"/>
                                          </p:val>
                                        </p:tav>
                                        <p:tav tm="100000">
                                          <p:val>
                                            <p:strVal val="#ppt_x"/>
                                          </p:val>
                                        </p:tav>
                                      </p:tavLst>
                                    </p:anim>
                                    <p:anim calcmode="lin" valueType="num">
                                      <p:cBhvr additive="base">
                                        <p:cTn dur="1000" fill="hold" id="8"/>
                                        <p:tgtEl>
                                          <p:spTgt spid="10494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58"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空白">
    <p:spTree>
      <p:nvGrpSpPr>
        <p:cNvPr id="216" name=""/>
        <p:cNvGrpSpPr/>
        <p:nvPr/>
      </p:nvGrpSpPr>
      <p:grpSpPr>
        <a:xfrm>
          <a:off x="0" y="0"/>
          <a:ext cx="0" cy="0"/>
          <a:chOff x="0" y="0"/>
          <a:chExt cx="0" cy="0"/>
        </a:xfrm>
      </p:grpSpPr>
      <p:sp>
        <p:nvSpPr>
          <p:cNvPr id="1048655" name="日期占位符 1"/>
          <p:cNvSpPr>
            <a:spLocks noGrp="1"/>
          </p:cNvSpPr>
          <p:nvPr>
            <p:ph type="dt" sz="half" idx="10"/>
          </p:nvPr>
        </p:nvSpPr>
        <p:spPr/>
        <p:txBody>
          <a:bodyPr/>
          <a:p>
            <a:fld id="{E3AEBF66-D47B-4060-92AC-B64EB4569652}" type="datetime1">
              <a:rPr altLang="en-US" lang="zh-CN" smtClean="0"/>
              <a:t>2021/11/9</a:t>
            </a:fld>
            <a:endParaRPr altLang="en-US" lang="zh-CN"/>
          </a:p>
        </p:txBody>
      </p:sp>
      <p:sp>
        <p:nvSpPr>
          <p:cNvPr id="1048656" name="页脚占位符 2"/>
          <p:cNvSpPr>
            <a:spLocks noGrp="1"/>
          </p:cNvSpPr>
          <p:nvPr>
            <p:ph type="ftr" sz="quarter" idx="11"/>
          </p:nvPr>
        </p:nvSpPr>
        <p:spPr/>
        <p:txBody>
          <a:bodyPr/>
          <a:p>
            <a:endParaRPr altLang="en-US" lang="zh-CN"/>
          </a:p>
        </p:txBody>
      </p:sp>
      <p:sp>
        <p:nvSpPr>
          <p:cNvPr id="1048657" name="灯片编号占位符 3"/>
          <p:cNvSpPr>
            <a:spLocks noGrp="1"/>
          </p:cNvSpPr>
          <p:nvPr>
            <p:ph type="sldNum" sz="quarter" idx="12"/>
          </p:nvPr>
        </p:nvSpPr>
        <p:spPr/>
        <p:txBody>
          <a:bodyPr/>
          <a:p>
            <a:fld id="{287FE48E-2822-45CB-8CC2-A192C199FD0D}" type="slidenum">
              <a:rPr altLang="en-US" lang="zh-CN" smtClean="0"/>
              <a:t>‹#›</a:t>
            </a:fld>
            <a:endParaRPr altLang="en-US" 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内页仅标题">
    <p:spTree>
      <p:nvGrpSpPr>
        <p:cNvPr id="390" name=""/>
        <p:cNvGrpSpPr/>
        <p:nvPr/>
      </p:nvGrpSpPr>
      <p:grpSpPr>
        <a:xfrm>
          <a:off x="0" y="0"/>
          <a:ext cx="0" cy="0"/>
          <a:chOff x="0" y="0"/>
          <a:chExt cx="0" cy="0"/>
        </a:xfrm>
      </p:grpSpPr>
      <p:pic>
        <p:nvPicPr>
          <p:cNvPr id="2097241" name="图片 3"/>
          <p:cNvPicPr>
            <a:picLocks noChangeAspect="1"/>
          </p:cNvPicPr>
          <p:nvPr userDrawn="1"/>
        </p:nvPicPr>
        <p:blipFill>
          <a:blip xmlns:r="http://schemas.openxmlformats.org/officeDocument/2006/relationships" r:embed="rId1" cstate="email">
            <a:alphaModFix amt="13000"/>
          </a:blip>
          <a:stretch>
            <a:fillRect/>
          </a:stretch>
        </p:blipFill>
        <p:spPr>
          <a:xfrm>
            <a:off x="381" y="0"/>
            <a:ext cx="12191238" cy="6858000"/>
          </a:xfrm>
          <a:prstGeom prst="rect"/>
        </p:spPr>
      </p:pic>
      <p:sp>
        <p:nvSpPr>
          <p:cNvPr id="1049065" name="矩形 4"/>
          <p:cNvSpPr/>
          <p:nvPr userDrawn="1"/>
        </p:nvSpPr>
        <p:spPr>
          <a:xfrm>
            <a:off x="0" y="0"/>
            <a:ext cx="12192000" cy="6858000"/>
          </a:xfrm>
          <a:prstGeom prst="rect"/>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737" name="直接连接符 5"/>
          <p:cNvCxnSpPr>
            <a:cxnSpLocks/>
          </p:cNvCxnSpPr>
          <p:nvPr userDrawn="1"/>
        </p:nvCxnSpPr>
        <p:spPr>
          <a:xfrm>
            <a:off x="518809" y="943580"/>
            <a:ext cx="11185511" cy="0"/>
          </a:xfrm>
          <a:prstGeom prst="line"/>
          <a:ln w="19050">
            <a:gradFill flip="none" rotWithShape="1">
              <a:gsLst>
                <a:gs pos="0">
                  <a:schemeClr val="accent1"/>
                </a:gs>
                <a:gs pos="100000">
                  <a:schemeClr val="accent1">
                    <a:lumMod val="50000"/>
                  </a:schemeClr>
                </a:gs>
              </a:gsLst>
              <a:lin ang="10800000" scaled="1"/>
            </a:gradFill>
            <a:headEnd type="oval"/>
            <a:tailEnd type="oval"/>
          </a:ln>
        </p:spPr>
        <p:style>
          <a:lnRef idx="1">
            <a:schemeClr val="accent1"/>
          </a:lnRef>
          <a:fillRef idx="0">
            <a:schemeClr val="accent1"/>
          </a:fillRef>
          <a:effectRef idx="0">
            <a:schemeClr val="accent1"/>
          </a:effectRef>
          <a:fontRef idx="minor">
            <a:schemeClr val="tx1"/>
          </a:fontRef>
        </p:style>
      </p:cxnSp>
      <p:sp>
        <p:nvSpPr>
          <p:cNvPr id="1049066" name="矩形 54"/>
          <p:cNvSpPr/>
          <p:nvPr userDrawn="1"/>
        </p:nvSpPr>
        <p:spPr>
          <a:xfrm>
            <a:off x="518809" y="6397228"/>
            <a:ext cx="3077766" cy="184666"/>
          </a:xfrm>
          <a:prstGeom prst="rect"/>
        </p:spPr>
        <p:txBody>
          <a:bodyPr bIns="0" lIns="0" rIns="0" tIns="0" wrap="none">
            <a:spAutoFit/>
          </a:bodyPr>
          <a:p>
            <a:r>
              <a:rPr altLang="en-US" dirty="0" sz="1200" lang="zh-CN">
                <a:solidFill>
                  <a:schemeClr val="bg1">
                    <a:lumMod val="65000"/>
                  </a:schemeClr>
                </a:solidFill>
                <a:cs typeface="+mn-ea"/>
                <a:sym typeface="+mn-lt"/>
              </a:rPr>
              <a:t>自强不息；先天下之忧而忧，后天下之乐而乐</a:t>
            </a:r>
            <a:endParaRPr dirty="0" sz="1200" lang="en-US">
              <a:solidFill>
                <a:schemeClr val="bg1">
                  <a:lumMod val="65000"/>
                </a:schemeClr>
              </a:solidFill>
            </a:endParaRPr>
          </a:p>
        </p:txBody>
      </p:sp>
      <p:cxnSp>
        <p:nvCxnSpPr>
          <p:cNvPr id="3145738" name="直接连接符 55"/>
          <p:cNvCxnSpPr>
            <a:cxnSpLocks/>
          </p:cNvCxnSpPr>
          <p:nvPr userDrawn="1"/>
        </p:nvCxnSpPr>
        <p:spPr>
          <a:xfrm>
            <a:off x="518809" y="6265857"/>
            <a:ext cx="11185511" cy="0"/>
          </a:xfrm>
          <a:prstGeom prst="line"/>
          <a:ln w="19050">
            <a:gradFill flip="none" rotWithShape="1">
              <a:gsLst>
                <a:gs pos="0">
                  <a:schemeClr val="accent1"/>
                </a:gs>
                <a:gs pos="100000">
                  <a:schemeClr val="accent1">
                    <a:lumMod val="50000"/>
                  </a:schemeClr>
                </a:gs>
              </a:gsLst>
              <a:lin ang="10800000" scaled="1"/>
            </a:gradFill>
            <a:headEnd type="oval"/>
            <a:tailEnd type="oval"/>
          </a:ln>
        </p:spPr>
        <p:style>
          <a:lnRef idx="1">
            <a:schemeClr val="accent1"/>
          </a:lnRef>
          <a:fillRef idx="0">
            <a:schemeClr val="accent1"/>
          </a:fillRef>
          <a:effectRef idx="0">
            <a:schemeClr val="accent1"/>
          </a:effectRef>
          <a:fontRef idx="minor">
            <a:schemeClr val="tx1"/>
          </a:fontRef>
        </p:style>
      </p:cxnSp>
      <p:sp>
        <p:nvSpPr>
          <p:cNvPr id="1049067" name="矩形 56"/>
          <p:cNvSpPr/>
          <p:nvPr userDrawn="1"/>
        </p:nvSpPr>
        <p:spPr>
          <a:xfrm>
            <a:off x="10157871" y="6397228"/>
            <a:ext cx="1546449" cy="184666"/>
          </a:xfrm>
          <a:prstGeom prst="rect"/>
        </p:spPr>
        <p:txBody>
          <a:bodyPr bIns="0" lIns="0" rIns="0" tIns="0" wrap="none">
            <a:spAutoFit/>
          </a:bodyPr>
          <a:p>
            <a:pPr algn="r"/>
            <a:r>
              <a:rPr altLang="zh-CN" dirty="0" sz="1200" lang="en-US">
                <a:solidFill>
                  <a:schemeClr val="bg1">
                    <a:lumMod val="65000"/>
                  </a:schemeClr>
                </a:solidFill>
                <a:cs typeface="+mn-ea"/>
                <a:sym typeface="+mn-lt"/>
              </a:rPr>
              <a:t>http://www.shu.edu.cn/</a:t>
            </a:r>
            <a:endParaRPr dirty="0" sz="1200" lang="en-US">
              <a:solidFill>
                <a:schemeClr val="bg1">
                  <a:lumMod val="65000"/>
                </a:schemeClr>
              </a:solidFill>
            </a:endParaRPr>
          </a:p>
        </p:txBody>
      </p:sp>
      <p:grpSp>
        <p:nvGrpSpPr>
          <p:cNvPr id="391" name="组合 57"/>
          <p:cNvGrpSpPr/>
          <p:nvPr userDrawn="1"/>
        </p:nvGrpSpPr>
        <p:grpSpPr>
          <a:xfrm rot="5400000">
            <a:off x="520065" y="-11430"/>
            <a:ext cx="304800" cy="327660"/>
            <a:chOff x="0" y="440055"/>
            <a:chExt cx="407670" cy="409074"/>
          </a:xfrm>
        </p:grpSpPr>
        <p:sp>
          <p:nvSpPr>
            <p:cNvPr id="1049068" name="矩形 58"/>
            <p:cNvSpPr/>
            <p:nvPr/>
          </p:nvSpPr>
          <p:spPr>
            <a:xfrm>
              <a:off x="45720" y="440055"/>
              <a:ext cx="361950" cy="409074"/>
            </a:xfrm>
            <a:prstGeom prst="rect"/>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069" name="矩形 59"/>
            <p:cNvSpPr/>
            <p:nvPr/>
          </p:nvSpPr>
          <p:spPr>
            <a:xfrm>
              <a:off x="0" y="440055"/>
              <a:ext cx="321945" cy="409074"/>
            </a:xfrm>
            <a:prstGeom prst="rect"/>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pSp>
      <p:sp>
        <p:nvSpPr>
          <p:cNvPr id="1049070" name="标题 1"/>
          <p:cNvSpPr>
            <a:spLocks noGrp="1"/>
          </p:cNvSpPr>
          <p:nvPr>
            <p:ph type="title"/>
          </p:nvPr>
        </p:nvSpPr>
        <p:spPr>
          <a:xfrm>
            <a:off x="518809" y="365126"/>
            <a:ext cx="9561064" cy="578454"/>
          </a:xfrm>
        </p:spPr>
        <p:txBody>
          <a:bodyPr lIns="0" rIns="0">
            <a:normAutofit/>
          </a:bodyPr>
          <a:lstStyle>
            <a:lvl1pPr>
              <a:lnSpc>
                <a:spcPct val="100000"/>
              </a:lnSpc>
              <a:defRPr b="1" sz="2600">
                <a:solidFill>
                  <a:schemeClr val="tx1">
                    <a:lumMod val="85000"/>
                    <a:lumOff val="15000"/>
                  </a:schemeClr>
                </a:solidFill>
              </a:defRPr>
            </a:lvl1pPr>
          </a:lstStyle>
          <a:p>
            <a:r>
              <a:rPr altLang="en-US" dirty="0" lang="zh-CN"/>
              <a:t>单击此处编辑母版标题样式</a:t>
            </a:r>
            <a:endParaRPr dirty="0" lang="en-US"/>
          </a:p>
        </p:txBody>
      </p:sp>
      <p:sp>
        <p:nvSpPr>
          <p:cNvPr id="1049071" name="灯片编号占位符 5"/>
          <p:cNvSpPr>
            <a:spLocks noGrp="1"/>
          </p:cNvSpPr>
          <p:nvPr>
            <p:ph type="sldNum" sz="quarter" idx="4"/>
          </p:nvPr>
        </p:nvSpPr>
        <p:spPr>
          <a:xfrm>
            <a:off x="5898204" y="6356350"/>
            <a:ext cx="395592" cy="365125"/>
          </a:xfrm>
          <a:prstGeom prst="rect"/>
        </p:spPr>
        <p:txBody>
          <a:bodyPr anchor="ctr" bIns="45720" lIns="0" rIns="0" rtlCol="0" tIns="45720" vert="horz"/>
          <a:lstStyle>
            <a:lvl1pPr algn="ctr">
              <a:defRPr sz="1200">
                <a:solidFill>
                  <a:schemeClr val="tx1">
                    <a:tint val="75000"/>
                  </a:schemeClr>
                </a:solidFill>
              </a:defRPr>
            </a:lvl1pPr>
          </a:lstStyle>
          <a:p>
            <a:pPr defTabSz="914400"/>
            <a:fld id="{A48020E0-1C4F-4D89-9FD1-EC2E5B71218B}" type="slidenum">
              <a:rPr lang="en-US" smtClean="0">
                <a:solidFill>
                  <a:srgbClr val="000000">
                    <a:tint val="75000"/>
                  </a:srgbClr>
                </a:solidFill>
              </a:rPr>
              <a:t>‹#›</a:t>
            </a:fld>
            <a:endParaRPr dirty="0" lang="en-US">
              <a:solidFill>
                <a:srgbClr val="000000">
                  <a:tint val="75000"/>
                </a:srgbClr>
              </a:solidFill>
            </a:endParaRPr>
          </a:p>
        </p:txBody>
      </p:sp>
      <p:cxnSp>
        <p:nvCxnSpPr>
          <p:cNvPr id="3145739" name="直接连接符 2"/>
          <p:cNvCxnSpPr>
            <a:cxnSpLocks/>
          </p:cNvCxnSpPr>
          <p:nvPr userDrawn="1"/>
        </p:nvCxnSpPr>
        <p:spPr>
          <a:xfrm flipH="1">
            <a:off x="5805846" y="6538913"/>
            <a:ext cx="96284" cy="0"/>
          </a:xfrm>
          <a:prstGeom prst="line"/>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62"/>
          <p:cNvCxnSpPr>
            <a:cxnSpLocks/>
          </p:cNvCxnSpPr>
          <p:nvPr userDrawn="1"/>
        </p:nvCxnSpPr>
        <p:spPr>
          <a:xfrm flipH="1">
            <a:off x="6289871" y="6538913"/>
            <a:ext cx="96284" cy="0"/>
          </a:xfrm>
          <a:prstGeom prst="line"/>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92" name="组合 63"/>
          <p:cNvGrpSpPr/>
          <p:nvPr userDrawn="1"/>
        </p:nvGrpSpPr>
        <p:grpSpPr>
          <a:xfrm>
            <a:off x="10477913" y="446123"/>
            <a:ext cx="1234662" cy="419641"/>
            <a:chOff x="1398368" y="5051425"/>
            <a:chExt cx="3242941" cy="1102222"/>
          </a:xfrm>
        </p:grpSpPr>
        <p:sp>
          <p:nvSpPr>
            <p:cNvPr id="1049072" name="Freeform 5"/>
            <p:cNvSpPr>
              <a:spLocks noEditPoints="1"/>
            </p:cNvSpPr>
            <p:nvPr/>
          </p:nvSpPr>
          <p:spPr bwMode="auto">
            <a:xfrm>
              <a:off x="2360589" y="5861533"/>
              <a:ext cx="2257131" cy="148138"/>
            </a:xfrm>
            <a:custGeom>
              <a:avLst/>
              <a:gdLst>
                <a:gd name="T0" fmla="*/ 1349 w 1682"/>
                <a:gd name="T1" fmla="*/ 31 h 110"/>
                <a:gd name="T2" fmla="*/ 1337 w 1682"/>
                <a:gd name="T3" fmla="*/ 66 h 110"/>
                <a:gd name="T4" fmla="*/ 1299 w 1682"/>
                <a:gd name="T5" fmla="*/ 106 h 110"/>
                <a:gd name="T6" fmla="*/ 1358 w 1682"/>
                <a:gd name="T7" fmla="*/ 47 h 110"/>
                <a:gd name="T8" fmla="*/ 1269 w 1682"/>
                <a:gd name="T9" fmla="*/ 107 h 110"/>
                <a:gd name="T10" fmla="*/ 1269 w 1682"/>
                <a:gd name="T11" fmla="*/ 5 h 110"/>
                <a:gd name="T12" fmla="*/ 1263 w 1682"/>
                <a:gd name="T13" fmla="*/ 53 h 110"/>
                <a:gd name="T14" fmla="*/ 1151 w 1682"/>
                <a:gd name="T15" fmla="*/ 106 h 110"/>
                <a:gd name="T16" fmla="*/ 1097 w 1682"/>
                <a:gd name="T17" fmla="*/ 4 h 110"/>
                <a:gd name="T18" fmla="*/ 1174 w 1682"/>
                <a:gd name="T19" fmla="*/ 2 h 110"/>
                <a:gd name="T20" fmla="*/ 1066 w 1682"/>
                <a:gd name="T21" fmla="*/ 109 h 110"/>
                <a:gd name="T22" fmla="*/ 1073 w 1682"/>
                <a:gd name="T23" fmla="*/ 3 h 110"/>
                <a:gd name="T24" fmla="*/ 1001 w 1682"/>
                <a:gd name="T25" fmla="*/ 98 h 110"/>
                <a:gd name="T26" fmla="*/ 947 w 1682"/>
                <a:gd name="T27" fmla="*/ 109 h 110"/>
                <a:gd name="T28" fmla="*/ 994 w 1682"/>
                <a:gd name="T29" fmla="*/ 57 h 110"/>
                <a:gd name="T30" fmla="*/ 1018 w 1682"/>
                <a:gd name="T31" fmla="*/ 2 h 110"/>
                <a:gd name="T32" fmla="*/ 840 w 1682"/>
                <a:gd name="T33" fmla="*/ 100 h 110"/>
                <a:gd name="T34" fmla="*/ 843 w 1682"/>
                <a:gd name="T35" fmla="*/ 68 h 110"/>
                <a:gd name="T36" fmla="*/ 899 w 1682"/>
                <a:gd name="T37" fmla="*/ 2 h 110"/>
                <a:gd name="T38" fmla="*/ 755 w 1682"/>
                <a:gd name="T39" fmla="*/ 109 h 110"/>
                <a:gd name="T40" fmla="*/ 766 w 1682"/>
                <a:gd name="T41" fmla="*/ 4 h 110"/>
                <a:gd name="T42" fmla="*/ 717 w 1682"/>
                <a:gd name="T43" fmla="*/ 109 h 110"/>
                <a:gd name="T44" fmla="*/ 637 w 1682"/>
                <a:gd name="T45" fmla="*/ 108 h 110"/>
                <a:gd name="T46" fmla="*/ 727 w 1682"/>
                <a:gd name="T47" fmla="*/ 103 h 110"/>
                <a:gd name="T48" fmla="*/ 550 w 1682"/>
                <a:gd name="T49" fmla="*/ 106 h 110"/>
                <a:gd name="T50" fmla="*/ 540 w 1682"/>
                <a:gd name="T51" fmla="*/ 2 h 110"/>
                <a:gd name="T52" fmla="*/ 605 w 1682"/>
                <a:gd name="T53" fmla="*/ 1 h 110"/>
                <a:gd name="T54" fmla="*/ 491 w 1682"/>
                <a:gd name="T55" fmla="*/ 18 h 110"/>
                <a:gd name="T56" fmla="*/ 489 w 1682"/>
                <a:gd name="T57" fmla="*/ 93 h 110"/>
                <a:gd name="T58" fmla="*/ 502 w 1682"/>
                <a:gd name="T59" fmla="*/ 53 h 110"/>
                <a:gd name="T60" fmla="*/ 416 w 1682"/>
                <a:gd name="T61" fmla="*/ 56 h 110"/>
                <a:gd name="T62" fmla="*/ 388 w 1682"/>
                <a:gd name="T63" fmla="*/ 105 h 110"/>
                <a:gd name="T64" fmla="*/ 321 w 1682"/>
                <a:gd name="T65" fmla="*/ 18 h 110"/>
                <a:gd name="T66" fmla="*/ 308 w 1682"/>
                <a:gd name="T67" fmla="*/ 8 h 110"/>
                <a:gd name="T68" fmla="*/ 375 w 1682"/>
                <a:gd name="T69" fmla="*/ 89 h 110"/>
                <a:gd name="T70" fmla="*/ 388 w 1682"/>
                <a:gd name="T71" fmla="*/ 4 h 110"/>
                <a:gd name="T72" fmla="*/ 273 w 1682"/>
                <a:gd name="T73" fmla="*/ 109 h 110"/>
                <a:gd name="T74" fmla="*/ 193 w 1682"/>
                <a:gd name="T75" fmla="*/ 108 h 110"/>
                <a:gd name="T76" fmla="*/ 283 w 1682"/>
                <a:gd name="T77" fmla="*/ 103 h 110"/>
                <a:gd name="T78" fmla="*/ 106 w 1682"/>
                <a:gd name="T79" fmla="*/ 106 h 110"/>
                <a:gd name="T80" fmla="*/ 96 w 1682"/>
                <a:gd name="T81" fmla="*/ 2 h 110"/>
                <a:gd name="T82" fmla="*/ 162 w 1682"/>
                <a:gd name="T83" fmla="*/ 1 h 110"/>
                <a:gd name="T84" fmla="*/ 11 w 1682"/>
                <a:gd name="T85" fmla="*/ 107 h 110"/>
                <a:gd name="T86" fmla="*/ 30 w 1682"/>
                <a:gd name="T87" fmla="*/ 98 h 110"/>
                <a:gd name="T88" fmla="*/ 3 w 1682"/>
                <a:gd name="T89" fmla="*/ 28 h 110"/>
                <a:gd name="T90" fmla="*/ 59 w 1682"/>
                <a:gd name="T91" fmla="*/ 14 h 110"/>
                <a:gd name="T92" fmla="*/ 17 w 1682"/>
                <a:gd name="T93" fmla="*/ 27 h 110"/>
                <a:gd name="T94" fmla="*/ 1649 w 1682"/>
                <a:gd name="T95" fmla="*/ 108 h 110"/>
                <a:gd name="T96" fmla="*/ 1612 w 1682"/>
                <a:gd name="T97" fmla="*/ 1 h 110"/>
                <a:gd name="T98" fmla="*/ 1667 w 1682"/>
                <a:gd name="T99" fmla="*/ 3 h 110"/>
                <a:gd name="T100" fmla="*/ 1593 w 1682"/>
                <a:gd name="T101" fmla="*/ 14 h 110"/>
                <a:gd name="T102" fmla="*/ 1548 w 1682"/>
                <a:gd name="T103" fmla="*/ 14 h 110"/>
                <a:gd name="T104" fmla="*/ 1594 w 1682"/>
                <a:gd name="T105" fmla="*/ 3 h 110"/>
                <a:gd name="T106" fmla="*/ 1479 w 1682"/>
                <a:gd name="T107" fmla="*/ 4 h 110"/>
                <a:gd name="T108" fmla="*/ 1442 w 1682"/>
                <a:gd name="T109" fmla="*/ 102 h 110"/>
                <a:gd name="T110" fmla="*/ 1389 w 1682"/>
                <a:gd name="T111" fmla="*/ 89 h 110"/>
                <a:gd name="T112" fmla="*/ 1413 w 1682"/>
                <a:gd name="T113" fmla="*/ 58 h 110"/>
                <a:gd name="T114" fmla="*/ 1444 w 1682"/>
                <a:gd name="T115" fmla="*/ 7 h 110"/>
                <a:gd name="T116" fmla="*/ 1421 w 1682"/>
                <a:gd name="T117" fmla="*/ 12 h 110"/>
                <a:gd name="T118" fmla="*/ 1452 w 1682"/>
                <a:gd name="T119" fmla="*/ 7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2" h="110">
                  <a:moveTo>
                    <a:pt x="1349" y="31"/>
                  </a:moveTo>
                  <a:cubicBezTo>
                    <a:pt x="1349" y="27"/>
                    <a:pt x="1348" y="24"/>
                    <a:pt x="1346" y="21"/>
                  </a:cubicBezTo>
                  <a:cubicBezTo>
                    <a:pt x="1344" y="18"/>
                    <a:pt x="1341" y="16"/>
                    <a:pt x="1336" y="15"/>
                  </a:cubicBezTo>
                  <a:cubicBezTo>
                    <a:pt x="1335" y="14"/>
                    <a:pt x="1334" y="14"/>
                    <a:pt x="1332" y="14"/>
                  </a:cubicBezTo>
                  <a:cubicBezTo>
                    <a:pt x="1330" y="14"/>
                    <a:pt x="1328" y="14"/>
                    <a:pt x="1325" y="14"/>
                  </a:cubicBezTo>
                  <a:cubicBezTo>
                    <a:pt x="1313" y="14"/>
                    <a:pt x="1313" y="14"/>
                    <a:pt x="1313" y="14"/>
                  </a:cubicBezTo>
                  <a:cubicBezTo>
                    <a:pt x="1313" y="49"/>
                    <a:pt x="1313" y="49"/>
                    <a:pt x="1313" y="49"/>
                  </a:cubicBezTo>
                  <a:cubicBezTo>
                    <a:pt x="1327" y="49"/>
                    <a:pt x="1327" y="49"/>
                    <a:pt x="1327" y="49"/>
                  </a:cubicBezTo>
                  <a:cubicBezTo>
                    <a:pt x="1331" y="49"/>
                    <a:pt x="1334" y="49"/>
                    <a:pt x="1337" y="48"/>
                  </a:cubicBezTo>
                  <a:cubicBezTo>
                    <a:pt x="1339" y="47"/>
                    <a:pt x="1342" y="46"/>
                    <a:pt x="1343" y="44"/>
                  </a:cubicBezTo>
                  <a:cubicBezTo>
                    <a:pt x="1345" y="43"/>
                    <a:pt x="1347" y="41"/>
                    <a:pt x="1347" y="39"/>
                  </a:cubicBezTo>
                  <a:cubicBezTo>
                    <a:pt x="1348" y="36"/>
                    <a:pt x="1349" y="34"/>
                    <a:pt x="1349" y="31"/>
                  </a:cubicBezTo>
                  <a:moveTo>
                    <a:pt x="1370" y="106"/>
                  </a:moveTo>
                  <a:cubicBezTo>
                    <a:pt x="1370" y="107"/>
                    <a:pt x="1370" y="107"/>
                    <a:pt x="1370" y="107"/>
                  </a:cubicBezTo>
                  <a:cubicBezTo>
                    <a:pt x="1370" y="108"/>
                    <a:pt x="1369" y="108"/>
                    <a:pt x="1369" y="108"/>
                  </a:cubicBezTo>
                  <a:cubicBezTo>
                    <a:pt x="1368" y="108"/>
                    <a:pt x="1367" y="109"/>
                    <a:pt x="1366" y="109"/>
                  </a:cubicBezTo>
                  <a:cubicBezTo>
                    <a:pt x="1365" y="109"/>
                    <a:pt x="1364" y="109"/>
                    <a:pt x="1362" y="109"/>
                  </a:cubicBezTo>
                  <a:cubicBezTo>
                    <a:pt x="1361" y="109"/>
                    <a:pt x="1360" y="109"/>
                    <a:pt x="1359" y="109"/>
                  </a:cubicBezTo>
                  <a:cubicBezTo>
                    <a:pt x="1358" y="109"/>
                    <a:pt x="1357" y="108"/>
                    <a:pt x="1357" y="108"/>
                  </a:cubicBezTo>
                  <a:cubicBezTo>
                    <a:pt x="1356" y="108"/>
                    <a:pt x="1356" y="108"/>
                    <a:pt x="1355" y="107"/>
                  </a:cubicBezTo>
                  <a:cubicBezTo>
                    <a:pt x="1355" y="107"/>
                    <a:pt x="1355" y="106"/>
                    <a:pt x="1355" y="105"/>
                  </a:cubicBezTo>
                  <a:cubicBezTo>
                    <a:pt x="1345" y="80"/>
                    <a:pt x="1345" y="80"/>
                    <a:pt x="1345" y="80"/>
                  </a:cubicBezTo>
                  <a:cubicBezTo>
                    <a:pt x="1344" y="78"/>
                    <a:pt x="1343" y="75"/>
                    <a:pt x="1341" y="73"/>
                  </a:cubicBezTo>
                  <a:cubicBezTo>
                    <a:pt x="1340" y="70"/>
                    <a:pt x="1339" y="68"/>
                    <a:pt x="1337" y="66"/>
                  </a:cubicBezTo>
                  <a:cubicBezTo>
                    <a:pt x="1335" y="65"/>
                    <a:pt x="1333" y="63"/>
                    <a:pt x="1331" y="62"/>
                  </a:cubicBezTo>
                  <a:cubicBezTo>
                    <a:pt x="1329" y="61"/>
                    <a:pt x="1326" y="61"/>
                    <a:pt x="1323" y="61"/>
                  </a:cubicBezTo>
                  <a:cubicBezTo>
                    <a:pt x="1313" y="61"/>
                    <a:pt x="1313" y="61"/>
                    <a:pt x="1313" y="61"/>
                  </a:cubicBezTo>
                  <a:cubicBezTo>
                    <a:pt x="1313" y="106"/>
                    <a:pt x="1313" y="106"/>
                    <a:pt x="1313" y="106"/>
                  </a:cubicBezTo>
                  <a:cubicBezTo>
                    <a:pt x="1313" y="107"/>
                    <a:pt x="1313" y="107"/>
                    <a:pt x="1313" y="107"/>
                  </a:cubicBezTo>
                  <a:cubicBezTo>
                    <a:pt x="1313" y="108"/>
                    <a:pt x="1312" y="108"/>
                    <a:pt x="1312" y="108"/>
                  </a:cubicBezTo>
                  <a:cubicBezTo>
                    <a:pt x="1311" y="108"/>
                    <a:pt x="1310" y="108"/>
                    <a:pt x="1309" y="109"/>
                  </a:cubicBezTo>
                  <a:cubicBezTo>
                    <a:pt x="1309" y="109"/>
                    <a:pt x="1307" y="109"/>
                    <a:pt x="1306" y="109"/>
                  </a:cubicBezTo>
                  <a:cubicBezTo>
                    <a:pt x="1305" y="109"/>
                    <a:pt x="1304" y="109"/>
                    <a:pt x="1303" y="109"/>
                  </a:cubicBezTo>
                  <a:cubicBezTo>
                    <a:pt x="1302" y="108"/>
                    <a:pt x="1301" y="108"/>
                    <a:pt x="1300" y="108"/>
                  </a:cubicBezTo>
                  <a:cubicBezTo>
                    <a:pt x="1300" y="108"/>
                    <a:pt x="1300" y="108"/>
                    <a:pt x="1299" y="107"/>
                  </a:cubicBezTo>
                  <a:cubicBezTo>
                    <a:pt x="1299" y="107"/>
                    <a:pt x="1299" y="107"/>
                    <a:pt x="1299" y="106"/>
                  </a:cubicBezTo>
                  <a:cubicBezTo>
                    <a:pt x="1299" y="8"/>
                    <a:pt x="1299" y="8"/>
                    <a:pt x="1299" y="8"/>
                  </a:cubicBezTo>
                  <a:cubicBezTo>
                    <a:pt x="1299" y="6"/>
                    <a:pt x="1300" y="4"/>
                    <a:pt x="1301" y="3"/>
                  </a:cubicBezTo>
                  <a:cubicBezTo>
                    <a:pt x="1302" y="2"/>
                    <a:pt x="1303" y="2"/>
                    <a:pt x="1304" y="2"/>
                  </a:cubicBezTo>
                  <a:cubicBezTo>
                    <a:pt x="1327" y="2"/>
                    <a:pt x="1327" y="2"/>
                    <a:pt x="1327" y="2"/>
                  </a:cubicBezTo>
                  <a:cubicBezTo>
                    <a:pt x="1330" y="2"/>
                    <a:pt x="1332" y="2"/>
                    <a:pt x="1334" y="2"/>
                  </a:cubicBezTo>
                  <a:cubicBezTo>
                    <a:pt x="1335" y="2"/>
                    <a:pt x="1337" y="2"/>
                    <a:pt x="1338" y="3"/>
                  </a:cubicBezTo>
                  <a:cubicBezTo>
                    <a:pt x="1342" y="3"/>
                    <a:pt x="1346" y="4"/>
                    <a:pt x="1349" y="6"/>
                  </a:cubicBezTo>
                  <a:cubicBezTo>
                    <a:pt x="1352" y="8"/>
                    <a:pt x="1355" y="9"/>
                    <a:pt x="1357" y="12"/>
                  </a:cubicBezTo>
                  <a:cubicBezTo>
                    <a:pt x="1359" y="14"/>
                    <a:pt x="1361" y="17"/>
                    <a:pt x="1362" y="20"/>
                  </a:cubicBezTo>
                  <a:cubicBezTo>
                    <a:pt x="1363" y="23"/>
                    <a:pt x="1364" y="26"/>
                    <a:pt x="1364" y="30"/>
                  </a:cubicBezTo>
                  <a:cubicBezTo>
                    <a:pt x="1364" y="34"/>
                    <a:pt x="1363" y="37"/>
                    <a:pt x="1362" y="40"/>
                  </a:cubicBezTo>
                  <a:cubicBezTo>
                    <a:pt x="1361" y="42"/>
                    <a:pt x="1360" y="45"/>
                    <a:pt x="1358" y="47"/>
                  </a:cubicBezTo>
                  <a:cubicBezTo>
                    <a:pt x="1356" y="49"/>
                    <a:pt x="1354" y="51"/>
                    <a:pt x="1352" y="53"/>
                  </a:cubicBezTo>
                  <a:cubicBezTo>
                    <a:pt x="1349" y="54"/>
                    <a:pt x="1346" y="56"/>
                    <a:pt x="1343" y="57"/>
                  </a:cubicBezTo>
                  <a:cubicBezTo>
                    <a:pt x="1345" y="57"/>
                    <a:pt x="1346" y="58"/>
                    <a:pt x="1348" y="60"/>
                  </a:cubicBezTo>
                  <a:cubicBezTo>
                    <a:pt x="1349" y="61"/>
                    <a:pt x="1351" y="62"/>
                    <a:pt x="1352" y="64"/>
                  </a:cubicBezTo>
                  <a:cubicBezTo>
                    <a:pt x="1353" y="66"/>
                    <a:pt x="1354" y="67"/>
                    <a:pt x="1355" y="70"/>
                  </a:cubicBezTo>
                  <a:cubicBezTo>
                    <a:pt x="1356" y="72"/>
                    <a:pt x="1358" y="74"/>
                    <a:pt x="1359" y="77"/>
                  </a:cubicBezTo>
                  <a:cubicBezTo>
                    <a:pt x="1368" y="100"/>
                    <a:pt x="1368" y="100"/>
                    <a:pt x="1368" y="100"/>
                  </a:cubicBezTo>
                  <a:cubicBezTo>
                    <a:pt x="1369" y="102"/>
                    <a:pt x="1369" y="104"/>
                    <a:pt x="1370" y="104"/>
                  </a:cubicBezTo>
                  <a:cubicBezTo>
                    <a:pt x="1370" y="105"/>
                    <a:pt x="1370" y="106"/>
                    <a:pt x="1370" y="106"/>
                  </a:cubicBezTo>
                  <a:close/>
                  <a:moveTo>
                    <a:pt x="1269" y="103"/>
                  </a:moveTo>
                  <a:cubicBezTo>
                    <a:pt x="1269" y="104"/>
                    <a:pt x="1269" y="104"/>
                    <a:pt x="1269" y="105"/>
                  </a:cubicBezTo>
                  <a:cubicBezTo>
                    <a:pt x="1269" y="106"/>
                    <a:pt x="1269" y="106"/>
                    <a:pt x="1269" y="107"/>
                  </a:cubicBezTo>
                  <a:cubicBezTo>
                    <a:pt x="1268" y="107"/>
                    <a:pt x="1268" y="108"/>
                    <a:pt x="1268" y="108"/>
                  </a:cubicBezTo>
                  <a:cubicBezTo>
                    <a:pt x="1267" y="108"/>
                    <a:pt x="1267" y="108"/>
                    <a:pt x="1267" y="108"/>
                  </a:cubicBezTo>
                  <a:cubicBezTo>
                    <a:pt x="1215" y="108"/>
                    <a:pt x="1215" y="108"/>
                    <a:pt x="1215" y="108"/>
                  </a:cubicBezTo>
                  <a:cubicBezTo>
                    <a:pt x="1214" y="108"/>
                    <a:pt x="1213" y="108"/>
                    <a:pt x="1212" y="107"/>
                  </a:cubicBezTo>
                  <a:cubicBezTo>
                    <a:pt x="1211" y="106"/>
                    <a:pt x="1210" y="105"/>
                    <a:pt x="1210" y="103"/>
                  </a:cubicBezTo>
                  <a:cubicBezTo>
                    <a:pt x="1210" y="8"/>
                    <a:pt x="1210" y="8"/>
                    <a:pt x="1210" y="8"/>
                  </a:cubicBezTo>
                  <a:cubicBezTo>
                    <a:pt x="1210" y="6"/>
                    <a:pt x="1211" y="4"/>
                    <a:pt x="1212" y="3"/>
                  </a:cubicBezTo>
                  <a:cubicBezTo>
                    <a:pt x="1213" y="2"/>
                    <a:pt x="1214" y="2"/>
                    <a:pt x="1215" y="2"/>
                  </a:cubicBezTo>
                  <a:cubicBezTo>
                    <a:pt x="1266" y="2"/>
                    <a:pt x="1266" y="2"/>
                    <a:pt x="1266" y="2"/>
                  </a:cubicBezTo>
                  <a:cubicBezTo>
                    <a:pt x="1266" y="2"/>
                    <a:pt x="1267" y="2"/>
                    <a:pt x="1267" y="2"/>
                  </a:cubicBezTo>
                  <a:cubicBezTo>
                    <a:pt x="1267" y="3"/>
                    <a:pt x="1268" y="3"/>
                    <a:pt x="1268" y="3"/>
                  </a:cubicBezTo>
                  <a:cubicBezTo>
                    <a:pt x="1268" y="4"/>
                    <a:pt x="1268" y="4"/>
                    <a:pt x="1269" y="5"/>
                  </a:cubicBezTo>
                  <a:cubicBezTo>
                    <a:pt x="1269" y="6"/>
                    <a:pt x="1269" y="7"/>
                    <a:pt x="1269" y="8"/>
                  </a:cubicBezTo>
                  <a:cubicBezTo>
                    <a:pt x="1269" y="9"/>
                    <a:pt x="1269" y="10"/>
                    <a:pt x="1269" y="11"/>
                  </a:cubicBezTo>
                  <a:cubicBezTo>
                    <a:pt x="1268" y="11"/>
                    <a:pt x="1268" y="12"/>
                    <a:pt x="1268" y="12"/>
                  </a:cubicBezTo>
                  <a:cubicBezTo>
                    <a:pt x="1268" y="13"/>
                    <a:pt x="1267" y="13"/>
                    <a:pt x="1267" y="13"/>
                  </a:cubicBezTo>
                  <a:cubicBezTo>
                    <a:pt x="1267" y="14"/>
                    <a:pt x="1266" y="14"/>
                    <a:pt x="1266" y="14"/>
                  </a:cubicBezTo>
                  <a:cubicBezTo>
                    <a:pt x="1224" y="14"/>
                    <a:pt x="1224" y="14"/>
                    <a:pt x="1224" y="14"/>
                  </a:cubicBezTo>
                  <a:cubicBezTo>
                    <a:pt x="1224" y="47"/>
                    <a:pt x="1224" y="47"/>
                    <a:pt x="1224" y="47"/>
                  </a:cubicBezTo>
                  <a:cubicBezTo>
                    <a:pt x="1260" y="47"/>
                    <a:pt x="1260" y="47"/>
                    <a:pt x="1260" y="47"/>
                  </a:cubicBezTo>
                  <a:cubicBezTo>
                    <a:pt x="1260" y="47"/>
                    <a:pt x="1261" y="47"/>
                    <a:pt x="1261" y="47"/>
                  </a:cubicBezTo>
                  <a:cubicBezTo>
                    <a:pt x="1262" y="48"/>
                    <a:pt x="1262" y="48"/>
                    <a:pt x="1262" y="48"/>
                  </a:cubicBezTo>
                  <a:cubicBezTo>
                    <a:pt x="1262" y="49"/>
                    <a:pt x="1263" y="50"/>
                    <a:pt x="1263" y="50"/>
                  </a:cubicBezTo>
                  <a:cubicBezTo>
                    <a:pt x="1263" y="51"/>
                    <a:pt x="1263" y="52"/>
                    <a:pt x="1263" y="53"/>
                  </a:cubicBezTo>
                  <a:cubicBezTo>
                    <a:pt x="1263" y="54"/>
                    <a:pt x="1263" y="55"/>
                    <a:pt x="1263" y="56"/>
                  </a:cubicBezTo>
                  <a:cubicBezTo>
                    <a:pt x="1263" y="56"/>
                    <a:pt x="1262" y="57"/>
                    <a:pt x="1262" y="57"/>
                  </a:cubicBezTo>
                  <a:cubicBezTo>
                    <a:pt x="1262" y="58"/>
                    <a:pt x="1262" y="58"/>
                    <a:pt x="1261" y="58"/>
                  </a:cubicBezTo>
                  <a:cubicBezTo>
                    <a:pt x="1261" y="58"/>
                    <a:pt x="1260" y="59"/>
                    <a:pt x="1260" y="59"/>
                  </a:cubicBezTo>
                  <a:cubicBezTo>
                    <a:pt x="1224" y="59"/>
                    <a:pt x="1224" y="59"/>
                    <a:pt x="1224" y="59"/>
                  </a:cubicBezTo>
                  <a:cubicBezTo>
                    <a:pt x="1224" y="97"/>
                    <a:pt x="1224" y="97"/>
                    <a:pt x="1224" y="97"/>
                  </a:cubicBezTo>
                  <a:cubicBezTo>
                    <a:pt x="1267" y="97"/>
                    <a:pt x="1267" y="97"/>
                    <a:pt x="1267" y="97"/>
                  </a:cubicBezTo>
                  <a:cubicBezTo>
                    <a:pt x="1267" y="97"/>
                    <a:pt x="1267" y="97"/>
                    <a:pt x="1268" y="97"/>
                  </a:cubicBezTo>
                  <a:cubicBezTo>
                    <a:pt x="1268" y="97"/>
                    <a:pt x="1268" y="97"/>
                    <a:pt x="1269" y="98"/>
                  </a:cubicBezTo>
                  <a:cubicBezTo>
                    <a:pt x="1269" y="98"/>
                    <a:pt x="1269" y="99"/>
                    <a:pt x="1269" y="100"/>
                  </a:cubicBezTo>
                  <a:cubicBezTo>
                    <a:pt x="1269" y="100"/>
                    <a:pt x="1269" y="101"/>
                    <a:pt x="1269" y="103"/>
                  </a:cubicBezTo>
                  <a:close/>
                  <a:moveTo>
                    <a:pt x="1151" y="106"/>
                  </a:moveTo>
                  <a:cubicBezTo>
                    <a:pt x="1151" y="107"/>
                    <a:pt x="1151" y="107"/>
                    <a:pt x="1150" y="107"/>
                  </a:cubicBezTo>
                  <a:cubicBezTo>
                    <a:pt x="1150" y="108"/>
                    <a:pt x="1149" y="108"/>
                    <a:pt x="1149" y="108"/>
                  </a:cubicBezTo>
                  <a:cubicBezTo>
                    <a:pt x="1148" y="108"/>
                    <a:pt x="1147" y="109"/>
                    <a:pt x="1146" y="109"/>
                  </a:cubicBezTo>
                  <a:cubicBezTo>
                    <a:pt x="1145" y="109"/>
                    <a:pt x="1144" y="109"/>
                    <a:pt x="1142" y="109"/>
                  </a:cubicBezTo>
                  <a:cubicBezTo>
                    <a:pt x="1141" y="109"/>
                    <a:pt x="1140" y="109"/>
                    <a:pt x="1139" y="109"/>
                  </a:cubicBezTo>
                  <a:cubicBezTo>
                    <a:pt x="1138" y="109"/>
                    <a:pt x="1137" y="109"/>
                    <a:pt x="1136" y="109"/>
                  </a:cubicBezTo>
                  <a:cubicBezTo>
                    <a:pt x="1136" y="108"/>
                    <a:pt x="1135" y="108"/>
                    <a:pt x="1135" y="108"/>
                  </a:cubicBezTo>
                  <a:cubicBezTo>
                    <a:pt x="1134" y="108"/>
                    <a:pt x="1134" y="108"/>
                    <a:pt x="1134" y="108"/>
                  </a:cubicBezTo>
                  <a:cubicBezTo>
                    <a:pt x="1133" y="107"/>
                    <a:pt x="1133" y="107"/>
                    <a:pt x="1133" y="107"/>
                  </a:cubicBezTo>
                  <a:cubicBezTo>
                    <a:pt x="1133" y="107"/>
                    <a:pt x="1132" y="106"/>
                    <a:pt x="1132" y="106"/>
                  </a:cubicBezTo>
                  <a:cubicBezTo>
                    <a:pt x="1097" y="7"/>
                    <a:pt x="1097" y="7"/>
                    <a:pt x="1097" y="7"/>
                  </a:cubicBezTo>
                  <a:cubicBezTo>
                    <a:pt x="1097" y="6"/>
                    <a:pt x="1097" y="5"/>
                    <a:pt x="1097" y="4"/>
                  </a:cubicBezTo>
                  <a:cubicBezTo>
                    <a:pt x="1097" y="3"/>
                    <a:pt x="1097" y="3"/>
                    <a:pt x="1097" y="2"/>
                  </a:cubicBezTo>
                  <a:cubicBezTo>
                    <a:pt x="1098" y="2"/>
                    <a:pt x="1099" y="2"/>
                    <a:pt x="1100" y="2"/>
                  </a:cubicBezTo>
                  <a:cubicBezTo>
                    <a:pt x="1101" y="2"/>
                    <a:pt x="1102" y="1"/>
                    <a:pt x="1104" y="1"/>
                  </a:cubicBezTo>
                  <a:cubicBezTo>
                    <a:pt x="1106" y="1"/>
                    <a:pt x="1107" y="2"/>
                    <a:pt x="1108" y="2"/>
                  </a:cubicBezTo>
                  <a:cubicBezTo>
                    <a:pt x="1109" y="2"/>
                    <a:pt x="1110" y="2"/>
                    <a:pt x="1110" y="2"/>
                  </a:cubicBezTo>
                  <a:cubicBezTo>
                    <a:pt x="1111" y="2"/>
                    <a:pt x="1111" y="3"/>
                    <a:pt x="1111" y="3"/>
                  </a:cubicBezTo>
                  <a:cubicBezTo>
                    <a:pt x="1111" y="3"/>
                    <a:pt x="1112" y="4"/>
                    <a:pt x="1112" y="4"/>
                  </a:cubicBezTo>
                  <a:cubicBezTo>
                    <a:pt x="1142" y="94"/>
                    <a:pt x="1142" y="94"/>
                    <a:pt x="1142" y="94"/>
                  </a:cubicBezTo>
                  <a:cubicBezTo>
                    <a:pt x="1142" y="94"/>
                    <a:pt x="1142" y="94"/>
                    <a:pt x="1142" y="94"/>
                  </a:cubicBezTo>
                  <a:cubicBezTo>
                    <a:pt x="1172" y="4"/>
                    <a:pt x="1172" y="4"/>
                    <a:pt x="1172" y="4"/>
                  </a:cubicBezTo>
                  <a:cubicBezTo>
                    <a:pt x="1172" y="4"/>
                    <a:pt x="1172" y="3"/>
                    <a:pt x="1173" y="3"/>
                  </a:cubicBezTo>
                  <a:cubicBezTo>
                    <a:pt x="1173" y="3"/>
                    <a:pt x="1173" y="2"/>
                    <a:pt x="1174" y="2"/>
                  </a:cubicBezTo>
                  <a:cubicBezTo>
                    <a:pt x="1174" y="2"/>
                    <a:pt x="1175" y="2"/>
                    <a:pt x="1176" y="2"/>
                  </a:cubicBezTo>
                  <a:cubicBezTo>
                    <a:pt x="1177" y="2"/>
                    <a:pt x="1178" y="1"/>
                    <a:pt x="1180" y="1"/>
                  </a:cubicBezTo>
                  <a:cubicBezTo>
                    <a:pt x="1182" y="1"/>
                    <a:pt x="1183" y="2"/>
                    <a:pt x="1184" y="2"/>
                  </a:cubicBezTo>
                  <a:cubicBezTo>
                    <a:pt x="1185" y="2"/>
                    <a:pt x="1186" y="2"/>
                    <a:pt x="1186" y="2"/>
                  </a:cubicBezTo>
                  <a:cubicBezTo>
                    <a:pt x="1186" y="3"/>
                    <a:pt x="1187" y="3"/>
                    <a:pt x="1187" y="4"/>
                  </a:cubicBezTo>
                  <a:cubicBezTo>
                    <a:pt x="1186" y="5"/>
                    <a:pt x="1186" y="6"/>
                    <a:pt x="1186" y="7"/>
                  </a:cubicBezTo>
                  <a:lnTo>
                    <a:pt x="1151" y="106"/>
                  </a:lnTo>
                  <a:close/>
                  <a:moveTo>
                    <a:pt x="1073" y="106"/>
                  </a:moveTo>
                  <a:cubicBezTo>
                    <a:pt x="1073" y="107"/>
                    <a:pt x="1073" y="107"/>
                    <a:pt x="1073" y="107"/>
                  </a:cubicBezTo>
                  <a:cubicBezTo>
                    <a:pt x="1073" y="108"/>
                    <a:pt x="1072" y="108"/>
                    <a:pt x="1072" y="108"/>
                  </a:cubicBezTo>
                  <a:cubicBezTo>
                    <a:pt x="1071" y="108"/>
                    <a:pt x="1070" y="108"/>
                    <a:pt x="1070" y="109"/>
                  </a:cubicBezTo>
                  <a:cubicBezTo>
                    <a:pt x="1069" y="109"/>
                    <a:pt x="1068" y="109"/>
                    <a:pt x="1066" y="109"/>
                  </a:cubicBezTo>
                  <a:cubicBezTo>
                    <a:pt x="1065" y="109"/>
                    <a:pt x="1064" y="109"/>
                    <a:pt x="1063" y="109"/>
                  </a:cubicBezTo>
                  <a:cubicBezTo>
                    <a:pt x="1062" y="108"/>
                    <a:pt x="1061" y="108"/>
                    <a:pt x="1061" y="108"/>
                  </a:cubicBezTo>
                  <a:cubicBezTo>
                    <a:pt x="1060" y="108"/>
                    <a:pt x="1060" y="108"/>
                    <a:pt x="1059" y="107"/>
                  </a:cubicBezTo>
                  <a:cubicBezTo>
                    <a:pt x="1059" y="107"/>
                    <a:pt x="1059" y="107"/>
                    <a:pt x="1059" y="106"/>
                  </a:cubicBezTo>
                  <a:cubicBezTo>
                    <a:pt x="1059" y="4"/>
                    <a:pt x="1059" y="4"/>
                    <a:pt x="1059" y="4"/>
                  </a:cubicBezTo>
                  <a:cubicBezTo>
                    <a:pt x="1059" y="4"/>
                    <a:pt x="1059" y="3"/>
                    <a:pt x="1059" y="3"/>
                  </a:cubicBezTo>
                  <a:cubicBezTo>
                    <a:pt x="1060" y="3"/>
                    <a:pt x="1060" y="2"/>
                    <a:pt x="1061" y="2"/>
                  </a:cubicBezTo>
                  <a:cubicBezTo>
                    <a:pt x="1061" y="2"/>
                    <a:pt x="1062" y="2"/>
                    <a:pt x="1063" y="2"/>
                  </a:cubicBezTo>
                  <a:cubicBezTo>
                    <a:pt x="1064" y="2"/>
                    <a:pt x="1065" y="1"/>
                    <a:pt x="1066" y="1"/>
                  </a:cubicBezTo>
                  <a:cubicBezTo>
                    <a:pt x="1068" y="1"/>
                    <a:pt x="1069" y="2"/>
                    <a:pt x="1070" y="2"/>
                  </a:cubicBezTo>
                  <a:cubicBezTo>
                    <a:pt x="1070" y="2"/>
                    <a:pt x="1071" y="2"/>
                    <a:pt x="1072" y="2"/>
                  </a:cubicBezTo>
                  <a:cubicBezTo>
                    <a:pt x="1072" y="2"/>
                    <a:pt x="1073" y="3"/>
                    <a:pt x="1073" y="3"/>
                  </a:cubicBezTo>
                  <a:cubicBezTo>
                    <a:pt x="1073" y="3"/>
                    <a:pt x="1073" y="4"/>
                    <a:pt x="1073" y="4"/>
                  </a:cubicBezTo>
                  <a:lnTo>
                    <a:pt x="1073" y="106"/>
                  </a:lnTo>
                  <a:close/>
                  <a:moveTo>
                    <a:pt x="1024" y="103"/>
                  </a:moveTo>
                  <a:cubicBezTo>
                    <a:pt x="1024" y="104"/>
                    <a:pt x="1024" y="105"/>
                    <a:pt x="1024" y="105"/>
                  </a:cubicBezTo>
                  <a:cubicBezTo>
                    <a:pt x="1023" y="106"/>
                    <a:pt x="1023" y="107"/>
                    <a:pt x="1022" y="107"/>
                  </a:cubicBezTo>
                  <a:cubicBezTo>
                    <a:pt x="1022" y="108"/>
                    <a:pt x="1021" y="108"/>
                    <a:pt x="1020" y="108"/>
                  </a:cubicBezTo>
                  <a:cubicBezTo>
                    <a:pt x="1020" y="108"/>
                    <a:pt x="1019" y="109"/>
                    <a:pt x="1018" y="109"/>
                  </a:cubicBezTo>
                  <a:cubicBezTo>
                    <a:pt x="1014" y="109"/>
                    <a:pt x="1014" y="109"/>
                    <a:pt x="1014" y="109"/>
                  </a:cubicBezTo>
                  <a:cubicBezTo>
                    <a:pt x="1012" y="109"/>
                    <a:pt x="1011" y="108"/>
                    <a:pt x="1010" y="108"/>
                  </a:cubicBezTo>
                  <a:cubicBezTo>
                    <a:pt x="1009" y="108"/>
                    <a:pt x="1008" y="107"/>
                    <a:pt x="1007" y="107"/>
                  </a:cubicBezTo>
                  <a:cubicBezTo>
                    <a:pt x="1006" y="106"/>
                    <a:pt x="1005" y="105"/>
                    <a:pt x="1004" y="103"/>
                  </a:cubicBezTo>
                  <a:cubicBezTo>
                    <a:pt x="1003" y="102"/>
                    <a:pt x="1002" y="100"/>
                    <a:pt x="1001" y="98"/>
                  </a:cubicBezTo>
                  <a:cubicBezTo>
                    <a:pt x="967" y="37"/>
                    <a:pt x="967" y="37"/>
                    <a:pt x="967" y="37"/>
                  </a:cubicBezTo>
                  <a:cubicBezTo>
                    <a:pt x="966" y="34"/>
                    <a:pt x="964" y="31"/>
                    <a:pt x="962" y="28"/>
                  </a:cubicBezTo>
                  <a:cubicBezTo>
                    <a:pt x="960" y="24"/>
                    <a:pt x="959" y="21"/>
                    <a:pt x="957" y="18"/>
                  </a:cubicBezTo>
                  <a:cubicBezTo>
                    <a:pt x="957" y="18"/>
                    <a:pt x="957" y="18"/>
                    <a:pt x="957" y="18"/>
                  </a:cubicBezTo>
                  <a:cubicBezTo>
                    <a:pt x="957" y="22"/>
                    <a:pt x="957" y="26"/>
                    <a:pt x="957" y="30"/>
                  </a:cubicBezTo>
                  <a:cubicBezTo>
                    <a:pt x="957" y="34"/>
                    <a:pt x="957" y="38"/>
                    <a:pt x="957" y="42"/>
                  </a:cubicBezTo>
                  <a:cubicBezTo>
                    <a:pt x="957" y="106"/>
                    <a:pt x="957" y="106"/>
                    <a:pt x="957" y="106"/>
                  </a:cubicBezTo>
                  <a:cubicBezTo>
                    <a:pt x="957" y="107"/>
                    <a:pt x="957" y="107"/>
                    <a:pt x="957" y="107"/>
                  </a:cubicBezTo>
                  <a:cubicBezTo>
                    <a:pt x="957" y="108"/>
                    <a:pt x="956" y="108"/>
                    <a:pt x="956" y="108"/>
                  </a:cubicBezTo>
                  <a:cubicBezTo>
                    <a:pt x="955" y="108"/>
                    <a:pt x="955" y="108"/>
                    <a:pt x="954" y="109"/>
                  </a:cubicBezTo>
                  <a:cubicBezTo>
                    <a:pt x="953" y="109"/>
                    <a:pt x="952" y="109"/>
                    <a:pt x="950" y="109"/>
                  </a:cubicBezTo>
                  <a:cubicBezTo>
                    <a:pt x="949" y="109"/>
                    <a:pt x="948" y="109"/>
                    <a:pt x="947" y="109"/>
                  </a:cubicBezTo>
                  <a:cubicBezTo>
                    <a:pt x="946" y="108"/>
                    <a:pt x="946" y="108"/>
                    <a:pt x="945" y="108"/>
                  </a:cubicBezTo>
                  <a:cubicBezTo>
                    <a:pt x="945" y="108"/>
                    <a:pt x="944" y="108"/>
                    <a:pt x="944" y="107"/>
                  </a:cubicBezTo>
                  <a:cubicBezTo>
                    <a:pt x="944" y="107"/>
                    <a:pt x="944" y="107"/>
                    <a:pt x="944" y="106"/>
                  </a:cubicBezTo>
                  <a:cubicBezTo>
                    <a:pt x="944" y="8"/>
                    <a:pt x="944" y="8"/>
                    <a:pt x="944" y="8"/>
                  </a:cubicBezTo>
                  <a:cubicBezTo>
                    <a:pt x="944" y="6"/>
                    <a:pt x="944" y="4"/>
                    <a:pt x="946" y="3"/>
                  </a:cubicBezTo>
                  <a:cubicBezTo>
                    <a:pt x="947" y="2"/>
                    <a:pt x="948" y="2"/>
                    <a:pt x="950" y="2"/>
                  </a:cubicBezTo>
                  <a:cubicBezTo>
                    <a:pt x="956" y="2"/>
                    <a:pt x="956" y="2"/>
                    <a:pt x="956" y="2"/>
                  </a:cubicBezTo>
                  <a:cubicBezTo>
                    <a:pt x="958" y="2"/>
                    <a:pt x="959" y="2"/>
                    <a:pt x="960" y="2"/>
                  </a:cubicBezTo>
                  <a:cubicBezTo>
                    <a:pt x="961" y="3"/>
                    <a:pt x="962" y="3"/>
                    <a:pt x="963" y="4"/>
                  </a:cubicBezTo>
                  <a:cubicBezTo>
                    <a:pt x="964" y="4"/>
                    <a:pt x="965" y="5"/>
                    <a:pt x="966" y="6"/>
                  </a:cubicBezTo>
                  <a:cubicBezTo>
                    <a:pt x="966" y="7"/>
                    <a:pt x="967" y="9"/>
                    <a:pt x="968" y="11"/>
                  </a:cubicBezTo>
                  <a:cubicBezTo>
                    <a:pt x="994" y="57"/>
                    <a:pt x="994" y="57"/>
                    <a:pt x="994" y="57"/>
                  </a:cubicBezTo>
                  <a:cubicBezTo>
                    <a:pt x="996" y="60"/>
                    <a:pt x="997" y="63"/>
                    <a:pt x="999" y="66"/>
                  </a:cubicBezTo>
                  <a:cubicBezTo>
                    <a:pt x="1000" y="68"/>
                    <a:pt x="1002" y="71"/>
                    <a:pt x="1003" y="74"/>
                  </a:cubicBezTo>
                  <a:cubicBezTo>
                    <a:pt x="1004" y="76"/>
                    <a:pt x="1006" y="79"/>
                    <a:pt x="1007" y="81"/>
                  </a:cubicBezTo>
                  <a:cubicBezTo>
                    <a:pt x="1008" y="84"/>
                    <a:pt x="1010" y="87"/>
                    <a:pt x="1011" y="89"/>
                  </a:cubicBezTo>
                  <a:cubicBezTo>
                    <a:pt x="1011" y="89"/>
                    <a:pt x="1011" y="89"/>
                    <a:pt x="1011" y="89"/>
                  </a:cubicBezTo>
                  <a:cubicBezTo>
                    <a:pt x="1011" y="85"/>
                    <a:pt x="1011" y="80"/>
                    <a:pt x="1011" y="76"/>
                  </a:cubicBezTo>
                  <a:cubicBezTo>
                    <a:pt x="1011" y="71"/>
                    <a:pt x="1011" y="66"/>
                    <a:pt x="1011" y="62"/>
                  </a:cubicBezTo>
                  <a:cubicBezTo>
                    <a:pt x="1011" y="4"/>
                    <a:pt x="1011" y="4"/>
                    <a:pt x="1011" y="4"/>
                  </a:cubicBezTo>
                  <a:cubicBezTo>
                    <a:pt x="1011" y="4"/>
                    <a:pt x="1011" y="4"/>
                    <a:pt x="1011" y="3"/>
                  </a:cubicBezTo>
                  <a:cubicBezTo>
                    <a:pt x="1011" y="3"/>
                    <a:pt x="1012" y="3"/>
                    <a:pt x="1012" y="2"/>
                  </a:cubicBezTo>
                  <a:cubicBezTo>
                    <a:pt x="1013" y="2"/>
                    <a:pt x="1013" y="2"/>
                    <a:pt x="1014" y="2"/>
                  </a:cubicBezTo>
                  <a:cubicBezTo>
                    <a:pt x="1015" y="2"/>
                    <a:pt x="1016" y="2"/>
                    <a:pt x="1018" y="2"/>
                  </a:cubicBezTo>
                  <a:cubicBezTo>
                    <a:pt x="1019" y="2"/>
                    <a:pt x="1020" y="2"/>
                    <a:pt x="1021" y="2"/>
                  </a:cubicBezTo>
                  <a:cubicBezTo>
                    <a:pt x="1022" y="2"/>
                    <a:pt x="1022" y="2"/>
                    <a:pt x="1023" y="2"/>
                  </a:cubicBezTo>
                  <a:cubicBezTo>
                    <a:pt x="1023" y="3"/>
                    <a:pt x="1024" y="3"/>
                    <a:pt x="1024" y="3"/>
                  </a:cubicBezTo>
                  <a:cubicBezTo>
                    <a:pt x="1024" y="4"/>
                    <a:pt x="1024" y="4"/>
                    <a:pt x="1024" y="4"/>
                  </a:cubicBezTo>
                  <a:lnTo>
                    <a:pt x="1024" y="103"/>
                  </a:lnTo>
                  <a:close/>
                  <a:moveTo>
                    <a:pt x="909" y="69"/>
                  </a:moveTo>
                  <a:cubicBezTo>
                    <a:pt x="909" y="76"/>
                    <a:pt x="908" y="81"/>
                    <a:pt x="906" y="86"/>
                  </a:cubicBezTo>
                  <a:cubicBezTo>
                    <a:pt x="904" y="91"/>
                    <a:pt x="902" y="96"/>
                    <a:pt x="898" y="99"/>
                  </a:cubicBezTo>
                  <a:cubicBezTo>
                    <a:pt x="895" y="103"/>
                    <a:pt x="890" y="105"/>
                    <a:pt x="885" y="107"/>
                  </a:cubicBezTo>
                  <a:cubicBezTo>
                    <a:pt x="880" y="109"/>
                    <a:pt x="875" y="110"/>
                    <a:pt x="868" y="110"/>
                  </a:cubicBezTo>
                  <a:cubicBezTo>
                    <a:pt x="862" y="110"/>
                    <a:pt x="857" y="109"/>
                    <a:pt x="852" y="107"/>
                  </a:cubicBezTo>
                  <a:cubicBezTo>
                    <a:pt x="847" y="106"/>
                    <a:pt x="843" y="103"/>
                    <a:pt x="840" y="100"/>
                  </a:cubicBezTo>
                  <a:cubicBezTo>
                    <a:pt x="836" y="97"/>
                    <a:pt x="834" y="92"/>
                    <a:pt x="832" y="87"/>
                  </a:cubicBezTo>
                  <a:cubicBezTo>
                    <a:pt x="830" y="82"/>
                    <a:pt x="829" y="77"/>
                    <a:pt x="829" y="70"/>
                  </a:cubicBezTo>
                  <a:cubicBezTo>
                    <a:pt x="829" y="4"/>
                    <a:pt x="829" y="4"/>
                    <a:pt x="829" y="4"/>
                  </a:cubicBezTo>
                  <a:cubicBezTo>
                    <a:pt x="829" y="4"/>
                    <a:pt x="829" y="3"/>
                    <a:pt x="829" y="3"/>
                  </a:cubicBezTo>
                  <a:cubicBezTo>
                    <a:pt x="830" y="3"/>
                    <a:pt x="830" y="2"/>
                    <a:pt x="830" y="2"/>
                  </a:cubicBezTo>
                  <a:cubicBezTo>
                    <a:pt x="831" y="2"/>
                    <a:pt x="832" y="2"/>
                    <a:pt x="833" y="2"/>
                  </a:cubicBezTo>
                  <a:cubicBezTo>
                    <a:pt x="833" y="2"/>
                    <a:pt x="835" y="1"/>
                    <a:pt x="836" y="1"/>
                  </a:cubicBezTo>
                  <a:cubicBezTo>
                    <a:pt x="837" y="1"/>
                    <a:pt x="839" y="2"/>
                    <a:pt x="839" y="2"/>
                  </a:cubicBezTo>
                  <a:cubicBezTo>
                    <a:pt x="840" y="2"/>
                    <a:pt x="841" y="2"/>
                    <a:pt x="842" y="2"/>
                  </a:cubicBezTo>
                  <a:cubicBezTo>
                    <a:pt x="842" y="2"/>
                    <a:pt x="843" y="3"/>
                    <a:pt x="843" y="3"/>
                  </a:cubicBezTo>
                  <a:cubicBezTo>
                    <a:pt x="843" y="3"/>
                    <a:pt x="843" y="4"/>
                    <a:pt x="843" y="4"/>
                  </a:cubicBezTo>
                  <a:cubicBezTo>
                    <a:pt x="843" y="68"/>
                    <a:pt x="843" y="68"/>
                    <a:pt x="843" y="68"/>
                  </a:cubicBezTo>
                  <a:cubicBezTo>
                    <a:pt x="843" y="73"/>
                    <a:pt x="844" y="78"/>
                    <a:pt x="845" y="81"/>
                  </a:cubicBezTo>
                  <a:cubicBezTo>
                    <a:pt x="846" y="85"/>
                    <a:pt x="848" y="88"/>
                    <a:pt x="850" y="90"/>
                  </a:cubicBezTo>
                  <a:cubicBezTo>
                    <a:pt x="852" y="93"/>
                    <a:pt x="855" y="95"/>
                    <a:pt x="858" y="96"/>
                  </a:cubicBezTo>
                  <a:cubicBezTo>
                    <a:pt x="862" y="97"/>
                    <a:pt x="865" y="98"/>
                    <a:pt x="869" y="98"/>
                  </a:cubicBezTo>
                  <a:cubicBezTo>
                    <a:pt x="873" y="98"/>
                    <a:pt x="877" y="97"/>
                    <a:pt x="880" y="96"/>
                  </a:cubicBezTo>
                  <a:cubicBezTo>
                    <a:pt x="883" y="95"/>
                    <a:pt x="886" y="93"/>
                    <a:pt x="888" y="91"/>
                  </a:cubicBezTo>
                  <a:cubicBezTo>
                    <a:pt x="890" y="88"/>
                    <a:pt x="892" y="85"/>
                    <a:pt x="893" y="82"/>
                  </a:cubicBezTo>
                  <a:cubicBezTo>
                    <a:pt x="895" y="78"/>
                    <a:pt x="895" y="74"/>
                    <a:pt x="895" y="69"/>
                  </a:cubicBezTo>
                  <a:cubicBezTo>
                    <a:pt x="895" y="4"/>
                    <a:pt x="895" y="4"/>
                    <a:pt x="895" y="4"/>
                  </a:cubicBezTo>
                  <a:cubicBezTo>
                    <a:pt x="895" y="4"/>
                    <a:pt x="895" y="3"/>
                    <a:pt x="895" y="3"/>
                  </a:cubicBezTo>
                  <a:cubicBezTo>
                    <a:pt x="896" y="3"/>
                    <a:pt x="896" y="2"/>
                    <a:pt x="897" y="2"/>
                  </a:cubicBezTo>
                  <a:cubicBezTo>
                    <a:pt x="897" y="2"/>
                    <a:pt x="898" y="2"/>
                    <a:pt x="899" y="2"/>
                  </a:cubicBezTo>
                  <a:cubicBezTo>
                    <a:pt x="900" y="2"/>
                    <a:pt x="901" y="1"/>
                    <a:pt x="902" y="1"/>
                  </a:cubicBezTo>
                  <a:cubicBezTo>
                    <a:pt x="903" y="1"/>
                    <a:pt x="905" y="2"/>
                    <a:pt x="906" y="2"/>
                  </a:cubicBezTo>
                  <a:cubicBezTo>
                    <a:pt x="906" y="2"/>
                    <a:pt x="907" y="2"/>
                    <a:pt x="908" y="2"/>
                  </a:cubicBezTo>
                  <a:cubicBezTo>
                    <a:pt x="908" y="2"/>
                    <a:pt x="909" y="3"/>
                    <a:pt x="909" y="3"/>
                  </a:cubicBezTo>
                  <a:cubicBezTo>
                    <a:pt x="909" y="3"/>
                    <a:pt x="909" y="4"/>
                    <a:pt x="909" y="4"/>
                  </a:cubicBezTo>
                  <a:lnTo>
                    <a:pt x="909" y="69"/>
                  </a:lnTo>
                  <a:close/>
                  <a:moveTo>
                    <a:pt x="766" y="106"/>
                  </a:moveTo>
                  <a:cubicBezTo>
                    <a:pt x="766" y="107"/>
                    <a:pt x="765" y="107"/>
                    <a:pt x="765" y="107"/>
                  </a:cubicBezTo>
                  <a:cubicBezTo>
                    <a:pt x="765" y="108"/>
                    <a:pt x="765" y="108"/>
                    <a:pt x="764" y="108"/>
                  </a:cubicBezTo>
                  <a:cubicBezTo>
                    <a:pt x="763" y="108"/>
                    <a:pt x="763" y="108"/>
                    <a:pt x="762" y="109"/>
                  </a:cubicBezTo>
                  <a:cubicBezTo>
                    <a:pt x="761" y="109"/>
                    <a:pt x="760" y="109"/>
                    <a:pt x="758" y="109"/>
                  </a:cubicBezTo>
                  <a:cubicBezTo>
                    <a:pt x="757" y="109"/>
                    <a:pt x="756" y="109"/>
                    <a:pt x="755" y="109"/>
                  </a:cubicBezTo>
                  <a:cubicBezTo>
                    <a:pt x="754" y="108"/>
                    <a:pt x="753" y="108"/>
                    <a:pt x="753" y="108"/>
                  </a:cubicBezTo>
                  <a:cubicBezTo>
                    <a:pt x="752" y="108"/>
                    <a:pt x="752" y="108"/>
                    <a:pt x="752" y="107"/>
                  </a:cubicBezTo>
                  <a:cubicBezTo>
                    <a:pt x="751" y="107"/>
                    <a:pt x="751" y="107"/>
                    <a:pt x="751" y="106"/>
                  </a:cubicBezTo>
                  <a:cubicBezTo>
                    <a:pt x="751" y="4"/>
                    <a:pt x="751" y="4"/>
                    <a:pt x="751" y="4"/>
                  </a:cubicBezTo>
                  <a:cubicBezTo>
                    <a:pt x="751" y="4"/>
                    <a:pt x="751" y="3"/>
                    <a:pt x="752" y="3"/>
                  </a:cubicBezTo>
                  <a:cubicBezTo>
                    <a:pt x="752" y="3"/>
                    <a:pt x="752" y="2"/>
                    <a:pt x="753" y="2"/>
                  </a:cubicBezTo>
                  <a:cubicBezTo>
                    <a:pt x="754" y="2"/>
                    <a:pt x="754" y="2"/>
                    <a:pt x="755" y="2"/>
                  </a:cubicBezTo>
                  <a:cubicBezTo>
                    <a:pt x="756" y="2"/>
                    <a:pt x="757" y="1"/>
                    <a:pt x="758" y="1"/>
                  </a:cubicBezTo>
                  <a:cubicBezTo>
                    <a:pt x="760" y="1"/>
                    <a:pt x="761" y="2"/>
                    <a:pt x="762" y="2"/>
                  </a:cubicBezTo>
                  <a:cubicBezTo>
                    <a:pt x="763" y="2"/>
                    <a:pt x="763" y="2"/>
                    <a:pt x="764" y="2"/>
                  </a:cubicBezTo>
                  <a:cubicBezTo>
                    <a:pt x="765" y="2"/>
                    <a:pt x="765" y="3"/>
                    <a:pt x="765" y="3"/>
                  </a:cubicBezTo>
                  <a:cubicBezTo>
                    <a:pt x="765" y="3"/>
                    <a:pt x="766" y="4"/>
                    <a:pt x="766" y="4"/>
                  </a:cubicBezTo>
                  <a:lnTo>
                    <a:pt x="766" y="106"/>
                  </a:lnTo>
                  <a:close/>
                  <a:moveTo>
                    <a:pt x="681" y="16"/>
                  </a:moveTo>
                  <a:cubicBezTo>
                    <a:pt x="681" y="16"/>
                    <a:pt x="681" y="16"/>
                    <a:pt x="681" y="16"/>
                  </a:cubicBezTo>
                  <a:cubicBezTo>
                    <a:pt x="663" y="69"/>
                    <a:pt x="663" y="69"/>
                    <a:pt x="663" y="69"/>
                  </a:cubicBezTo>
                  <a:cubicBezTo>
                    <a:pt x="700" y="69"/>
                    <a:pt x="700" y="69"/>
                    <a:pt x="700" y="69"/>
                  </a:cubicBezTo>
                  <a:lnTo>
                    <a:pt x="681" y="16"/>
                  </a:lnTo>
                  <a:close/>
                  <a:moveTo>
                    <a:pt x="727" y="103"/>
                  </a:moveTo>
                  <a:cubicBezTo>
                    <a:pt x="727" y="105"/>
                    <a:pt x="728" y="106"/>
                    <a:pt x="728" y="106"/>
                  </a:cubicBezTo>
                  <a:cubicBezTo>
                    <a:pt x="728" y="107"/>
                    <a:pt x="728" y="108"/>
                    <a:pt x="727" y="108"/>
                  </a:cubicBezTo>
                  <a:cubicBezTo>
                    <a:pt x="727" y="108"/>
                    <a:pt x="726" y="109"/>
                    <a:pt x="725" y="109"/>
                  </a:cubicBezTo>
                  <a:cubicBezTo>
                    <a:pt x="724" y="109"/>
                    <a:pt x="723" y="109"/>
                    <a:pt x="721" y="109"/>
                  </a:cubicBezTo>
                  <a:cubicBezTo>
                    <a:pt x="719" y="109"/>
                    <a:pt x="718" y="109"/>
                    <a:pt x="717" y="109"/>
                  </a:cubicBezTo>
                  <a:cubicBezTo>
                    <a:pt x="716" y="109"/>
                    <a:pt x="715" y="108"/>
                    <a:pt x="714" y="108"/>
                  </a:cubicBezTo>
                  <a:cubicBezTo>
                    <a:pt x="714" y="108"/>
                    <a:pt x="714" y="108"/>
                    <a:pt x="713" y="108"/>
                  </a:cubicBezTo>
                  <a:cubicBezTo>
                    <a:pt x="713" y="107"/>
                    <a:pt x="713" y="107"/>
                    <a:pt x="713" y="106"/>
                  </a:cubicBezTo>
                  <a:cubicBezTo>
                    <a:pt x="704" y="80"/>
                    <a:pt x="704" y="80"/>
                    <a:pt x="704" y="80"/>
                  </a:cubicBezTo>
                  <a:cubicBezTo>
                    <a:pt x="659" y="80"/>
                    <a:pt x="659" y="80"/>
                    <a:pt x="659" y="80"/>
                  </a:cubicBezTo>
                  <a:cubicBezTo>
                    <a:pt x="651" y="106"/>
                    <a:pt x="651" y="106"/>
                    <a:pt x="651" y="106"/>
                  </a:cubicBezTo>
                  <a:cubicBezTo>
                    <a:pt x="650" y="106"/>
                    <a:pt x="650" y="107"/>
                    <a:pt x="650" y="107"/>
                  </a:cubicBezTo>
                  <a:cubicBezTo>
                    <a:pt x="650" y="108"/>
                    <a:pt x="649" y="108"/>
                    <a:pt x="649" y="108"/>
                  </a:cubicBezTo>
                  <a:cubicBezTo>
                    <a:pt x="648" y="108"/>
                    <a:pt x="647" y="109"/>
                    <a:pt x="646" y="109"/>
                  </a:cubicBezTo>
                  <a:cubicBezTo>
                    <a:pt x="646" y="109"/>
                    <a:pt x="644" y="109"/>
                    <a:pt x="643" y="109"/>
                  </a:cubicBezTo>
                  <a:cubicBezTo>
                    <a:pt x="641" y="109"/>
                    <a:pt x="640" y="109"/>
                    <a:pt x="639" y="109"/>
                  </a:cubicBezTo>
                  <a:cubicBezTo>
                    <a:pt x="638" y="108"/>
                    <a:pt x="637" y="108"/>
                    <a:pt x="637" y="108"/>
                  </a:cubicBezTo>
                  <a:cubicBezTo>
                    <a:pt x="636" y="107"/>
                    <a:pt x="636" y="107"/>
                    <a:pt x="636" y="106"/>
                  </a:cubicBezTo>
                  <a:cubicBezTo>
                    <a:pt x="636" y="105"/>
                    <a:pt x="636" y="104"/>
                    <a:pt x="637" y="103"/>
                  </a:cubicBezTo>
                  <a:cubicBezTo>
                    <a:pt x="672" y="4"/>
                    <a:pt x="672" y="4"/>
                    <a:pt x="672" y="4"/>
                  </a:cubicBezTo>
                  <a:cubicBezTo>
                    <a:pt x="673" y="4"/>
                    <a:pt x="673" y="3"/>
                    <a:pt x="673" y="3"/>
                  </a:cubicBezTo>
                  <a:cubicBezTo>
                    <a:pt x="674" y="3"/>
                    <a:pt x="674" y="2"/>
                    <a:pt x="675" y="2"/>
                  </a:cubicBezTo>
                  <a:cubicBezTo>
                    <a:pt x="676" y="2"/>
                    <a:pt x="676" y="2"/>
                    <a:pt x="678" y="2"/>
                  </a:cubicBezTo>
                  <a:cubicBezTo>
                    <a:pt x="679" y="2"/>
                    <a:pt x="680" y="1"/>
                    <a:pt x="682" y="1"/>
                  </a:cubicBezTo>
                  <a:cubicBezTo>
                    <a:pt x="683" y="1"/>
                    <a:pt x="685" y="2"/>
                    <a:pt x="686" y="2"/>
                  </a:cubicBezTo>
                  <a:cubicBezTo>
                    <a:pt x="687" y="2"/>
                    <a:pt x="688" y="2"/>
                    <a:pt x="689" y="2"/>
                  </a:cubicBezTo>
                  <a:cubicBezTo>
                    <a:pt x="690" y="2"/>
                    <a:pt x="690" y="3"/>
                    <a:pt x="690" y="3"/>
                  </a:cubicBezTo>
                  <a:cubicBezTo>
                    <a:pt x="691" y="3"/>
                    <a:pt x="691" y="4"/>
                    <a:pt x="691" y="5"/>
                  </a:cubicBezTo>
                  <a:lnTo>
                    <a:pt x="727" y="103"/>
                  </a:lnTo>
                  <a:close/>
                  <a:moveTo>
                    <a:pt x="612" y="106"/>
                  </a:moveTo>
                  <a:cubicBezTo>
                    <a:pt x="612" y="107"/>
                    <a:pt x="612" y="107"/>
                    <a:pt x="612" y="107"/>
                  </a:cubicBezTo>
                  <a:cubicBezTo>
                    <a:pt x="612" y="108"/>
                    <a:pt x="612" y="108"/>
                    <a:pt x="611" y="108"/>
                  </a:cubicBezTo>
                  <a:cubicBezTo>
                    <a:pt x="610" y="108"/>
                    <a:pt x="610" y="108"/>
                    <a:pt x="609" y="109"/>
                  </a:cubicBezTo>
                  <a:cubicBezTo>
                    <a:pt x="608" y="109"/>
                    <a:pt x="607" y="109"/>
                    <a:pt x="605" y="109"/>
                  </a:cubicBezTo>
                  <a:cubicBezTo>
                    <a:pt x="604" y="109"/>
                    <a:pt x="603" y="109"/>
                    <a:pt x="602" y="109"/>
                  </a:cubicBezTo>
                  <a:cubicBezTo>
                    <a:pt x="601" y="108"/>
                    <a:pt x="600" y="108"/>
                    <a:pt x="600" y="108"/>
                  </a:cubicBezTo>
                  <a:cubicBezTo>
                    <a:pt x="599" y="108"/>
                    <a:pt x="599" y="108"/>
                    <a:pt x="599" y="107"/>
                  </a:cubicBezTo>
                  <a:cubicBezTo>
                    <a:pt x="599" y="107"/>
                    <a:pt x="598" y="107"/>
                    <a:pt x="598" y="106"/>
                  </a:cubicBezTo>
                  <a:cubicBezTo>
                    <a:pt x="598" y="59"/>
                    <a:pt x="598" y="59"/>
                    <a:pt x="598" y="59"/>
                  </a:cubicBezTo>
                  <a:cubicBezTo>
                    <a:pt x="550" y="59"/>
                    <a:pt x="550" y="59"/>
                    <a:pt x="550" y="59"/>
                  </a:cubicBezTo>
                  <a:cubicBezTo>
                    <a:pt x="550" y="106"/>
                    <a:pt x="550" y="106"/>
                    <a:pt x="550" y="106"/>
                  </a:cubicBezTo>
                  <a:cubicBezTo>
                    <a:pt x="550" y="107"/>
                    <a:pt x="550" y="107"/>
                    <a:pt x="550" y="107"/>
                  </a:cubicBezTo>
                  <a:cubicBezTo>
                    <a:pt x="549" y="108"/>
                    <a:pt x="549" y="108"/>
                    <a:pt x="549" y="108"/>
                  </a:cubicBezTo>
                  <a:cubicBezTo>
                    <a:pt x="548" y="108"/>
                    <a:pt x="547" y="108"/>
                    <a:pt x="546" y="109"/>
                  </a:cubicBezTo>
                  <a:cubicBezTo>
                    <a:pt x="545" y="109"/>
                    <a:pt x="544" y="109"/>
                    <a:pt x="543" y="109"/>
                  </a:cubicBezTo>
                  <a:cubicBezTo>
                    <a:pt x="542" y="109"/>
                    <a:pt x="540" y="109"/>
                    <a:pt x="540" y="109"/>
                  </a:cubicBezTo>
                  <a:cubicBezTo>
                    <a:pt x="539" y="108"/>
                    <a:pt x="538" y="108"/>
                    <a:pt x="537" y="108"/>
                  </a:cubicBezTo>
                  <a:cubicBezTo>
                    <a:pt x="537" y="108"/>
                    <a:pt x="536" y="108"/>
                    <a:pt x="536" y="107"/>
                  </a:cubicBezTo>
                  <a:cubicBezTo>
                    <a:pt x="536" y="107"/>
                    <a:pt x="536" y="107"/>
                    <a:pt x="536" y="106"/>
                  </a:cubicBezTo>
                  <a:cubicBezTo>
                    <a:pt x="536" y="4"/>
                    <a:pt x="536" y="4"/>
                    <a:pt x="536" y="4"/>
                  </a:cubicBezTo>
                  <a:cubicBezTo>
                    <a:pt x="536" y="4"/>
                    <a:pt x="536" y="3"/>
                    <a:pt x="536" y="3"/>
                  </a:cubicBezTo>
                  <a:cubicBezTo>
                    <a:pt x="536" y="3"/>
                    <a:pt x="537" y="2"/>
                    <a:pt x="537" y="2"/>
                  </a:cubicBezTo>
                  <a:cubicBezTo>
                    <a:pt x="538" y="2"/>
                    <a:pt x="539" y="2"/>
                    <a:pt x="540" y="2"/>
                  </a:cubicBezTo>
                  <a:cubicBezTo>
                    <a:pt x="540" y="2"/>
                    <a:pt x="542" y="1"/>
                    <a:pt x="543" y="1"/>
                  </a:cubicBezTo>
                  <a:cubicBezTo>
                    <a:pt x="544" y="1"/>
                    <a:pt x="545" y="2"/>
                    <a:pt x="546" y="2"/>
                  </a:cubicBezTo>
                  <a:cubicBezTo>
                    <a:pt x="547" y="2"/>
                    <a:pt x="548" y="2"/>
                    <a:pt x="549" y="2"/>
                  </a:cubicBezTo>
                  <a:cubicBezTo>
                    <a:pt x="549" y="2"/>
                    <a:pt x="549" y="3"/>
                    <a:pt x="550" y="3"/>
                  </a:cubicBezTo>
                  <a:cubicBezTo>
                    <a:pt x="550" y="3"/>
                    <a:pt x="550" y="4"/>
                    <a:pt x="550" y="4"/>
                  </a:cubicBezTo>
                  <a:cubicBezTo>
                    <a:pt x="550" y="47"/>
                    <a:pt x="550" y="47"/>
                    <a:pt x="550" y="47"/>
                  </a:cubicBezTo>
                  <a:cubicBezTo>
                    <a:pt x="598" y="47"/>
                    <a:pt x="598" y="47"/>
                    <a:pt x="598" y="47"/>
                  </a:cubicBezTo>
                  <a:cubicBezTo>
                    <a:pt x="598" y="4"/>
                    <a:pt x="598" y="4"/>
                    <a:pt x="598" y="4"/>
                  </a:cubicBezTo>
                  <a:cubicBezTo>
                    <a:pt x="598" y="4"/>
                    <a:pt x="599" y="3"/>
                    <a:pt x="599" y="3"/>
                  </a:cubicBezTo>
                  <a:cubicBezTo>
                    <a:pt x="599" y="3"/>
                    <a:pt x="599" y="2"/>
                    <a:pt x="600" y="2"/>
                  </a:cubicBezTo>
                  <a:cubicBezTo>
                    <a:pt x="600" y="2"/>
                    <a:pt x="601" y="2"/>
                    <a:pt x="602" y="2"/>
                  </a:cubicBezTo>
                  <a:cubicBezTo>
                    <a:pt x="603" y="2"/>
                    <a:pt x="604" y="1"/>
                    <a:pt x="605" y="1"/>
                  </a:cubicBezTo>
                  <a:cubicBezTo>
                    <a:pt x="607" y="1"/>
                    <a:pt x="608" y="2"/>
                    <a:pt x="609" y="2"/>
                  </a:cubicBezTo>
                  <a:cubicBezTo>
                    <a:pt x="610" y="2"/>
                    <a:pt x="610" y="2"/>
                    <a:pt x="611" y="2"/>
                  </a:cubicBezTo>
                  <a:cubicBezTo>
                    <a:pt x="612" y="2"/>
                    <a:pt x="612" y="3"/>
                    <a:pt x="612" y="3"/>
                  </a:cubicBezTo>
                  <a:cubicBezTo>
                    <a:pt x="612" y="3"/>
                    <a:pt x="612" y="4"/>
                    <a:pt x="612" y="4"/>
                  </a:cubicBezTo>
                  <a:lnTo>
                    <a:pt x="612" y="106"/>
                  </a:lnTo>
                  <a:close/>
                  <a:moveTo>
                    <a:pt x="503" y="16"/>
                  </a:moveTo>
                  <a:cubicBezTo>
                    <a:pt x="503" y="17"/>
                    <a:pt x="503" y="18"/>
                    <a:pt x="503" y="19"/>
                  </a:cubicBezTo>
                  <a:cubicBezTo>
                    <a:pt x="503" y="20"/>
                    <a:pt x="503" y="21"/>
                    <a:pt x="502" y="21"/>
                  </a:cubicBezTo>
                  <a:cubicBezTo>
                    <a:pt x="502" y="22"/>
                    <a:pt x="502" y="22"/>
                    <a:pt x="502" y="22"/>
                  </a:cubicBezTo>
                  <a:cubicBezTo>
                    <a:pt x="501" y="22"/>
                    <a:pt x="501" y="23"/>
                    <a:pt x="500" y="23"/>
                  </a:cubicBezTo>
                  <a:cubicBezTo>
                    <a:pt x="500" y="23"/>
                    <a:pt x="499" y="22"/>
                    <a:pt x="497" y="21"/>
                  </a:cubicBezTo>
                  <a:cubicBezTo>
                    <a:pt x="496" y="20"/>
                    <a:pt x="494" y="19"/>
                    <a:pt x="491" y="18"/>
                  </a:cubicBezTo>
                  <a:cubicBezTo>
                    <a:pt x="488" y="16"/>
                    <a:pt x="485" y="15"/>
                    <a:pt x="482" y="14"/>
                  </a:cubicBezTo>
                  <a:cubicBezTo>
                    <a:pt x="478" y="13"/>
                    <a:pt x="474" y="13"/>
                    <a:pt x="469" y="13"/>
                  </a:cubicBezTo>
                  <a:cubicBezTo>
                    <a:pt x="463" y="13"/>
                    <a:pt x="458" y="14"/>
                    <a:pt x="453" y="16"/>
                  </a:cubicBezTo>
                  <a:cubicBezTo>
                    <a:pt x="448" y="18"/>
                    <a:pt x="445" y="21"/>
                    <a:pt x="441" y="25"/>
                  </a:cubicBezTo>
                  <a:cubicBezTo>
                    <a:pt x="438" y="28"/>
                    <a:pt x="436" y="33"/>
                    <a:pt x="434" y="38"/>
                  </a:cubicBezTo>
                  <a:cubicBezTo>
                    <a:pt x="432" y="43"/>
                    <a:pt x="431" y="49"/>
                    <a:pt x="431" y="55"/>
                  </a:cubicBezTo>
                  <a:cubicBezTo>
                    <a:pt x="431" y="62"/>
                    <a:pt x="432" y="68"/>
                    <a:pt x="434" y="73"/>
                  </a:cubicBezTo>
                  <a:cubicBezTo>
                    <a:pt x="436" y="78"/>
                    <a:pt x="439" y="83"/>
                    <a:pt x="442" y="86"/>
                  </a:cubicBezTo>
                  <a:cubicBezTo>
                    <a:pt x="445" y="90"/>
                    <a:pt x="449" y="93"/>
                    <a:pt x="454" y="95"/>
                  </a:cubicBezTo>
                  <a:cubicBezTo>
                    <a:pt x="459" y="97"/>
                    <a:pt x="464" y="97"/>
                    <a:pt x="469" y="97"/>
                  </a:cubicBezTo>
                  <a:cubicBezTo>
                    <a:pt x="472" y="97"/>
                    <a:pt x="476" y="97"/>
                    <a:pt x="479" y="96"/>
                  </a:cubicBezTo>
                  <a:cubicBezTo>
                    <a:pt x="483" y="96"/>
                    <a:pt x="486" y="94"/>
                    <a:pt x="489" y="93"/>
                  </a:cubicBezTo>
                  <a:cubicBezTo>
                    <a:pt x="489" y="62"/>
                    <a:pt x="489" y="62"/>
                    <a:pt x="489" y="62"/>
                  </a:cubicBezTo>
                  <a:cubicBezTo>
                    <a:pt x="464" y="62"/>
                    <a:pt x="464" y="62"/>
                    <a:pt x="464" y="62"/>
                  </a:cubicBezTo>
                  <a:cubicBezTo>
                    <a:pt x="463" y="62"/>
                    <a:pt x="462" y="61"/>
                    <a:pt x="462" y="60"/>
                  </a:cubicBezTo>
                  <a:cubicBezTo>
                    <a:pt x="461" y="59"/>
                    <a:pt x="461" y="58"/>
                    <a:pt x="461" y="56"/>
                  </a:cubicBezTo>
                  <a:cubicBezTo>
                    <a:pt x="461" y="55"/>
                    <a:pt x="461" y="54"/>
                    <a:pt x="461" y="53"/>
                  </a:cubicBezTo>
                  <a:cubicBezTo>
                    <a:pt x="461" y="53"/>
                    <a:pt x="462" y="52"/>
                    <a:pt x="462" y="51"/>
                  </a:cubicBezTo>
                  <a:cubicBezTo>
                    <a:pt x="462" y="51"/>
                    <a:pt x="462" y="51"/>
                    <a:pt x="463" y="50"/>
                  </a:cubicBezTo>
                  <a:cubicBezTo>
                    <a:pt x="463" y="50"/>
                    <a:pt x="463" y="50"/>
                    <a:pt x="464" y="50"/>
                  </a:cubicBezTo>
                  <a:cubicBezTo>
                    <a:pt x="498" y="50"/>
                    <a:pt x="498" y="50"/>
                    <a:pt x="498" y="50"/>
                  </a:cubicBezTo>
                  <a:cubicBezTo>
                    <a:pt x="498" y="50"/>
                    <a:pt x="499" y="50"/>
                    <a:pt x="500" y="50"/>
                  </a:cubicBezTo>
                  <a:cubicBezTo>
                    <a:pt x="500" y="51"/>
                    <a:pt x="501" y="51"/>
                    <a:pt x="501" y="51"/>
                  </a:cubicBezTo>
                  <a:cubicBezTo>
                    <a:pt x="502" y="52"/>
                    <a:pt x="502" y="53"/>
                    <a:pt x="502" y="53"/>
                  </a:cubicBezTo>
                  <a:cubicBezTo>
                    <a:pt x="503" y="54"/>
                    <a:pt x="503" y="55"/>
                    <a:pt x="503" y="56"/>
                  </a:cubicBezTo>
                  <a:cubicBezTo>
                    <a:pt x="503" y="96"/>
                    <a:pt x="503" y="96"/>
                    <a:pt x="503" y="96"/>
                  </a:cubicBezTo>
                  <a:cubicBezTo>
                    <a:pt x="503" y="98"/>
                    <a:pt x="502" y="99"/>
                    <a:pt x="502" y="100"/>
                  </a:cubicBezTo>
                  <a:cubicBezTo>
                    <a:pt x="502" y="101"/>
                    <a:pt x="500" y="102"/>
                    <a:pt x="499" y="103"/>
                  </a:cubicBezTo>
                  <a:cubicBezTo>
                    <a:pt x="497" y="104"/>
                    <a:pt x="495" y="105"/>
                    <a:pt x="493" y="105"/>
                  </a:cubicBezTo>
                  <a:cubicBezTo>
                    <a:pt x="490" y="106"/>
                    <a:pt x="488" y="107"/>
                    <a:pt x="485" y="108"/>
                  </a:cubicBezTo>
                  <a:cubicBezTo>
                    <a:pt x="482" y="109"/>
                    <a:pt x="480" y="109"/>
                    <a:pt x="477" y="109"/>
                  </a:cubicBezTo>
                  <a:cubicBezTo>
                    <a:pt x="474" y="110"/>
                    <a:pt x="471" y="110"/>
                    <a:pt x="469" y="110"/>
                  </a:cubicBezTo>
                  <a:cubicBezTo>
                    <a:pt x="460" y="110"/>
                    <a:pt x="453" y="109"/>
                    <a:pt x="447" y="106"/>
                  </a:cubicBezTo>
                  <a:cubicBezTo>
                    <a:pt x="440" y="103"/>
                    <a:pt x="435" y="100"/>
                    <a:pt x="430" y="95"/>
                  </a:cubicBezTo>
                  <a:cubicBezTo>
                    <a:pt x="426" y="90"/>
                    <a:pt x="422" y="85"/>
                    <a:pt x="420" y="78"/>
                  </a:cubicBezTo>
                  <a:cubicBezTo>
                    <a:pt x="418" y="72"/>
                    <a:pt x="416" y="64"/>
                    <a:pt x="416" y="56"/>
                  </a:cubicBezTo>
                  <a:cubicBezTo>
                    <a:pt x="416" y="48"/>
                    <a:pt x="418" y="40"/>
                    <a:pt x="420" y="33"/>
                  </a:cubicBezTo>
                  <a:cubicBezTo>
                    <a:pt x="423" y="26"/>
                    <a:pt x="426" y="21"/>
                    <a:pt x="431" y="16"/>
                  </a:cubicBezTo>
                  <a:cubicBezTo>
                    <a:pt x="436" y="11"/>
                    <a:pt x="441" y="7"/>
                    <a:pt x="448" y="4"/>
                  </a:cubicBezTo>
                  <a:cubicBezTo>
                    <a:pt x="454" y="2"/>
                    <a:pt x="461" y="0"/>
                    <a:pt x="469" y="0"/>
                  </a:cubicBezTo>
                  <a:cubicBezTo>
                    <a:pt x="473" y="0"/>
                    <a:pt x="477" y="1"/>
                    <a:pt x="481" y="2"/>
                  </a:cubicBezTo>
                  <a:cubicBezTo>
                    <a:pt x="484" y="2"/>
                    <a:pt x="487" y="3"/>
                    <a:pt x="490" y="4"/>
                  </a:cubicBezTo>
                  <a:cubicBezTo>
                    <a:pt x="493" y="5"/>
                    <a:pt x="495" y="6"/>
                    <a:pt x="497" y="7"/>
                  </a:cubicBezTo>
                  <a:cubicBezTo>
                    <a:pt x="499" y="8"/>
                    <a:pt x="500" y="9"/>
                    <a:pt x="501" y="10"/>
                  </a:cubicBezTo>
                  <a:cubicBezTo>
                    <a:pt x="502" y="11"/>
                    <a:pt x="502" y="11"/>
                    <a:pt x="503" y="12"/>
                  </a:cubicBezTo>
                  <a:cubicBezTo>
                    <a:pt x="503" y="13"/>
                    <a:pt x="503" y="15"/>
                    <a:pt x="503" y="16"/>
                  </a:cubicBezTo>
                  <a:close/>
                  <a:moveTo>
                    <a:pt x="388" y="103"/>
                  </a:moveTo>
                  <a:cubicBezTo>
                    <a:pt x="388" y="104"/>
                    <a:pt x="388" y="105"/>
                    <a:pt x="388" y="105"/>
                  </a:cubicBezTo>
                  <a:cubicBezTo>
                    <a:pt x="387" y="106"/>
                    <a:pt x="387" y="107"/>
                    <a:pt x="386" y="107"/>
                  </a:cubicBezTo>
                  <a:cubicBezTo>
                    <a:pt x="386" y="108"/>
                    <a:pt x="385" y="108"/>
                    <a:pt x="384" y="108"/>
                  </a:cubicBezTo>
                  <a:cubicBezTo>
                    <a:pt x="384" y="108"/>
                    <a:pt x="383" y="109"/>
                    <a:pt x="382" y="109"/>
                  </a:cubicBezTo>
                  <a:cubicBezTo>
                    <a:pt x="378" y="109"/>
                    <a:pt x="378" y="109"/>
                    <a:pt x="378" y="109"/>
                  </a:cubicBezTo>
                  <a:cubicBezTo>
                    <a:pt x="376" y="109"/>
                    <a:pt x="375" y="108"/>
                    <a:pt x="374" y="108"/>
                  </a:cubicBezTo>
                  <a:cubicBezTo>
                    <a:pt x="373" y="108"/>
                    <a:pt x="372" y="107"/>
                    <a:pt x="371" y="107"/>
                  </a:cubicBezTo>
                  <a:cubicBezTo>
                    <a:pt x="370" y="106"/>
                    <a:pt x="369" y="105"/>
                    <a:pt x="368" y="103"/>
                  </a:cubicBezTo>
                  <a:cubicBezTo>
                    <a:pt x="367" y="102"/>
                    <a:pt x="366" y="100"/>
                    <a:pt x="365" y="98"/>
                  </a:cubicBezTo>
                  <a:cubicBezTo>
                    <a:pt x="331" y="37"/>
                    <a:pt x="331" y="37"/>
                    <a:pt x="331" y="37"/>
                  </a:cubicBezTo>
                  <a:cubicBezTo>
                    <a:pt x="330" y="34"/>
                    <a:pt x="328" y="31"/>
                    <a:pt x="326" y="28"/>
                  </a:cubicBezTo>
                  <a:cubicBezTo>
                    <a:pt x="324" y="24"/>
                    <a:pt x="323" y="21"/>
                    <a:pt x="321" y="18"/>
                  </a:cubicBezTo>
                  <a:cubicBezTo>
                    <a:pt x="321" y="18"/>
                    <a:pt x="321" y="18"/>
                    <a:pt x="321" y="18"/>
                  </a:cubicBezTo>
                  <a:cubicBezTo>
                    <a:pt x="321" y="22"/>
                    <a:pt x="321" y="26"/>
                    <a:pt x="321" y="30"/>
                  </a:cubicBezTo>
                  <a:cubicBezTo>
                    <a:pt x="321" y="34"/>
                    <a:pt x="321" y="38"/>
                    <a:pt x="321" y="42"/>
                  </a:cubicBezTo>
                  <a:cubicBezTo>
                    <a:pt x="321" y="106"/>
                    <a:pt x="321" y="106"/>
                    <a:pt x="321" y="106"/>
                  </a:cubicBezTo>
                  <a:cubicBezTo>
                    <a:pt x="321" y="107"/>
                    <a:pt x="321" y="107"/>
                    <a:pt x="321" y="107"/>
                  </a:cubicBezTo>
                  <a:cubicBezTo>
                    <a:pt x="321" y="108"/>
                    <a:pt x="320" y="108"/>
                    <a:pt x="320" y="108"/>
                  </a:cubicBezTo>
                  <a:cubicBezTo>
                    <a:pt x="319" y="108"/>
                    <a:pt x="319" y="108"/>
                    <a:pt x="318" y="109"/>
                  </a:cubicBezTo>
                  <a:cubicBezTo>
                    <a:pt x="317" y="109"/>
                    <a:pt x="316" y="109"/>
                    <a:pt x="314" y="109"/>
                  </a:cubicBezTo>
                  <a:cubicBezTo>
                    <a:pt x="313" y="109"/>
                    <a:pt x="312" y="109"/>
                    <a:pt x="311" y="109"/>
                  </a:cubicBezTo>
                  <a:cubicBezTo>
                    <a:pt x="310" y="108"/>
                    <a:pt x="310" y="108"/>
                    <a:pt x="309" y="108"/>
                  </a:cubicBezTo>
                  <a:cubicBezTo>
                    <a:pt x="309" y="108"/>
                    <a:pt x="308" y="108"/>
                    <a:pt x="308" y="107"/>
                  </a:cubicBezTo>
                  <a:cubicBezTo>
                    <a:pt x="308" y="107"/>
                    <a:pt x="308" y="107"/>
                    <a:pt x="308" y="106"/>
                  </a:cubicBezTo>
                  <a:cubicBezTo>
                    <a:pt x="308" y="8"/>
                    <a:pt x="308" y="8"/>
                    <a:pt x="308" y="8"/>
                  </a:cubicBezTo>
                  <a:cubicBezTo>
                    <a:pt x="308" y="6"/>
                    <a:pt x="308" y="4"/>
                    <a:pt x="310" y="3"/>
                  </a:cubicBezTo>
                  <a:cubicBezTo>
                    <a:pt x="311" y="2"/>
                    <a:pt x="312" y="2"/>
                    <a:pt x="314" y="2"/>
                  </a:cubicBezTo>
                  <a:cubicBezTo>
                    <a:pt x="320" y="2"/>
                    <a:pt x="320" y="2"/>
                    <a:pt x="320" y="2"/>
                  </a:cubicBezTo>
                  <a:cubicBezTo>
                    <a:pt x="322" y="2"/>
                    <a:pt x="323" y="2"/>
                    <a:pt x="324" y="2"/>
                  </a:cubicBezTo>
                  <a:cubicBezTo>
                    <a:pt x="325" y="3"/>
                    <a:pt x="326" y="3"/>
                    <a:pt x="327" y="4"/>
                  </a:cubicBezTo>
                  <a:cubicBezTo>
                    <a:pt x="328" y="4"/>
                    <a:pt x="329" y="5"/>
                    <a:pt x="330" y="6"/>
                  </a:cubicBezTo>
                  <a:cubicBezTo>
                    <a:pt x="330" y="7"/>
                    <a:pt x="331" y="9"/>
                    <a:pt x="332" y="11"/>
                  </a:cubicBezTo>
                  <a:cubicBezTo>
                    <a:pt x="358" y="57"/>
                    <a:pt x="358" y="57"/>
                    <a:pt x="358" y="57"/>
                  </a:cubicBezTo>
                  <a:cubicBezTo>
                    <a:pt x="360" y="60"/>
                    <a:pt x="361" y="63"/>
                    <a:pt x="363" y="66"/>
                  </a:cubicBezTo>
                  <a:cubicBezTo>
                    <a:pt x="364" y="68"/>
                    <a:pt x="366" y="71"/>
                    <a:pt x="367" y="74"/>
                  </a:cubicBezTo>
                  <a:cubicBezTo>
                    <a:pt x="368" y="76"/>
                    <a:pt x="370" y="79"/>
                    <a:pt x="371" y="81"/>
                  </a:cubicBezTo>
                  <a:cubicBezTo>
                    <a:pt x="372" y="84"/>
                    <a:pt x="374" y="87"/>
                    <a:pt x="375" y="89"/>
                  </a:cubicBezTo>
                  <a:cubicBezTo>
                    <a:pt x="375" y="89"/>
                    <a:pt x="375" y="89"/>
                    <a:pt x="375" y="89"/>
                  </a:cubicBezTo>
                  <a:cubicBezTo>
                    <a:pt x="375" y="85"/>
                    <a:pt x="375" y="80"/>
                    <a:pt x="375" y="76"/>
                  </a:cubicBezTo>
                  <a:cubicBezTo>
                    <a:pt x="375" y="71"/>
                    <a:pt x="375" y="66"/>
                    <a:pt x="375" y="62"/>
                  </a:cubicBezTo>
                  <a:cubicBezTo>
                    <a:pt x="375" y="4"/>
                    <a:pt x="375" y="4"/>
                    <a:pt x="375" y="4"/>
                  </a:cubicBezTo>
                  <a:cubicBezTo>
                    <a:pt x="375" y="4"/>
                    <a:pt x="375" y="4"/>
                    <a:pt x="375" y="3"/>
                  </a:cubicBezTo>
                  <a:cubicBezTo>
                    <a:pt x="375" y="3"/>
                    <a:pt x="376" y="3"/>
                    <a:pt x="376" y="2"/>
                  </a:cubicBezTo>
                  <a:cubicBezTo>
                    <a:pt x="377" y="2"/>
                    <a:pt x="377" y="2"/>
                    <a:pt x="378" y="2"/>
                  </a:cubicBezTo>
                  <a:cubicBezTo>
                    <a:pt x="379" y="2"/>
                    <a:pt x="380" y="2"/>
                    <a:pt x="382" y="2"/>
                  </a:cubicBezTo>
                  <a:cubicBezTo>
                    <a:pt x="383" y="2"/>
                    <a:pt x="384" y="2"/>
                    <a:pt x="385" y="2"/>
                  </a:cubicBezTo>
                  <a:cubicBezTo>
                    <a:pt x="386" y="2"/>
                    <a:pt x="386" y="2"/>
                    <a:pt x="387" y="2"/>
                  </a:cubicBezTo>
                  <a:cubicBezTo>
                    <a:pt x="387" y="3"/>
                    <a:pt x="388" y="3"/>
                    <a:pt x="388" y="3"/>
                  </a:cubicBezTo>
                  <a:cubicBezTo>
                    <a:pt x="388" y="4"/>
                    <a:pt x="388" y="4"/>
                    <a:pt x="388" y="4"/>
                  </a:cubicBezTo>
                  <a:lnTo>
                    <a:pt x="388" y="103"/>
                  </a:lnTo>
                  <a:close/>
                  <a:moveTo>
                    <a:pt x="238" y="16"/>
                  </a:moveTo>
                  <a:cubicBezTo>
                    <a:pt x="238" y="16"/>
                    <a:pt x="238" y="16"/>
                    <a:pt x="238" y="16"/>
                  </a:cubicBezTo>
                  <a:cubicBezTo>
                    <a:pt x="219" y="69"/>
                    <a:pt x="219" y="69"/>
                    <a:pt x="219" y="69"/>
                  </a:cubicBezTo>
                  <a:cubicBezTo>
                    <a:pt x="256" y="69"/>
                    <a:pt x="256" y="69"/>
                    <a:pt x="256" y="69"/>
                  </a:cubicBezTo>
                  <a:lnTo>
                    <a:pt x="238" y="16"/>
                  </a:lnTo>
                  <a:close/>
                  <a:moveTo>
                    <a:pt x="283" y="103"/>
                  </a:moveTo>
                  <a:cubicBezTo>
                    <a:pt x="284" y="105"/>
                    <a:pt x="284" y="106"/>
                    <a:pt x="284" y="106"/>
                  </a:cubicBezTo>
                  <a:cubicBezTo>
                    <a:pt x="284" y="107"/>
                    <a:pt x="284" y="108"/>
                    <a:pt x="284" y="108"/>
                  </a:cubicBezTo>
                  <a:cubicBezTo>
                    <a:pt x="283" y="108"/>
                    <a:pt x="282" y="109"/>
                    <a:pt x="281" y="109"/>
                  </a:cubicBezTo>
                  <a:cubicBezTo>
                    <a:pt x="280" y="109"/>
                    <a:pt x="279" y="109"/>
                    <a:pt x="277" y="109"/>
                  </a:cubicBezTo>
                  <a:cubicBezTo>
                    <a:pt x="276" y="109"/>
                    <a:pt x="274" y="109"/>
                    <a:pt x="273" y="109"/>
                  </a:cubicBezTo>
                  <a:cubicBezTo>
                    <a:pt x="272" y="109"/>
                    <a:pt x="271" y="108"/>
                    <a:pt x="271" y="108"/>
                  </a:cubicBezTo>
                  <a:cubicBezTo>
                    <a:pt x="270" y="108"/>
                    <a:pt x="270" y="108"/>
                    <a:pt x="270" y="108"/>
                  </a:cubicBezTo>
                  <a:cubicBezTo>
                    <a:pt x="270" y="107"/>
                    <a:pt x="269" y="107"/>
                    <a:pt x="269" y="106"/>
                  </a:cubicBezTo>
                  <a:cubicBezTo>
                    <a:pt x="260" y="80"/>
                    <a:pt x="260" y="80"/>
                    <a:pt x="260" y="80"/>
                  </a:cubicBezTo>
                  <a:cubicBezTo>
                    <a:pt x="216" y="80"/>
                    <a:pt x="216" y="80"/>
                    <a:pt x="216" y="80"/>
                  </a:cubicBezTo>
                  <a:cubicBezTo>
                    <a:pt x="207" y="106"/>
                    <a:pt x="207" y="106"/>
                    <a:pt x="207" y="106"/>
                  </a:cubicBezTo>
                  <a:cubicBezTo>
                    <a:pt x="207" y="106"/>
                    <a:pt x="207" y="107"/>
                    <a:pt x="206" y="107"/>
                  </a:cubicBezTo>
                  <a:cubicBezTo>
                    <a:pt x="206" y="108"/>
                    <a:pt x="206" y="108"/>
                    <a:pt x="205" y="108"/>
                  </a:cubicBezTo>
                  <a:cubicBezTo>
                    <a:pt x="205" y="108"/>
                    <a:pt x="204" y="109"/>
                    <a:pt x="203" y="109"/>
                  </a:cubicBezTo>
                  <a:cubicBezTo>
                    <a:pt x="202" y="109"/>
                    <a:pt x="201" y="109"/>
                    <a:pt x="199" y="109"/>
                  </a:cubicBezTo>
                  <a:cubicBezTo>
                    <a:pt x="198" y="109"/>
                    <a:pt x="196" y="109"/>
                    <a:pt x="195" y="109"/>
                  </a:cubicBezTo>
                  <a:cubicBezTo>
                    <a:pt x="194" y="108"/>
                    <a:pt x="194" y="108"/>
                    <a:pt x="193" y="108"/>
                  </a:cubicBezTo>
                  <a:cubicBezTo>
                    <a:pt x="193" y="107"/>
                    <a:pt x="193" y="107"/>
                    <a:pt x="193" y="106"/>
                  </a:cubicBezTo>
                  <a:cubicBezTo>
                    <a:pt x="193" y="105"/>
                    <a:pt x="193" y="104"/>
                    <a:pt x="193" y="103"/>
                  </a:cubicBezTo>
                  <a:cubicBezTo>
                    <a:pt x="229" y="4"/>
                    <a:pt x="229" y="4"/>
                    <a:pt x="229" y="4"/>
                  </a:cubicBezTo>
                  <a:cubicBezTo>
                    <a:pt x="229" y="4"/>
                    <a:pt x="229" y="3"/>
                    <a:pt x="230" y="3"/>
                  </a:cubicBezTo>
                  <a:cubicBezTo>
                    <a:pt x="230" y="3"/>
                    <a:pt x="231" y="2"/>
                    <a:pt x="231" y="2"/>
                  </a:cubicBezTo>
                  <a:cubicBezTo>
                    <a:pt x="232" y="2"/>
                    <a:pt x="233" y="2"/>
                    <a:pt x="234" y="2"/>
                  </a:cubicBezTo>
                  <a:cubicBezTo>
                    <a:pt x="235" y="2"/>
                    <a:pt x="236" y="1"/>
                    <a:pt x="238" y="1"/>
                  </a:cubicBezTo>
                  <a:cubicBezTo>
                    <a:pt x="240" y="1"/>
                    <a:pt x="241" y="2"/>
                    <a:pt x="242" y="2"/>
                  </a:cubicBezTo>
                  <a:cubicBezTo>
                    <a:pt x="244" y="2"/>
                    <a:pt x="245" y="2"/>
                    <a:pt x="245" y="2"/>
                  </a:cubicBezTo>
                  <a:cubicBezTo>
                    <a:pt x="246" y="2"/>
                    <a:pt x="246" y="3"/>
                    <a:pt x="247" y="3"/>
                  </a:cubicBezTo>
                  <a:cubicBezTo>
                    <a:pt x="247" y="3"/>
                    <a:pt x="248" y="4"/>
                    <a:pt x="248" y="5"/>
                  </a:cubicBezTo>
                  <a:lnTo>
                    <a:pt x="283" y="103"/>
                  </a:lnTo>
                  <a:close/>
                  <a:moveTo>
                    <a:pt x="169" y="106"/>
                  </a:moveTo>
                  <a:cubicBezTo>
                    <a:pt x="169" y="107"/>
                    <a:pt x="169" y="107"/>
                    <a:pt x="169" y="107"/>
                  </a:cubicBezTo>
                  <a:cubicBezTo>
                    <a:pt x="168" y="108"/>
                    <a:pt x="168" y="108"/>
                    <a:pt x="167" y="108"/>
                  </a:cubicBezTo>
                  <a:cubicBezTo>
                    <a:pt x="167" y="108"/>
                    <a:pt x="166" y="108"/>
                    <a:pt x="165" y="109"/>
                  </a:cubicBezTo>
                  <a:cubicBezTo>
                    <a:pt x="164" y="109"/>
                    <a:pt x="163" y="109"/>
                    <a:pt x="162" y="109"/>
                  </a:cubicBezTo>
                  <a:cubicBezTo>
                    <a:pt x="161" y="109"/>
                    <a:pt x="159" y="109"/>
                    <a:pt x="158" y="109"/>
                  </a:cubicBezTo>
                  <a:cubicBezTo>
                    <a:pt x="158" y="108"/>
                    <a:pt x="157" y="108"/>
                    <a:pt x="156" y="108"/>
                  </a:cubicBezTo>
                  <a:cubicBezTo>
                    <a:pt x="156" y="108"/>
                    <a:pt x="155" y="108"/>
                    <a:pt x="155" y="107"/>
                  </a:cubicBezTo>
                  <a:cubicBezTo>
                    <a:pt x="155" y="107"/>
                    <a:pt x="155" y="107"/>
                    <a:pt x="155" y="106"/>
                  </a:cubicBezTo>
                  <a:cubicBezTo>
                    <a:pt x="155" y="59"/>
                    <a:pt x="155" y="59"/>
                    <a:pt x="155" y="59"/>
                  </a:cubicBezTo>
                  <a:cubicBezTo>
                    <a:pt x="106" y="59"/>
                    <a:pt x="106" y="59"/>
                    <a:pt x="106" y="59"/>
                  </a:cubicBezTo>
                  <a:cubicBezTo>
                    <a:pt x="106" y="106"/>
                    <a:pt x="106" y="106"/>
                    <a:pt x="106" y="106"/>
                  </a:cubicBezTo>
                  <a:cubicBezTo>
                    <a:pt x="106" y="107"/>
                    <a:pt x="106" y="107"/>
                    <a:pt x="106" y="107"/>
                  </a:cubicBezTo>
                  <a:cubicBezTo>
                    <a:pt x="106" y="108"/>
                    <a:pt x="106" y="108"/>
                    <a:pt x="105" y="108"/>
                  </a:cubicBezTo>
                  <a:cubicBezTo>
                    <a:pt x="104" y="108"/>
                    <a:pt x="104" y="108"/>
                    <a:pt x="103" y="109"/>
                  </a:cubicBezTo>
                  <a:cubicBezTo>
                    <a:pt x="102" y="109"/>
                    <a:pt x="101" y="109"/>
                    <a:pt x="99" y="109"/>
                  </a:cubicBezTo>
                  <a:cubicBezTo>
                    <a:pt x="98" y="109"/>
                    <a:pt x="97" y="109"/>
                    <a:pt x="96" y="109"/>
                  </a:cubicBezTo>
                  <a:cubicBezTo>
                    <a:pt x="95" y="108"/>
                    <a:pt x="94" y="108"/>
                    <a:pt x="94" y="108"/>
                  </a:cubicBezTo>
                  <a:cubicBezTo>
                    <a:pt x="93" y="108"/>
                    <a:pt x="93" y="108"/>
                    <a:pt x="93" y="107"/>
                  </a:cubicBezTo>
                  <a:cubicBezTo>
                    <a:pt x="92" y="107"/>
                    <a:pt x="92" y="107"/>
                    <a:pt x="92" y="106"/>
                  </a:cubicBezTo>
                  <a:cubicBezTo>
                    <a:pt x="92" y="4"/>
                    <a:pt x="92" y="4"/>
                    <a:pt x="92" y="4"/>
                  </a:cubicBezTo>
                  <a:cubicBezTo>
                    <a:pt x="92" y="4"/>
                    <a:pt x="92" y="3"/>
                    <a:pt x="93" y="3"/>
                  </a:cubicBezTo>
                  <a:cubicBezTo>
                    <a:pt x="93" y="3"/>
                    <a:pt x="93" y="2"/>
                    <a:pt x="94" y="2"/>
                  </a:cubicBezTo>
                  <a:cubicBezTo>
                    <a:pt x="94" y="2"/>
                    <a:pt x="95" y="2"/>
                    <a:pt x="96" y="2"/>
                  </a:cubicBezTo>
                  <a:cubicBezTo>
                    <a:pt x="97" y="2"/>
                    <a:pt x="98" y="1"/>
                    <a:pt x="99" y="1"/>
                  </a:cubicBezTo>
                  <a:cubicBezTo>
                    <a:pt x="101" y="1"/>
                    <a:pt x="102" y="2"/>
                    <a:pt x="103" y="2"/>
                  </a:cubicBezTo>
                  <a:cubicBezTo>
                    <a:pt x="104" y="2"/>
                    <a:pt x="104" y="2"/>
                    <a:pt x="105" y="2"/>
                  </a:cubicBezTo>
                  <a:cubicBezTo>
                    <a:pt x="106" y="2"/>
                    <a:pt x="106" y="3"/>
                    <a:pt x="106" y="3"/>
                  </a:cubicBezTo>
                  <a:cubicBezTo>
                    <a:pt x="106" y="3"/>
                    <a:pt x="106" y="4"/>
                    <a:pt x="106" y="4"/>
                  </a:cubicBezTo>
                  <a:cubicBezTo>
                    <a:pt x="106" y="47"/>
                    <a:pt x="106" y="47"/>
                    <a:pt x="106" y="47"/>
                  </a:cubicBezTo>
                  <a:cubicBezTo>
                    <a:pt x="155" y="47"/>
                    <a:pt x="155" y="47"/>
                    <a:pt x="155" y="47"/>
                  </a:cubicBezTo>
                  <a:cubicBezTo>
                    <a:pt x="155" y="4"/>
                    <a:pt x="155" y="4"/>
                    <a:pt x="155" y="4"/>
                  </a:cubicBezTo>
                  <a:cubicBezTo>
                    <a:pt x="155" y="4"/>
                    <a:pt x="155" y="3"/>
                    <a:pt x="155" y="3"/>
                  </a:cubicBezTo>
                  <a:cubicBezTo>
                    <a:pt x="155" y="3"/>
                    <a:pt x="156" y="2"/>
                    <a:pt x="156" y="2"/>
                  </a:cubicBezTo>
                  <a:cubicBezTo>
                    <a:pt x="157" y="2"/>
                    <a:pt x="158" y="2"/>
                    <a:pt x="158" y="2"/>
                  </a:cubicBezTo>
                  <a:cubicBezTo>
                    <a:pt x="159" y="2"/>
                    <a:pt x="161" y="1"/>
                    <a:pt x="162" y="1"/>
                  </a:cubicBezTo>
                  <a:cubicBezTo>
                    <a:pt x="163" y="1"/>
                    <a:pt x="164" y="2"/>
                    <a:pt x="165" y="2"/>
                  </a:cubicBezTo>
                  <a:cubicBezTo>
                    <a:pt x="166" y="2"/>
                    <a:pt x="167" y="2"/>
                    <a:pt x="167" y="2"/>
                  </a:cubicBezTo>
                  <a:cubicBezTo>
                    <a:pt x="168" y="2"/>
                    <a:pt x="168" y="3"/>
                    <a:pt x="169" y="3"/>
                  </a:cubicBezTo>
                  <a:cubicBezTo>
                    <a:pt x="169" y="3"/>
                    <a:pt x="169" y="4"/>
                    <a:pt x="169" y="4"/>
                  </a:cubicBezTo>
                  <a:lnTo>
                    <a:pt x="169" y="106"/>
                  </a:lnTo>
                  <a:close/>
                  <a:moveTo>
                    <a:pt x="65" y="79"/>
                  </a:moveTo>
                  <a:cubicBezTo>
                    <a:pt x="65" y="83"/>
                    <a:pt x="65" y="88"/>
                    <a:pt x="63" y="92"/>
                  </a:cubicBezTo>
                  <a:cubicBezTo>
                    <a:pt x="61" y="96"/>
                    <a:pt x="58" y="99"/>
                    <a:pt x="55" y="102"/>
                  </a:cubicBezTo>
                  <a:cubicBezTo>
                    <a:pt x="52" y="104"/>
                    <a:pt x="48" y="107"/>
                    <a:pt x="44" y="108"/>
                  </a:cubicBezTo>
                  <a:cubicBezTo>
                    <a:pt x="39" y="109"/>
                    <a:pt x="34" y="110"/>
                    <a:pt x="29" y="110"/>
                  </a:cubicBezTo>
                  <a:cubicBezTo>
                    <a:pt x="26" y="110"/>
                    <a:pt x="22" y="110"/>
                    <a:pt x="19" y="109"/>
                  </a:cubicBezTo>
                  <a:cubicBezTo>
                    <a:pt x="16" y="108"/>
                    <a:pt x="14" y="108"/>
                    <a:pt x="11" y="107"/>
                  </a:cubicBezTo>
                  <a:cubicBezTo>
                    <a:pt x="9" y="106"/>
                    <a:pt x="7" y="105"/>
                    <a:pt x="5" y="104"/>
                  </a:cubicBezTo>
                  <a:cubicBezTo>
                    <a:pt x="4" y="103"/>
                    <a:pt x="3" y="102"/>
                    <a:pt x="2" y="102"/>
                  </a:cubicBezTo>
                  <a:cubicBezTo>
                    <a:pt x="1" y="101"/>
                    <a:pt x="1" y="100"/>
                    <a:pt x="1" y="99"/>
                  </a:cubicBezTo>
                  <a:cubicBezTo>
                    <a:pt x="0" y="98"/>
                    <a:pt x="0" y="97"/>
                    <a:pt x="0" y="95"/>
                  </a:cubicBezTo>
                  <a:cubicBezTo>
                    <a:pt x="0" y="94"/>
                    <a:pt x="0" y="93"/>
                    <a:pt x="0" y="92"/>
                  </a:cubicBezTo>
                  <a:cubicBezTo>
                    <a:pt x="0" y="91"/>
                    <a:pt x="1" y="91"/>
                    <a:pt x="1" y="90"/>
                  </a:cubicBezTo>
                  <a:cubicBezTo>
                    <a:pt x="1" y="90"/>
                    <a:pt x="1" y="89"/>
                    <a:pt x="2" y="89"/>
                  </a:cubicBezTo>
                  <a:cubicBezTo>
                    <a:pt x="2" y="89"/>
                    <a:pt x="2" y="89"/>
                    <a:pt x="3" y="89"/>
                  </a:cubicBezTo>
                  <a:cubicBezTo>
                    <a:pt x="3" y="89"/>
                    <a:pt x="5" y="89"/>
                    <a:pt x="6" y="90"/>
                  </a:cubicBezTo>
                  <a:cubicBezTo>
                    <a:pt x="7" y="91"/>
                    <a:pt x="9" y="92"/>
                    <a:pt x="11" y="93"/>
                  </a:cubicBezTo>
                  <a:cubicBezTo>
                    <a:pt x="14" y="94"/>
                    <a:pt x="16" y="95"/>
                    <a:pt x="19" y="96"/>
                  </a:cubicBezTo>
                  <a:cubicBezTo>
                    <a:pt x="22" y="97"/>
                    <a:pt x="26" y="98"/>
                    <a:pt x="30" y="98"/>
                  </a:cubicBezTo>
                  <a:cubicBezTo>
                    <a:pt x="33" y="98"/>
                    <a:pt x="36" y="97"/>
                    <a:pt x="38" y="97"/>
                  </a:cubicBezTo>
                  <a:cubicBezTo>
                    <a:pt x="41" y="96"/>
                    <a:pt x="43" y="95"/>
                    <a:pt x="45" y="93"/>
                  </a:cubicBezTo>
                  <a:cubicBezTo>
                    <a:pt x="47" y="92"/>
                    <a:pt x="48" y="90"/>
                    <a:pt x="49" y="88"/>
                  </a:cubicBezTo>
                  <a:cubicBezTo>
                    <a:pt x="50" y="85"/>
                    <a:pt x="51" y="83"/>
                    <a:pt x="51" y="80"/>
                  </a:cubicBezTo>
                  <a:cubicBezTo>
                    <a:pt x="51" y="77"/>
                    <a:pt x="50" y="74"/>
                    <a:pt x="49" y="72"/>
                  </a:cubicBezTo>
                  <a:cubicBezTo>
                    <a:pt x="47" y="70"/>
                    <a:pt x="45" y="68"/>
                    <a:pt x="43" y="67"/>
                  </a:cubicBezTo>
                  <a:cubicBezTo>
                    <a:pt x="41" y="65"/>
                    <a:pt x="38" y="64"/>
                    <a:pt x="36" y="62"/>
                  </a:cubicBezTo>
                  <a:cubicBezTo>
                    <a:pt x="33" y="61"/>
                    <a:pt x="30" y="60"/>
                    <a:pt x="27" y="58"/>
                  </a:cubicBezTo>
                  <a:cubicBezTo>
                    <a:pt x="24" y="57"/>
                    <a:pt x="21" y="55"/>
                    <a:pt x="18" y="54"/>
                  </a:cubicBezTo>
                  <a:cubicBezTo>
                    <a:pt x="15" y="52"/>
                    <a:pt x="12" y="50"/>
                    <a:pt x="10" y="48"/>
                  </a:cubicBezTo>
                  <a:cubicBezTo>
                    <a:pt x="8" y="45"/>
                    <a:pt x="6" y="43"/>
                    <a:pt x="5" y="39"/>
                  </a:cubicBezTo>
                  <a:cubicBezTo>
                    <a:pt x="3" y="36"/>
                    <a:pt x="3" y="33"/>
                    <a:pt x="3" y="28"/>
                  </a:cubicBezTo>
                  <a:cubicBezTo>
                    <a:pt x="3" y="24"/>
                    <a:pt x="4" y="20"/>
                    <a:pt x="5" y="16"/>
                  </a:cubicBezTo>
                  <a:cubicBezTo>
                    <a:pt x="7" y="13"/>
                    <a:pt x="9" y="10"/>
                    <a:pt x="12" y="8"/>
                  </a:cubicBezTo>
                  <a:cubicBezTo>
                    <a:pt x="15" y="5"/>
                    <a:pt x="18" y="3"/>
                    <a:pt x="22" y="2"/>
                  </a:cubicBezTo>
                  <a:cubicBezTo>
                    <a:pt x="26" y="1"/>
                    <a:pt x="30" y="0"/>
                    <a:pt x="35" y="0"/>
                  </a:cubicBezTo>
                  <a:cubicBezTo>
                    <a:pt x="37" y="0"/>
                    <a:pt x="40" y="1"/>
                    <a:pt x="42" y="1"/>
                  </a:cubicBezTo>
                  <a:cubicBezTo>
                    <a:pt x="44" y="1"/>
                    <a:pt x="47" y="2"/>
                    <a:pt x="49" y="3"/>
                  </a:cubicBezTo>
                  <a:cubicBezTo>
                    <a:pt x="51" y="3"/>
                    <a:pt x="53" y="4"/>
                    <a:pt x="54" y="5"/>
                  </a:cubicBezTo>
                  <a:cubicBezTo>
                    <a:pt x="56" y="6"/>
                    <a:pt x="57" y="7"/>
                    <a:pt x="58" y="7"/>
                  </a:cubicBezTo>
                  <a:cubicBezTo>
                    <a:pt x="58" y="8"/>
                    <a:pt x="59" y="8"/>
                    <a:pt x="59" y="8"/>
                  </a:cubicBezTo>
                  <a:cubicBezTo>
                    <a:pt x="59" y="9"/>
                    <a:pt x="59" y="9"/>
                    <a:pt x="59" y="9"/>
                  </a:cubicBezTo>
                  <a:cubicBezTo>
                    <a:pt x="59" y="10"/>
                    <a:pt x="59" y="10"/>
                    <a:pt x="59" y="11"/>
                  </a:cubicBezTo>
                  <a:cubicBezTo>
                    <a:pt x="59" y="12"/>
                    <a:pt x="59" y="13"/>
                    <a:pt x="59" y="14"/>
                  </a:cubicBezTo>
                  <a:cubicBezTo>
                    <a:pt x="59" y="15"/>
                    <a:pt x="59" y="15"/>
                    <a:pt x="59" y="16"/>
                  </a:cubicBezTo>
                  <a:cubicBezTo>
                    <a:pt x="59" y="17"/>
                    <a:pt x="59" y="18"/>
                    <a:pt x="59" y="18"/>
                  </a:cubicBezTo>
                  <a:cubicBezTo>
                    <a:pt x="59" y="19"/>
                    <a:pt x="59" y="19"/>
                    <a:pt x="58" y="19"/>
                  </a:cubicBezTo>
                  <a:cubicBezTo>
                    <a:pt x="58" y="20"/>
                    <a:pt x="58" y="20"/>
                    <a:pt x="57" y="20"/>
                  </a:cubicBezTo>
                  <a:cubicBezTo>
                    <a:pt x="57" y="20"/>
                    <a:pt x="56" y="19"/>
                    <a:pt x="54" y="19"/>
                  </a:cubicBezTo>
                  <a:cubicBezTo>
                    <a:pt x="53" y="18"/>
                    <a:pt x="52" y="17"/>
                    <a:pt x="50" y="16"/>
                  </a:cubicBezTo>
                  <a:cubicBezTo>
                    <a:pt x="48" y="15"/>
                    <a:pt x="46" y="14"/>
                    <a:pt x="43" y="13"/>
                  </a:cubicBezTo>
                  <a:cubicBezTo>
                    <a:pt x="41" y="13"/>
                    <a:pt x="38" y="12"/>
                    <a:pt x="35" y="12"/>
                  </a:cubicBezTo>
                  <a:cubicBezTo>
                    <a:pt x="32" y="12"/>
                    <a:pt x="29" y="13"/>
                    <a:pt x="27" y="13"/>
                  </a:cubicBezTo>
                  <a:cubicBezTo>
                    <a:pt x="25" y="14"/>
                    <a:pt x="23" y="15"/>
                    <a:pt x="21" y="17"/>
                  </a:cubicBezTo>
                  <a:cubicBezTo>
                    <a:pt x="20" y="18"/>
                    <a:pt x="19" y="19"/>
                    <a:pt x="18" y="21"/>
                  </a:cubicBezTo>
                  <a:cubicBezTo>
                    <a:pt x="17" y="23"/>
                    <a:pt x="17" y="25"/>
                    <a:pt x="17" y="27"/>
                  </a:cubicBezTo>
                  <a:cubicBezTo>
                    <a:pt x="17" y="30"/>
                    <a:pt x="18" y="32"/>
                    <a:pt x="19" y="35"/>
                  </a:cubicBezTo>
                  <a:cubicBezTo>
                    <a:pt x="21" y="37"/>
                    <a:pt x="22" y="39"/>
                    <a:pt x="25" y="40"/>
                  </a:cubicBezTo>
                  <a:cubicBezTo>
                    <a:pt x="27" y="42"/>
                    <a:pt x="29" y="43"/>
                    <a:pt x="32" y="45"/>
                  </a:cubicBezTo>
                  <a:cubicBezTo>
                    <a:pt x="35" y="46"/>
                    <a:pt x="38" y="48"/>
                    <a:pt x="41" y="49"/>
                  </a:cubicBezTo>
                  <a:cubicBezTo>
                    <a:pt x="44" y="50"/>
                    <a:pt x="47" y="52"/>
                    <a:pt x="50" y="54"/>
                  </a:cubicBezTo>
                  <a:cubicBezTo>
                    <a:pt x="53" y="55"/>
                    <a:pt x="56" y="57"/>
                    <a:pt x="58" y="59"/>
                  </a:cubicBezTo>
                  <a:cubicBezTo>
                    <a:pt x="60" y="62"/>
                    <a:pt x="62" y="64"/>
                    <a:pt x="63" y="68"/>
                  </a:cubicBezTo>
                  <a:cubicBezTo>
                    <a:pt x="65" y="71"/>
                    <a:pt x="65" y="74"/>
                    <a:pt x="65" y="79"/>
                  </a:cubicBezTo>
                  <a:close/>
                  <a:moveTo>
                    <a:pt x="1650" y="67"/>
                  </a:moveTo>
                  <a:cubicBezTo>
                    <a:pt x="1650" y="106"/>
                    <a:pt x="1650" y="106"/>
                    <a:pt x="1650" y="106"/>
                  </a:cubicBezTo>
                  <a:cubicBezTo>
                    <a:pt x="1650" y="107"/>
                    <a:pt x="1650" y="107"/>
                    <a:pt x="1650" y="107"/>
                  </a:cubicBezTo>
                  <a:cubicBezTo>
                    <a:pt x="1650" y="108"/>
                    <a:pt x="1649" y="108"/>
                    <a:pt x="1649" y="108"/>
                  </a:cubicBezTo>
                  <a:cubicBezTo>
                    <a:pt x="1648" y="108"/>
                    <a:pt x="1648" y="108"/>
                    <a:pt x="1647" y="109"/>
                  </a:cubicBezTo>
                  <a:cubicBezTo>
                    <a:pt x="1646" y="109"/>
                    <a:pt x="1645" y="109"/>
                    <a:pt x="1643" y="109"/>
                  </a:cubicBezTo>
                  <a:cubicBezTo>
                    <a:pt x="1642" y="109"/>
                    <a:pt x="1641" y="109"/>
                    <a:pt x="1640" y="109"/>
                  </a:cubicBezTo>
                  <a:cubicBezTo>
                    <a:pt x="1639" y="108"/>
                    <a:pt x="1638" y="108"/>
                    <a:pt x="1638" y="108"/>
                  </a:cubicBezTo>
                  <a:cubicBezTo>
                    <a:pt x="1637" y="108"/>
                    <a:pt x="1637" y="108"/>
                    <a:pt x="1636" y="107"/>
                  </a:cubicBezTo>
                  <a:cubicBezTo>
                    <a:pt x="1636" y="107"/>
                    <a:pt x="1636" y="107"/>
                    <a:pt x="1636" y="106"/>
                  </a:cubicBezTo>
                  <a:cubicBezTo>
                    <a:pt x="1636" y="67"/>
                    <a:pt x="1636" y="67"/>
                    <a:pt x="1636" y="67"/>
                  </a:cubicBezTo>
                  <a:cubicBezTo>
                    <a:pt x="1606" y="7"/>
                    <a:pt x="1606" y="7"/>
                    <a:pt x="1606" y="7"/>
                  </a:cubicBezTo>
                  <a:cubicBezTo>
                    <a:pt x="1605" y="6"/>
                    <a:pt x="1605" y="5"/>
                    <a:pt x="1605" y="4"/>
                  </a:cubicBezTo>
                  <a:cubicBezTo>
                    <a:pt x="1605" y="3"/>
                    <a:pt x="1605" y="3"/>
                    <a:pt x="1605" y="2"/>
                  </a:cubicBezTo>
                  <a:cubicBezTo>
                    <a:pt x="1606" y="2"/>
                    <a:pt x="1606" y="2"/>
                    <a:pt x="1608" y="2"/>
                  </a:cubicBezTo>
                  <a:cubicBezTo>
                    <a:pt x="1609" y="2"/>
                    <a:pt x="1610" y="1"/>
                    <a:pt x="1612" y="1"/>
                  </a:cubicBezTo>
                  <a:cubicBezTo>
                    <a:pt x="1613" y="1"/>
                    <a:pt x="1615" y="2"/>
                    <a:pt x="1616" y="2"/>
                  </a:cubicBezTo>
                  <a:cubicBezTo>
                    <a:pt x="1617" y="2"/>
                    <a:pt x="1618" y="2"/>
                    <a:pt x="1618" y="2"/>
                  </a:cubicBezTo>
                  <a:cubicBezTo>
                    <a:pt x="1619" y="2"/>
                    <a:pt x="1619" y="3"/>
                    <a:pt x="1620" y="3"/>
                  </a:cubicBezTo>
                  <a:cubicBezTo>
                    <a:pt x="1620" y="3"/>
                    <a:pt x="1620" y="4"/>
                    <a:pt x="1620" y="4"/>
                  </a:cubicBezTo>
                  <a:cubicBezTo>
                    <a:pt x="1635" y="35"/>
                    <a:pt x="1635" y="35"/>
                    <a:pt x="1635" y="35"/>
                  </a:cubicBezTo>
                  <a:cubicBezTo>
                    <a:pt x="1637" y="38"/>
                    <a:pt x="1638" y="41"/>
                    <a:pt x="1639" y="44"/>
                  </a:cubicBezTo>
                  <a:cubicBezTo>
                    <a:pt x="1641" y="47"/>
                    <a:pt x="1642" y="50"/>
                    <a:pt x="1644" y="54"/>
                  </a:cubicBezTo>
                  <a:cubicBezTo>
                    <a:pt x="1644" y="54"/>
                    <a:pt x="1644" y="54"/>
                    <a:pt x="1644" y="54"/>
                  </a:cubicBezTo>
                  <a:cubicBezTo>
                    <a:pt x="1645" y="50"/>
                    <a:pt x="1646" y="47"/>
                    <a:pt x="1648" y="44"/>
                  </a:cubicBezTo>
                  <a:cubicBezTo>
                    <a:pt x="1649" y="41"/>
                    <a:pt x="1650" y="38"/>
                    <a:pt x="1652" y="35"/>
                  </a:cubicBezTo>
                  <a:cubicBezTo>
                    <a:pt x="1666" y="4"/>
                    <a:pt x="1666" y="4"/>
                    <a:pt x="1666" y="4"/>
                  </a:cubicBezTo>
                  <a:cubicBezTo>
                    <a:pt x="1667" y="4"/>
                    <a:pt x="1667" y="3"/>
                    <a:pt x="1667" y="3"/>
                  </a:cubicBezTo>
                  <a:cubicBezTo>
                    <a:pt x="1667" y="3"/>
                    <a:pt x="1668" y="2"/>
                    <a:pt x="1668" y="2"/>
                  </a:cubicBezTo>
                  <a:cubicBezTo>
                    <a:pt x="1669" y="2"/>
                    <a:pt x="1670" y="2"/>
                    <a:pt x="1671" y="2"/>
                  </a:cubicBezTo>
                  <a:cubicBezTo>
                    <a:pt x="1672" y="2"/>
                    <a:pt x="1673" y="1"/>
                    <a:pt x="1674" y="1"/>
                  </a:cubicBezTo>
                  <a:cubicBezTo>
                    <a:pt x="1676" y="1"/>
                    <a:pt x="1678" y="2"/>
                    <a:pt x="1679" y="2"/>
                  </a:cubicBezTo>
                  <a:cubicBezTo>
                    <a:pt x="1680" y="2"/>
                    <a:pt x="1681" y="2"/>
                    <a:pt x="1681" y="2"/>
                  </a:cubicBezTo>
                  <a:cubicBezTo>
                    <a:pt x="1682" y="3"/>
                    <a:pt x="1682" y="3"/>
                    <a:pt x="1682" y="4"/>
                  </a:cubicBezTo>
                  <a:cubicBezTo>
                    <a:pt x="1681" y="5"/>
                    <a:pt x="1681" y="6"/>
                    <a:pt x="1680" y="7"/>
                  </a:cubicBezTo>
                  <a:lnTo>
                    <a:pt x="1650" y="67"/>
                  </a:lnTo>
                  <a:close/>
                  <a:moveTo>
                    <a:pt x="1594" y="8"/>
                  </a:moveTo>
                  <a:cubicBezTo>
                    <a:pt x="1594" y="9"/>
                    <a:pt x="1594" y="10"/>
                    <a:pt x="1594" y="11"/>
                  </a:cubicBezTo>
                  <a:cubicBezTo>
                    <a:pt x="1594" y="12"/>
                    <a:pt x="1594" y="12"/>
                    <a:pt x="1594" y="13"/>
                  </a:cubicBezTo>
                  <a:cubicBezTo>
                    <a:pt x="1593" y="13"/>
                    <a:pt x="1593" y="13"/>
                    <a:pt x="1593" y="14"/>
                  </a:cubicBezTo>
                  <a:cubicBezTo>
                    <a:pt x="1592" y="14"/>
                    <a:pt x="1592" y="14"/>
                    <a:pt x="1592" y="14"/>
                  </a:cubicBezTo>
                  <a:cubicBezTo>
                    <a:pt x="1562" y="14"/>
                    <a:pt x="1562" y="14"/>
                    <a:pt x="1562" y="14"/>
                  </a:cubicBezTo>
                  <a:cubicBezTo>
                    <a:pt x="1562" y="106"/>
                    <a:pt x="1562" y="106"/>
                    <a:pt x="1562" y="106"/>
                  </a:cubicBezTo>
                  <a:cubicBezTo>
                    <a:pt x="1562" y="107"/>
                    <a:pt x="1562" y="107"/>
                    <a:pt x="1561" y="107"/>
                  </a:cubicBezTo>
                  <a:cubicBezTo>
                    <a:pt x="1561" y="108"/>
                    <a:pt x="1561" y="108"/>
                    <a:pt x="1560" y="108"/>
                  </a:cubicBezTo>
                  <a:cubicBezTo>
                    <a:pt x="1560" y="108"/>
                    <a:pt x="1559" y="108"/>
                    <a:pt x="1558" y="109"/>
                  </a:cubicBezTo>
                  <a:cubicBezTo>
                    <a:pt x="1557" y="109"/>
                    <a:pt x="1556" y="109"/>
                    <a:pt x="1555" y="109"/>
                  </a:cubicBezTo>
                  <a:cubicBezTo>
                    <a:pt x="1553" y="109"/>
                    <a:pt x="1552" y="109"/>
                    <a:pt x="1551" y="109"/>
                  </a:cubicBezTo>
                  <a:cubicBezTo>
                    <a:pt x="1550" y="108"/>
                    <a:pt x="1550" y="108"/>
                    <a:pt x="1549" y="108"/>
                  </a:cubicBezTo>
                  <a:cubicBezTo>
                    <a:pt x="1548" y="108"/>
                    <a:pt x="1548" y="108"/>
                    <a:pt x="1548" y="107"/>
                  </a:cubicBezTo>
                  <a:cubicBezTo>
                    <a:pt x="1548" y="107"/>
                    <a:pt x="1548" y="107"/>
                    <a:pt x="1548" y="106"/>
                  </a:cubicBezTo>
                  <a:cubicBezTo>
                    <a:pt x="1548" y="14"/>
                    <a:pt x="1548" y="14"/>
                    <a:pt x="1548" y="14"/>
                  </a:cubicBezTo>
                  <a:cubicBezTo>
                    <a:pt x="1518" y="14"/>
                    <a:pt x="1518" y="14"/>
                    <a:pt x="1518" y="14"/>
                  </a:cubicBezTo>
                  <a:cubicBezTo>
                    <a:pt x="1517" y="14"/>
                    <a:pt x="1517" y="14"/>
                    <a:pt x="1516" y="14"/>
                  </a:cubicBezTo>
                  <a:cubicBezTo>
                    <a:pt x="1516" y="13"/>
                    <a:pt x="1516" y="13"/>
                    <a:pt x="1516" y="13"/>
                  </a:cubicBezTo>
                  <a:cubicBezTo>
                    <a:pt x="1515" y="12"/>
                    <a:pt x="1515" y="12"/>
                    <a:pt x="1515" y="11"/>
                  </a:cubicBezTo>
                  <a:cubicBezTo>
                    <a:pt x="1515" y="10"/>
                    <a:pt x="1515" y="9"/>
                    <a:pt x="1515" y="8"/>
                  </a:cubicBezTo>
                  <a:cubicBezTo>
                    <a:pt x="1515" y="7"/>
                    <a:pt x="1515" y="6"/>
                    <a:pt x="1515" y="5"/>
                  </a:cubicBezTo>
                  <a:cubicBezTo>
                    <a:pt x="1515" y="4"/>
                    <a:pt x="1515" y="4"/>
                    <a:pt x="1516" y="3"/>
                  </a:cubicBezTo>
                  <a:cubicBezTo>
                    <a:pt x="1516" y="3"/>
                    <a:pt x="1516" y="3"/>
                    <a:pt x="1516" y="2"/>
                  </a:cubicBezTo>
                  <a:cubicBezTo>
                    <a:pt x="1517" y="2"/>
                    <a:pt x="1517" y="2"/>
                    <a:pt x="1518" y="2"/>
                  </a:cubicBezTo>
                  <a:cubicBezTo>
                    <a:pt x="1592" y="2"/>
                    <a:pt x="1592" y="2"/>
                    <a:pt x="1592" y="2"/>
                  </a:cubicBezTo>
                  <a:cubicBezTo>
                    <a:pt x="1592" y="2"/>
                    <a:pt x="1592" y="2"/>
                    <a:pt x="1593" y="2"/>
                  </a:cubicBezTo>
                  <a:cubicBezTo>
                    <a:pt x="1593" y="3"/>
                    <a:pt x="1593" y="3"/>
                    <a:pt x="1594" y="3"/>
                  </a:cubicBezTo>
                  <a:cubicBezTo>
                    <a:pt x="1594" y="4"/>
                    <a:pt x="1594" y="4"/>
                    <a:pt x="1594" y="5"/>
                  </a:cubicBezTo>
                  <a:cubicBezTo>
                    <a:pt x="1594" y="6"/>
                    <a:pt x="1594" y="7"/>
                    <a:pt x="1594" y="8"/>
                  </a:cubicBezTo>
                  <a:close/>
                  <a:moveTo>
                    <a:pt x="1493" y="106"/>
                  </a:moveTo>
                  <a:cubicBezTo>
                    <a:pt x="1493" y="107"/>
                    <a:pt x="1493" y="107"/>
                    <a:pt x="1493" y="107"/>
                  </a:cubicBezTo>
                  <a:cubicBezTo>
                    <a:pt x="1492" y="108"/>
                    <a:pt x="1492" y="108"/>
                    <a:pt x="1491" y="108"/>
                  </a:cubicBezTo>
                  <a:cubicBezTo>
                    <a:pt x="1491" y="108"/>
                    <a:pt x="1490" y="108"/>
                    <a:pt x="1489" y="109"/>
                  </a:cubicBezTo>
                  <a:cubicBezTo>
                    <a:pt x="1488" y="109"/>
                    <a:pt x="1487" y="109"/>
                    <a:pt x="1486" y="109"/>
                  </a:cubicBezTo>
                  <a:cubicBezTo>
                    <a:pt x="1484" y="109"/>
                    <a:pt x="1483" y="109"/>
                    <a:pt x="1482" y="109"/>
                  </a:cubicBezTo>
                  <a:cubicBezTo>
                    <a:pt x="1482" y="108"/>
                    <a:pt x="1481" y="108"/>
                    <a:pt x="1480" y="108"/>
                  </a:cubicBezTo>
                  <a:cubicBezTo>
                    <a:pt x="1480" y="108"/>
                    <a:pt x="1479" y="108"/>
                    <a:pt x="1479" y="107"/>
                  </a:cubicBezTo>
                  <a:cubicBezTo>
                    <a:pt x="1479" y="107"/>
                    <a:pt x="1479" y="107"/>
                    <a:pt x="1479" y="106"/>
                  </a:cubicBezTo>
                  <a:cubicBezTo>
                    <a:pt x="1479" y="4"/>
                    <a:pt x="1479" y="4"/>
                    <a:pt x="1479" y="4"/>
                  </a:cubicBezTo>
                  <a:cubicBezTo>
                    <a:pt x="1479" y="4"/>
                    <a:pt x="1479" y="3"/>
                    <a:pt x="1479" y="3"/>
                  </a:cubicBezTo>
                  <a:cubicBezTo>
                    <a:pt x="1479" y="3"/>
                    <a:pt x="1480" y="2"/>
                    <a:pt x="1480" y="2"/>
                  </a:cubicBezTo>
                  <a:cubicBezTo>
                    <a:pt x="1481" y="2"/>
                    <a:pt x="1482" y="2"/>
                    <a:pt x="1483" y="2"/>
                  </a:cubicBezTo>
                  <a:cubicBezTo>
                    <a:pt x="1483" y="2"/>
                    <a:pt x="1485" y="1"/>
                    <a:pt x="1486" y="1"/>
                  </a:cubicBezTo>
                  <a:cubicBezTo>
                    <a:pt x="1487" y="1"/>
                    <a:pt x="1488" y="2"/>
                    <a:pt x="1489" y="2"/>
                  </a:cubicBezTo>
                  <a:cubicBezTo>
                    <a:pt x="1490" y="2"/>
                    <a:pt x="1491" y="2"/>
                    <a:pt x="1491" y="2"/>
                  </a:cubicBezTo>
                  <a:cubicBezTo>
                    <a:pt x="1492" y="2"/>
                    <a:pt x="1492" y="3"/>
                    <a:pt x="1493" y="3"/>
                  </a:cubicBezTo>
                  <a:cubicBezTo>
                    <a:pt x="1493" y="3"/>
                    <a:pt x="1493" y="4"/>
                    <a:pt x="1493" y="4"/>
                  </a:cubicBezTo>
                  <a:lnTo>
                    <a:pt x="1493" y="106"/>
                  </a:lnTo>
                  <a:close/>
                  <a:moveTo>
                    <a:pt x="1452" y="79"/>
                  </a:moveTo>
                  <a:cubicBezTo>
                    <a:pt x="1452" y="83"/>
                    <a:pt x="1451" y="88"/>
                    <a:pt x="1449" y="92"/>
                  </a:cubicBezTo>
                  <a:cubicBezTo>
                    <a:pt x="1447" y="96"/>
                    <a:pt x="1445" y="99"/>
                    <a:pt x="1442" y="102"/>
                  </a:cubicBezTo>
                  <a:cubicBezTo>
                    <a:pt x="1438" y="104"/>
                    <a:pt x="1434" y="107"/>
                    <a:pt x="1430" y="108"/>
                  </a:cubicBezTo>
                  <a:cubicBezTo>
                    <a:pt x="1426" y="109"/>
                    <a:pt x="1421" y="110"/>
                    <a:pt x="1416" y="110"/>
                  </a:cubicBezTo>
                  <a:cubicBezTo>
                    <a:pt x="1412" y="110"/>
                    <a:pt x="1409" y="110"/>
                    <a:pt x="1406" y="109"/>
                  </a:cubicBezTo>
                  <a:cubicBezTo>
                    <a:pt x="1403" y="108"/>
                    <a:pt x="1400" y="108"/>
                    <a:pt x="1398" y="107"/>
                  </a:cubicBezTo>
                  <a:cubicBezTo>
                    <a:pt x="1395" y="106"/>
                    <a:pt x="1393" y="105"/>
                    <a:pt x="1392" y="104"/>
                  </a:cubicBezTo>
                  <a:cubicBezTo>
                    <a:pt x="1390" y="103"/>
                    <a:pt x="1389" y="102"/>
                    <a:pt x="1388" y="102"/>
                  </a:cubicBezTo>
                  <a:cubicBezTo>
                    <a:pt x="1388" y="101"/>
                    <a:pt x="1387" y="100"/>
                    <a:pt x="1387" y="99"/>
                  </a:cubicBezTo>
                  <a:cubicBezTo>
                    <a:pt x="1387" y="98"/>
                    <a:pt x="1386" y="97"/>
                    <a:pt x="1386" y="95"/>
                  </a:cubicBezTo>
                  <a:cubicBezTo>
                    <a:pt x="1386" y="94"/>
                    <a:pt x="1387" y="93"/>
                    <a:pt x="1387" y="92"/>
                  </a:cubicBezTo>
                  <a:cubicBezTo>
                    <a:pt x="1387" y="91"/>
                    <a:pt x="1387" y="91"/>
                    <a:pt x="1387" y="90"/>
                  </a:cubicBezTo>
                  <a:cubicBezTo>
                    <a:pt x="1387" y="90"/>
                    <a:pt x="1388" y="89"/>
                    <a:pt x="1388" y="89"/>
                  </a:cubicBezTo>
                  <a:cubicBezTo>
                    <a:pt x="1388" y="89"/>
                    <a:pt x="1389" y="89"/>
                    <a:pt x="1389" y="89"/>
                  </a:cubicBezTo>
                  <a:cubicBezTo>
                    <a:pt x="1390" y="89"/>
                    <a:pt x="1391" y="89"/>
                    <a:pt x="1392" y="90"/>
                  </a:cubicBezTo>
                  <a:cubicBezTo>
                    <a:pt x="1394" y="91"/>
                    <a:pt x="1396" y="92"/>
                    <a:pt x="1398" y="93"/>
                  </a:cubicBezTo>
                  <a:cubicBezTo>
                    <a:pt x="1400" y="94"/>
                    <a:pt x="1403" y="95"/>
                    <a:pt x="1406" y="96"/>
                  </a:cubicBezTo>
                  <a:cubicBezTo>
                    <a:pt x="1409" y="97"/>
                    <a:pt x="1412" y="98"/>
                    <a:pt x="1416" y="98"/>
                  </a:cubicBezTo>
                  <a:cubicBezTo>
                    <a:pt x="1419" y="98"/>
                    <a:pt x="1422" y="97"/>
                    <a:pt x="1425" y="97"/>
                  </a:cubicBezTo>
                  <a:cubicBezTo>
                    <a:pt x="1427" y="96"/>
                    <a:pt x="1430" y="95"/>
                    <a:pt x="1431" y="93"/>
                  </a:cubicBezTo>
                  <a:cubicBezTo>
                    <a:pt x="1433" y="92"/>
                    <a:pt x="1435" y="90"/>
                    <a:pt x="1436" y="88"/>
                  </a:cubicBezTo>
                  <a:cubicBezTo>
                    <a:pt x="1437" y="85"/>
                    <a:pt x="1437" y="83"/>
                    <a:pt x="1437" y="80"/>
                  </a:cubicBezTo>
                  <a:cubicBezTo>
                    <a:pt x="1437" y="77"/>
                    <a:pt x="1436" y="74"/>
                    <a:pt x="1435" y="72"/>
                  </a:cubicBezTo>
                  <a:cubicBezTo>
                    <a:pt x="1434" y="70"/>
                    <a:pt x="1432" y="68"/>
                    <a:pt x="1430" y="67"/>
                  </a:cubicBezTo>
                  <a:cubicBezTo>
                    <a:pt x="1427" y="65"/>
                    <a:pt x="1425" y="64"/>
                    <a:pt x="1422" y="62"/>
                  </a:cubicBezTo>
                  <a:cubicBezTo>
                    <a:pt x="1419" y="61"/>
                    <a:pt x="1416" y="60"/>
                    <a:pt x="1413" y="58"/>
                  </a:cubicBezTo>
                  <a:cubicBezTo>
                    <a:pt x="1410" y="57"/>
                    <a:pt x="1407" y="55"/>
                    <a:pt x="1404" y="54"/>
                  </a:cubicBezTo>
                  <a:cubicBezTo>
                    <a:pt x="1401" y="52"/>
                    <a:pt x="1399" y="50"/>
                    <a:pt x="1397" y="48"/>
                  </a:cubicBezTo>
                  <a:cubicBezTo>
                    <a:pt x="1394" y="45"/>
                    <a:pt x="1393" y="43"/>
                    <a:pt x="1391" y="39"/>
                  </a:cubicBezTo>
                  <a:cubicBezTo>
                    <a:pt x="1390" y="36"/>
                    <a:pt x="1389" y="33"/>
                    <a:pt x="1389" y="28"/>
                  </a:cubicBezTo>
                  <a:cubicBezTo>
                    <a:pt x="1389" y="24"/>
                    <a:pt x="1390" y="20"/>
                    <a:pt x="1392" y="16"/>
                  </a:cubicBezTo>
                  <a:cubicBezTo>
                    <a:pt x="1393" y="13"/>
                    <a:pt x="1395" y="10"/>
                    <a:pt x="1398" y="8"/>
                  </a:cubicBezTo>
                  <a:cubicBezTo>
                    <a:pt x="1401" y="5"/>
                    <a:pt x="1405" y="3"/>
                    <a:pt x="1409" y="2"/>
                  </a:cubicBezTo>
                  <a:cubicBezTo>
                    <a:pt x="1413" y="1"/>
                    <a:pt x="1417" y="0"/>
                    <a:pt x="1421" y="0"/>
                  </a:cubicBezTo>
                  <a:cubicBezTo>
                    <a:pt x="1424" y="0"/>
                    <a:pt x="1426" y="1"/>
                    <a:pt x="1429" y="1"/>
                  </a:cubicBezTo>
                  <a:cubicBezTo>
                    <a:pt x="1431" y="1"/>
                    <a:pt x="1433" y="2"/>
                    <a:pt x="1435" y="3"/>
                  </a:cubicBezTo>
                  <a:cubicBezTo>
                    <a:pt x="1437" y="3"/>
                    <a:pt x="1439" y="4"/>
                    <a:pt x="1441" y="5"/>
                  </a:cubicBezTo>
                  <a:cubicBezTo>
                    <a:pt x="1443" y="6"/>
                    <a:pt x="1444" y="7"/>
                    <a:pt x="1444" y="7"/>
                  </a:cubicBezTo>
                  <a:cubicBezTo>
                    <a:pt x="1445" y="8"/>
                    <a:pt x="1445" y="8"/>
                    <a:pt x="1445" y="8"/>
                  </a:cubicBezTo>
                  <a:cubicBezTo>
                    <a:pt x="1445" y="9"/>
                    <a:pt x="1445" y="9"/>
                    <a:pt x="1446" y="9"/>
                  </a:cubicBezTo>
                  <a:cubicBezTo>
                    <a:pt x="1446" y="10"/>
                    <a:pt x="1446" y="10"/>
                    <a:pt x="1446" y="11"/>
                  </a:cubicBezTo>
                  <a:cubicBezTo>
                    <a:pt x="1446" y="12"/>
                    <a:pt x="1446" y="13"/>
                    <a:pt x="1446" y="14"/>
                  </a:cubicBezTo>
                  <a:cubicBezTo>
                    <a:pt x="1446" y="15"/>
                    <a:pt x="1446" y="15"/>
                    <a:pt x="1446" y="16"/>
                  </a:cubicBezTo>
                  <a:cubicBezTo>
                    <a:pt x="1446" y="17"/>
                    <a:pt x="1446" y="18"/>
                    <a:pt x="1445" y="18"/>
                  </a:cubicBezTo>
                  <a:cubicBezTo>
                    <a:pt x="1445" y="19"/>
                    <a:pt x="1445" y="19"/>
                    <a:pt x="1445" y="19"/>
                  </a:cubicBezTo>
                  <a:cubicBezTo>
                    <a:pt x="1444" y="20"/>
                    <a:pt x="1444" y="20"/>
                    <a:pt x="1444" y="20"/>
                  </a:cubicBezTo>
                  <a:cubicBezTo>
                    <a:pt x="1443" y="20"/>
                    <a:pt x="1442" y="19"/>
                    <a:pt x="1441" y="19"/>
                  </a:cubicBezTo>
                  <a:cubicBezTo>
                    <a:pt x="1440" y="18"/>
                    <a:pt x="1438" y="17"/>
                    <a:pt x="1436" y="16"/>
                  </a:cubicBezTo>
                  <a:cubicBezTo>
                    <a:pt x="1434" y="15"/>
                    <a:pt x="1432" y="14"/>
                    <a:pt x="1430" y="13"/>
                  </a:cubicBezTo>
                  <a:cubicBezTo>
                    <a:pt x="1427" y="13"/>
                    <a:pt x="1424" y="12"/>
                    <a:pt x="1421" y="12"/>
                  </a:cubicBezTo>
                  <a:cubicBezTo>
                    <a:pt x="1418" y="12"/>
                    <a:pt x="1415" y="13"/>
                    <a:pt x="1413" y="13"/>
                  </a:cubicBezTo>
                  <a:cubicBezTo>
                    <a:pt x="1411" y="14"/>
                    <a:pt x="1409" y="15"/>
                    <a:pt x="1408" y="17"/>
                  </a:cubicBezTo>
                  <a:cubicBezTo>
                    <a:pt x="1406" y="18"/>
                    <a:pt x="1405" y="19"/>
                    <a:pt x="1405" y="21"/>
                  </a:cubicBezTo>
                  <a:cubicBezTo>
                    <a:pt x="1404" y="23"/>
                    <a:pt x="1403" y="25"/>
                    <a:pt x="1403" y="27"/>
                  </a:cubicBezTo>
                  <a:cubicBezTo>
                    <a:pt x="1403" y="30"/>
                    <a:pt x="1404" y="32"/>
                    <a:pt x="1406" y="35"/>
                  </a:cubicBezTo>
                  <a:cubicBezTo>
                    <a:pt x="1407" y="37"/>
                    <a:pt x="1409" y="39"/>
                    <a:pt x="1411" y="40"/>
                  </a:cubicBezTo>
                  <a:cubicBezTo>
                    <a:pt x="1413" y="42"/>
                    <a:pt x="1416" y="43"/>
                    <a:pt x="1419" y="45"/>
                  </a:cubicBezTo>
                  <a:cubicBezTo>
                    <a:pt x="1422" y="46"/>
                    <a:pt x="1425" y="48"/>
                    <a:pt x="1428" y="49"/>
                  </a:cubicBezTo>
                  <a:cubicBezTo>
                    <a:pt x="1431" y="50"/>
                    <a:pt x="1434" y="52"/>
                    <a:pt x="1437" y="54"/>
                  </a:cubicBezTo>
                  <a:cubicBezTo>
                    <a:pt x="1439" y="55"/>
                    <a:pt x="1442" y="57"/>
                    <a:pt x="1444" y="59"/>
                  </a:cubicBezTo>
                  <a:cubicBezTo>
                    <a:pt x="1447" y="62"/>
                    <a:pt x="1448" y="64"/>
                    <a:pt x="1450" y="68"/>
                  </a:cubicBezTo>
                  <a:cubicBezTo>
                    <a:pt x="1451" y="71"/>
                    <a:pt x="1452" y="74"/>
                    <a:pt x="1452" y="79"/>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073" name="Freeform 7"/>
            <p:cNvSpPr/>
            <p:nvPr/>
          </p:nvSpPr>
          <p:spPr bwMode="auto">
            <a:xfrm>
              <a:off x="3600940" y="5175672"/>
              <a:ext cx="475474" cy="584915"/>
            </a:xfrm>
            <a:custGeom>
              <a:avLst/>
              <a:gdLst>
                <a:gd name="T0" fmla="*/ 112 w 271"/>
                <a:gd name="T1" fmla="*/ 216 h 332"/>
                <a:gd name="T2" fmla="*/ 75 w 271"/>
                <a:gd name="T3" fmla="*/ 291 h 332"/>
                <a:gd name="T4" fmla="*/ 38 w 271"/>
                <a:gd name="T5" fmla="*/ 324 h 332"/>
                <a:gd name="T6" fmla="*/ 35 w 271"/>
                <a:gd name="T7" fmla="*/ 316 h 332"/>
                <a:gd name="T8" fmla="*/ 9 w 271"/>
                <a:gd name="T9" fmla="*/ 324 h 332"/>
                <a:gd name="T10" fmla="*/ 83 w 271"/>
                <a:gd name="T11" fmla="*/ 238 h 332"/>
                <a:gd name="T12" fmla="*/ 104 w 271"/>
                <a:gd name="T13" fmla="*/ 170 h 332"/>
                <a:gd name="T14" fmla="*/ 97 w 271"/>
                <a:gd name="T15" fmla="*/ 163 h 332"/>
                <a:gd name="T16" fmla="*/ 45 w 271"/>
                <a:gd name="T17" fmla="*/ 182 h 332"/>
                <a:gd name="T18" fmla="*/ 21 w 271"/>
                <a:gd name="T19" fmla="*/ 165 h 332"/>
                <a:gd name="T20" fmla="*/ 33 w 271"/>
                <a:gd name="T21" fmla="*/ 154 h 332"/>
                <a:gd name="T22" fmla="*/ 108 w 271"/>
                <a:gd name="T23" fmla="*/ 126 h 332"/>
                <a:gd name="T24" fmla="*/ 121 w 271"/>
                <a:gd name="T25" fmla="*/ 48 h 332"/>
                <a:gd name="T26" fmla="*/ 109 w 271"/>
                <a:gd name="T27" fmla="*/ 26 h 332"/>
                <a:gd name="T28" fmla="*/ 113 w 271"/>
                <a:gd name="T29" fmla="*/ 4 h 332"/>
                <a:gd name="T30" fmla="*/ 143 w 271"/>
                <a:gd name="T31" fmla="*/ 35 h 332"/>
                <a:gd name="T32" fmla="*/ 141 w 271"/>
                <a:gd name="T33" fmla="*/ 79 h 332"/>
                <a:gd name="T34" fmla="*/ 138 w 271"/>
                <a:gd name="T35" fmla="*/ 114 h 332"/>
                <a:gd name="T36" fmla="*/ 161 w 271"/>
                <a:gd name="T37" fmla="*/ 107 h 332"/>
                <a:gd name="T38" fmla="*/ 190 w 271"/>
                <a:gd name="T39" fmla="*/ 108 h 332"/>
                <a:gd name="T40" fmla="*/ 197 w 271"/>
                <a:gd name="T41" fmla="*/ 119 h 332"/>
                <a:gd name="T42" fmla="*/ 187 w 271"/>
                <a:gd name="T43" fmla="*/ 134 h 332"/>
                <a:gd name="T44" fmla="*/ 157 w 271"/>
                <a:gd name="T45" fmla="*/ 142 h 332"/>
                <a:gd name="T46" fmla="*/ 130 w 271"/>
                <a:gd name="T47" fmla="*/ 156 h 332"/>
                <a:gd name="T48" fmla="*/ 128 w 271"/>
                <a:gd name="T49" fmla="*/ 185 h 332"/>
                <a:gd name="T50" fmla="*/ 148 w 271"/>
                <a:gd name="T51" fmla="*/ 208 h 332"/>
                <a:gd name="T52" fmla="*/ 187 w 271"/>
                <a:gd name="T53" fmla="*/ 258 h 332"/>
                <a:gd name="T54" fmla="*/ 241 w 271"/>
                <a:gd name="T55" fmla="*/ 293 h 332"/>
                <a:gd name="T56" fmla="*/ 265 w 271"/>
                <a:gd name="T57" fmla="*/ 302 h 332"/>
                <a:gd name="T58" fmla="*/ 261 w 271"/>
                <a:gd name="T59" fmla="*/ 315 h 332"/>
                <a:gd name="T60" fmla="*/ 255 w 271"/>
                <a:gd name="T61" fmla="*/ 323 h 332"/>
                <a:gd name="T62" fmla="*/ 204 w 271"/>
                <a:gd name="T63" fmla="*/ 315 h 332"/>
                <a:gd name="T64" fmla="*/ 160 w 271"/>
                <a:gd name="T65" fmla="*/ 271 h 332"/>
                <a:gd name="T66" fmla="*/ 122 w 271"/>
                <a:gd name="T67"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1" h="332">
                  <a:moveTo>
                    <a:pt x="115" y="212"/>
                  </a:moveTo>
                  <a:cubicBezTo>
                    <a:pt x="113" y="214"/>
                    <a:pt x="113" y="215"/>
                    <a:pt x="112" y="216"/>
                  </a:cubicBezTo>
                  <a:cubicBezTo>
                    <a:pt x="106" y="230"/>
                    <a:pt x="101" y="244"/>
                    <a:pt x="94" y="257"/>
                  </a:cubicBezTo>
                  <a:cubicBezTo>
                    <a:pt x="89" y="269"/>
                    <a:pt x="83" y="281"/>
                    <a:pt x="75" y="291"/>
                  </a:cubicBezTo>
                  <a:cubicBezTo>
                    <a:pt x="70" y="297"/>
                    <a:pt x="66" y="303"/>
                    <a:pt x="60" y="308"/>
                  </a:cubicBezTo>
                  <a:cubicBezTo>
                    <a:pt x="54" y="314"/>
                    <a:pt x="46" y="319"/>
                    <a:pt x="38" y="324"/>
                  </a:cubicBezTo>
                  <a:cubicBezTo>
                    <a:pt x="37" y="325"/>
                    <a:pt x="19" y="332"/>
                    <a:pt x="18" y="331"/>
                  </a:cubicBezTo>
                  <a:cubicBezTo>
                    <a:pt x="18" y="330"/>
                    <a:pt x="35" y="322"/>
                    <a:pt x="35" y="316"/>
                  </a:cubicBezTo>
                  <a:cubicBezTo>
                    <a:pt x="26" y="321"/>
                    <a:pt x="11" y="328"/>
                    <a:pt x="0" y="327"/>
                  </a:cubicBezTo>
                  <a:cubicBezTo>
                    <a:pt x="5" y="325"/>
                    <a:pt x="8" y="324"/>
                    <a:pt x="9" y="324"/>
                  </a:cubicBezTo>
                  <a:cubicBezTo>
                    <a:pt x="29" y="315"/>
                    <a:pt x="45" y="301"/>
                    <a:pt x="57" y="283"/>
                  </a:cubicBezTo>
                  <a:cubicBezTo>
                    <a:pt x="67" y="269"/>
                    <a:pt x="77" y="255"/>
                    <a:pt x="83" y="238"/>
                  </a:cubicBezTo>
                  <a:cubicBezTo>
                    <a:pt x="87" y="227"/>
                    <a:pt x="92" y="217"/>
                    <a:pt x="96" y="205"/>
                  </a:cubicBezTo>
                  <a:cubicBezTo>
                    <a:pt x="99" y="194"/>
                    <a:pt x="101" y="182"/>
                    <a:pt x="104" y="170"/>
                  </a:cubicBezTo>
                  <a:cubicBezTo>
                    <a:pt x="104" y="169"/>
                    <a:pt x="104" y="168"/>
                    <a:pt x="104" y="167"/>
                  </a:cubicBezTo>
                  <a:cubicBezTo>
                    <a:pt x="103" y="162"/>
                    <a:pt x="102" y="161"/>
                    <a:pt x="97" y="163"/>
                  </a:cubicBezTo>
                  <a:cubicBezTo>
                    <a:pt x="83" y="171"/>
                    <a:pt x="67" y="176"/>
                    <a:pt x="52" y="180"/>
                  </a:cubicBezTo>
                  <a:cubicBezTo>
                    <a:pt x="49" y="180"/>
                    <a:pt x="47" y="181"/>
                    <a:pt x="45" y="182"/>
                  </a:cubicBezTo>
                  <a:cubicBezTo>
                    <a:pt x="36" y="187"/>
                    <a:pt x="26" y="182"/>
                    <a:pt x="23" y="172"/>
                  </a:cubicBezTo>
                  <a:cubicBezTo>
                    <a:pt x="23" y="170"/>
                    <a:pt x="21" y="167"/>
                    <a:pt x="21" y="165"/>
                  </a:cubicBezTo>
                  <a:cubicBezTo>
                    <a:pt x="21" y="163"/>
                    <a:pt x="22" y="160"/>
                    <a:pt x="24" y="159"/>
                  </a:cubicBezTo>
                  <a:cubicBezTo>
                    <a:pt x="26" y="157"/>
                    <a:pt x="30" y="155"/>
                    <a:pt x="33" y="154"/>
                  </a:cubicBezTo>
                  <a:cubicBezTo>
                    <a:pt x="46" y="152"/>
                    <a:pt x="58" y="147"/>
                    <a:pt x="70" y="141"/>
                  </a:cubicBezTo>
                  <a:cubicBezTo>
                    <a:pt x="82" y="136"/>
                    <a:pt x="95" y="131"/>
                    <a:pt x="108" y="126"/>
                  </a:cubicBezTo>
                  <a:cubicBezTo>
                    <a:pt x="113" y="124"/>
                    <a:pt x="116" y="122"/>
                    <a:pt x="116" y="116"/>
                  </a:cubicBezTo>
                  <a:cubicBezTo>
                    <a:pt x="119" y="93"/>
                    <a:pt x="123" y="71"/>
                    <a:pt x="121" y="48"/>
                  </a:cubicBezTo>
                  <a:cubicBezTo>
                    <a:pt x="120" y="41"/>
                    <a:pt x="119" y="34"/>
                    <a:pt x="111" y="31"/>
                  </a:cubicBezTo>
                  <a:cubicBezTo>
                    <a:pt x="110" y="30"/>
                    <a:pt x="109" y="28"/>
                    <a:pt x="109" y="26"/>
                  </a:cubicBezTo>
                  <a:cubicBezTo>
                    <a:pt x="108" y="24"/>
                    <a:pt x="108" y="21"/>
                    <a:pt x="108" y="19"/>
                  </a:cubicBezTo>
                  <a:cubicBezTo>
                    <a:pt x="107" y="12"/>
                    <a:pt x="107" y="7"/>
                    <a:pt x="113" y="4"/>
                  </a:cubicBezTo>
                  <a:cubicBezTo>
                    <a:pt x="121" y="0"/>
                    <a:pt x="128" y="0"/>
                    <a:pt x="132" y="6"/>
                  </a:cubicBezTo>
                  <a:cubicBezTo>
                    <a:pt x="139" y="14"/>
                    <a:pt x="143" y="24"/>
                    <a:pt x="143" y="35"/>
                  </a:cubicBezTo>
                  <a:cubicBezTo>
                    <a:pt x="144" y="41"/>
                    <a:pt x="144" y="48"/>
                    <a:pt x="144" y="54"/>
                  </a:cubicBezTo>
                  <a:cubicBezTo>
                    <a:pt x="143" y="62"/>
                    <a:pt x="142" y="71"/>
                    <a:pt x="141" y="79"/>
                  </a:cubicBezTo>
                  <a:cubicBezTo>
                    <a:pt x="140" y="88"/>
                    <a:pt x="139" y="97"/>
                    <a:pt x="138" y="107"/>
                  </a:cubicBezTo>
                  <a:cubicBezTo>
                    <a:pt x="138" y="109"/>
                    <a:pt x="138" y="111"/>
                    <a:pt x="138" y="114"/>
                  </a:cubicBezTo>
                  <a:cubicBezTo>
                    <a:pt x="144" y="112"/>
                    <a:pt x="150" y="111"/>
                    <a:pt x="155" y="109"/>
                  </a:cubicBezTo>
                  <a:cubicBezTo>
                    <a:pt x="157" y="108"/>
                    <a:pt x="159" y="107"/>
                    <a:pt x="161" y="107"/>
                  </a:cubicBezTo>
                  <a:cubicBezTo>
                    <a:pt x="167" y="106"/>
                    <a:pt x="173" y="105"/>
                    <a:pt x="178" y="105"/>
                  </a:cubicBezTo>
                  <a:cubicBezTo>
                    <a:pt x="183" y="104"/>
                    <a:pt x="187" y="105"/>
                    <a:pt x="190" y="108"/>
                  </a:cubicBezTo>
                  <a:cubicBezTo>
                    <a:pt x="190" y="109"/>
                    <a:pt x="191" y="110"/>
                    <a:pt x="192" y="110"/>
                  </a:cubicBezTo>
                  <a:cubicBezTo>
                    <a:pt x="196" y="112"/>
                    <a:pt x="198" y="115"/>
                    <a:pt x="197" y="119"/>
                  </a:cubicBezTo>
                  <a:cubicBezTo>
                    <a:pt x="196" y="122"/>
                    <a:pt x="194" y="124"/>
                    <a:pt x="192" y="127"/>
                  </a:cubicBezTo>
                  <a:cubicBezTo>
                    <a:pt x="191" y="129"/>
                    <a:pt x="189" y="132"/>
                    <a:pt x="187" y="134"/>
                  </a:cubicBezTo>
                  <a:cubicBezTo>
                    <a:pt x="185" y="136"/>
                    <a:pt x="183" y="138"/>
                    <a:pt x="180" y="138"/>
                  </a:cubicBezTo>
                  <a:cubicBezTo>
                    <a:pt x="172" y="140"/>
                    <a:pt x="165" y="140"/>
                    <a:pt x="157" y="142"/>
                  </a:cubicBezTo>
                  <a:cubicBezTo>
                    <a:pt x="150" y="143"/>
                    <a:pt x="143" y="145"/>
                    <a:pt x="137" y="147"/>
                  </a:cubicBezTo>
                  <a:cubicBezTo>
                    <a:pt x="134" y="149"/>
                    <a:pt x="131" y="153"/>
                    <a:pt x="130" y="156"/>
                  </a:cubicBezTo>
                  <a:cubicBezTo>
                    <a:pt x="127" y="164"/>
                    <a:pt x="125" y="172"/>
                    <a:pt x="123" y="180"/>
                  </a:cubicBezTo>
                  <a:cubicBezTo>
                    <a:pt x="123" y="184"/>
                    <a:pt x="126" y="185"/>
                    <a:pt x="128" y="185"/>
                  </a:cubicBezTo>
                  <a:cubicBezTo>
                    <a:pt x="133" y="185"/>
                    <a:pt x="135" y="189"/>
                    <a:pt x="136" y="192"/>
                  </a:cubicBezTo>
                  <a:cubicBezTo>
                    <a:pt x="138" y="199"/>
                    <a:pt x="144" y="203"/>
                    <a:pt x="148" y="208"/>
                  </a:cubicBezTo>
                  <a:cubicBezTo>
                    <a:pt x="151" y="213"/>
                    <a:pt x="156" y="217"/>
                    <a:pt x="159" y="222"/>
                  </a:cubicBezTo>
                  <a:cubicBezTo>
                    <a:pt x="167" y="235"/>
                    <a:pt x="176" y="247"/>
                    <a:pt x="187" y="258"/>
                  </a:cubicBezTo>
                  <a:cubicBezTo>
                    <a:pt x="192" y="264"/>
                    <a:pt x="200" y="268"/>
                    <a:pt x="207" y="273"/>
                  </a:cubicBezTo>
                  <a:cubicBezTo>
                    <a:pt x="218" y="280"/>
                    <a:pt x="229" y="287"/>
                    <a:pt x="241" y="293"/>
                  </a:cubicBezTo>
                  <a:cubicBezTo>
                    <a:pt x="247" y="297"/>
                    <a:pt x="255" y="299"/>
                    <a:pt x="263" y="301"/>
                  </a:cubicBezTo>
                  <a:cubicBezTo>
                    <a:pt x="263" y="302"/>
                    <a:pt x="264" y="302"/>
                    <a:pt x="265" y="302"/>
                  </a:cubicBezTo>
                  <a:cubicBezTo>
                    <a:pt x="268" y="304"/>
                    <a:pt x="271" y="306"/>
                    <a:pt x="270" y="310"/>
                  </a:cubicBezTo>
                  <a:cubicBezTo>
                    <a:pt x="269" y="314"/>
                    <a:pt x="266" y="316"/>
                    <a:pt x="261" y="315"/>
                  </a:cubicBezTo>
                  <a:cubicBezTo>
                    <a:pt x="261" y="315"/>
                    <a:pt x="260" y="315"/>
                    <a:pt x="259" y="315"/>
                  </a:cubicBezTo>
                  <a:cubicBezTo>
                    <a:pt x="261" y="320"/>
                    <a:pt x="259" y="323"/>
                    <a:pt x="255" y="323"/>
                  </a:cubicBezTo>
                  <a:cubicBezTo>
                    <a:pt x="247" y="323"/>
                    <a:pt x="239" y="322"/>
                    <a:pt x="231" y="321"/>
                  </a:cubicBezTo>
                  <a:cubicBezTo>
                    <a:pt x="222" y="319"/>
                    <a:pt x="213" y="317"/>
                    <a:pt x="204" y="315"/>
                  </a:cubicBezTo>
                  <a:cubicBezTo>
                    <a:pt x="195" y="313"/>
                    <a:pt x="187" y="308"/>
                    <a:pt x="181" y="301"/>
                  </a:cubicBezTo>
                  <a:cubicBezTo>
                    <a:pt x="174" y="292"/>
                    <a:pt x="167" y="281"/>
                    <a:pt x="160" y="271"/>
                  </a:cubicBezTo>
                  <a:cubicBezTo>
                    <a:pt x="151" y="260"/>
                    <a:pt x="143" y="248"/>
                    <a:pt x="135" y="237"/>
                  </a:cubicBezTo>
                  <a:cubicBezTo>
                    <a:pt x="131" y="231"/>
                    <a:pt x="126" y="225"/>
                    <a:pt x="122" y="219"/>
                  </a:cubicBezTo>
                  <a:cubicBezTo>
                    <a:pt x="120" y="217"/>
                    <a:pt x="117" y="215"/>
                    <a:pt x="115" y="212"/>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074" name="Freeform 8"/>
            <p:cNvSpPr/>
            <p:nvPr/>
          </p:nvSpPr>
          <p:spPr bwMode="auto">
            <a:xfrm>
              <a:off x="2319070" y="5307345"/>
              <a:ext cx="426670" cy="443677"/>
            </a:xfrm>
            <a:custGeom>
              <a:avLst/>
              <a:gdLst>
                <a:gd name="T0" fmla="*/ 84 w 243"/>
                <a:gd name="T1" fmla="*/ 61 h 252"/>
                <a:gd name="T2" fmla="*/ 85 w 243"/>
                <a:gd name="T3" fmla="*/ 66 h 252"/>
                <a:gd name="T4" fmla="*/ 85 w 243"/>
                <a:gd name="T5" fmla="*/ 77 h 252"/>
                <a:gd name="T6" fmla="*/ 84 w 243"/>
                <a:gd name="T7" fmla="*/ 102 h 252"/>
                <a:gd name="T8" fmla="*/ 85 w 243"/>
                <a:gd name="T9" fmla="*/ 125 h 252"/>
                <a:gd name="T10" fmla="*/ 86 w 243"/>
                <a:gd name="T11" fmla="*/ 128 h 252"/>
                <a:gd name="T12" fmla="*/ 87 w 243"/>
                <a:gd name="T13" fmla="*/ 141 h 252"/>
                <a:gd name="T14" fmla="*/ 86 w 243"/>
                <a:gd name="T15" fmla="*/ 165 h 252"/>
                <a:gd name="T16" fmla="*/ 87 w 243"/>
                <a:gd name="T17" fmla="*/ 182 h 252"/>
                <a:gd name="T18" fmla="*/ 86 w 243"/>
                <a:gd name="T19" fmla="*/ 188 h 252"/>
                <a:gd name="T20" fmla="*/ 86 w 243"/>
                <a:gd name="T21" fmla="*/ 195 h 252"/>
                <a:gd name="T22" fmla="*/ 84 w 243"/>
                <a:gd name="T23" fmla="*/ 200 h 252"/>
                <a:gd name="T24" fmla="*/ 79 w 243"/>
                <a:gd name="T25" fmla="*/ 201 h 252"/>
                <a:gd name="T26" fmla="*/ 27 w 243"/>
                <a:gd name="T27" fmla="*/ 218 h 252"/>
                <a:gd name="T28" fmla="*/ 11 w 243"/>
                <a:gd name="T29" fmla="*/ 224 h 252"/>
                <a:gd name="T30" fmla="*/ 3 w 243"/>
                <a:gd name="T31" fmla="*/ 237 h 252"/>
                <a:gd name="T32" fmla="*/ 12 w 243"/>
                <a:gd name="T33" fmla="*/ 247 h 252"/>
                <a:gd name="T34" fmla="*/ 27 w 243"/>
                <a:gd name="T35" fmla="*/ 250 h 252"/>
                <a:gd name="T36" fmla="*/ 38 w 243"/>
                <a:gd name="T37" fmla="*/ 247 h 252"/>
                <a:gd name="T38" fmla="*/ 72 w 243"/>
                <a:gd name="T39" fmla="*/ 237 h 252"/>
                <a:gd name="T40" fmla="*/ 128 w 243"/>
                <a:gd name="T41" fmla="*/ 221 h 252"/>
                <a:gd name="T42" fmla="*/ 179 w 243"/>
                <a:gd name="T43" fmla="*/ 216 h 252"/>
                <a:gd name="T44" fmla="*/ 214 w 243"/>
                <a:gd name="T45" fmla="*/ 221 h 252"/>
                <a:gd name="T46" fmla="*/ 237 w 243"/>
                <a:gd name="T47" fmla="*/ 217 h 252"/>
                <a:gd name="T48" fmla="*/ 242 w 243"/>
                <a:gd name="T49" fmla="*/ 205 h 252"/>
                <a:gd name="T50" fmla="*/ 229 w 243"/>
                <a:gd name="T51" fmla="*/ 189 h 252"/>
                <a:gd name="T52" fmla="*/ 182 w 243"/>
                <a:gd name="T53" fmla="*/ 184 h 252"/>
                <a:gd name="T54" fmla="*/ 130 w 243"/>
                <a:gd name="T55" fmla="*/ 188 h 252"/>
                <a:gd name="T56" fmla="*/ 124 w 243"/>
                <a:gd name="T57" fmla="*/ 183 h 252"/>
                <a:gd name="T58" fmla="*/ 124 w 243"/>
                <a:gd name="T59" fmla="*/ 139 h 252"/>
                <a:gd name="T60" fmla="*/ 132 w 243"/>
                <a:gd name="T61" fmla="*/ 126 h 252"/>
                <a:gd name="T62" fmla="*/ 137 w 243"/>
                <a:gd name="T63" fmla="*/ 123 h 252"/>
                <a:gd name="T64" fmla="*/ 152 w 243"/>
                <a:gd name="T65" fmla="*/ 119 h 252"/>
                <a:gd name="T66" fmla="*/ 165 w 243"/>
                <a:gd name="T67" fmla="*/ 117 h 252"/>
                <a:gd name="T68" fmla="*/ 179 w 243"/>
                <a:gd name="T69" fmla="*/ 108 h 252"/>
                <a:gd name="T70" fmla="*/ 178 w 243"/>
                <a:gd name="T71" fmla="*/ 92 h 252"/>
                <a:gd name="T72" fmla="*/ 159 w 243"/>
                <a:gd name="T73" fmla="*/ 87 h 252"/>
                <a:gd name="T74" fmla="*/ 129 w 243"/>
                <a:gd name="T75" fmla="*/ 97 h 252"/>
                <a:gd name="T76" fmla="*/ 124 w 243"/>
                <a:gd name="T77" fmla="*/ 94 h 252"/>
                <a:gd name="T78" fmla="*/ 127 w 243"/>
                <a:gd name="T79" fmla="*/ 42 h 252"/>
                <a:gd name="T80" fmla="*/ 129 w 243"/>
                <a:gd name="T81" fmla="*/ 27 h 252"/>
                <a:gd name="T82" fmla="*/ 128 w 243"/>
                <a:gd name="T83" fmla="*/ 23 h 252"/>
                <a:gd name="T84" fmla="*/ 115 w 243"/>
                <a:gd name="T85" fmla="*/ 6 h 252"/>
                <a:gd name="T86" fmla="*/ 97 w 243"/>
                <a:gd name="T87" fmla="*/ 2 h 252"/>
                <a:gd name="T88" fmla="*/ 96 w 243"/>
                <a:gd name="T89" fmla="*/ 2 h 252"/>
                <a:gd name="T90" fmla="*/ 85 w 243"/>
                <a:gd name="T91" fmla="*/ 10 h 252"/>
                <a:gd name="T92" fmla="*/ 84 w 243"/>
                <a:gd name="T93" fmla="*/ 13 h 252"/>
                <a:gd name="T94" fmla="*/ 85 w 243"/>
                <a:gd name="T95" fmla="*/ 36 h 252"/>
                <a:gd name="T96" fmla="*/ 84 w 243"/>
                <a:gd name="T97" fmla="*/ 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3" h="252">
                  <a:moveTo>
                    <a:pt x="84" y="61"/>
                  </a:moveTo>
                  <a:cubicBezTo>
                    <a:pt x="85" y="63"/>
                    <a:pt x="85" y="65"/>
                    <a:pt x="85" y="66"/>
                  </a:cubicBezTo>
                  <a:cubicBezTo>
                    <a:pt x="85" y="70"/>
                    <a:pt x="85" y="74"/>
                    <a:pt x="85" y="77"/>
                  </a:cubicBezTo>
                  <a:cubicBezTo>
                    <a:pt x="85" y="85"/>
                    <a:pt x="85" y="94"/>
                    <a:pt x="84" y="102"/>
                  </a:cubicBezTo>
                  <a:cubicBezTo>
                    <a:pt x="84" y="110"/>
                    <a:pt x="89" y="117"/>
                    <a:pt x="85" y="125"/>
                  </a:cubicBezTo>
                  <a:cubicBezTo>
                    <a:pt x="85" y="126"/>
                    <a:pt x="86" y="127"/>
                    <a:pt x="86" y="128"/>
                  </a:cubicBezTo>
                  <a:cubicBezTo>
                    <a:pt x="86" y="132"/>
                    <a:pt x="87" y="137"/>
                    <a:pt x="87" y="141"/>
                  </a:cubicBezTo>
                  <a:cubicBezTo>
                    <a:pt x="87" y="149"/>
                    <a:pt x="86" y="157"/>
                    <a:pt x="86" y="165"/>
                  </a:cubicBezTo>
                  <a:cubicBezTo>
                    <a:pt x="86" y="171"/>
                    <a:pt x="86" y="177"/>
                    <a:pt x="87" y="182"/>
                  </a:cubicBezTo>
                  <a:cubicBezTo>
                    <a:pt x="87" y="184"/>
                    <a:pt x="87" y="186"/>
                    <a:pt x="86" y="188"/>
                  </a:cubicBezTo>
                  <a:cubicBezTo>
                    <a:pt x="85" y="190"/>
                    <a:pt x="85" y="192"/>
                    <a:pt x="86" y="195"/>
                  </a:cubicBezTo>
                  <a:cubicBezTo>
                    <a:pt x="87" y="197"/>
                    <a:pt x="87" y="199"/>
                    <a:pt x="84" y="200"/>
                  </a:cubicBezTo>
                  <a:cubicBezTo>
                    <a:pt x="82" y="200"/>
                    <a:pt x="80" y="201"/>
                    <a:pt x="79" y="201"/>
                  </a:cubicBezTo>
                  <a:cubicBezTo>
                    <a:pt x="61" y="207"/>
                    <a:pt x="45" y="212"/>
                    <a:pt x="27" y="218"/>
                  </a:cubicBezTo>
                  <a:cubicBezTo>
                    <a:pt x="22" y="220"/>
                    <a:pt x="16" y="223"/>
                    <a:pt x="11" y="224"/>
                  </a:cubicBezTo>
                  <a:cubicBezTo>
                    <a:pt x="3" y="224"/>
                    <a:pt x="0" y="232"/>
                    <a:pt x="3" y="237"/>
                  </a:cubicBezTo>
                  <a:cubicBezTo>
                    <a:pt x="6" y="241"/>
                    <a:pt x="9" y="244"/>
                    <a:pt x="12" y="247"/>
                  </a:cubicBezTo>
                  <a:cubicBezTo>
                    <a:pt x="16" y="252"/>
                    <a:pt x="22" y="252"/>
                    <a:pt x="27" y="250"/>
                  </a:cubicBezTo>
                  <a:cubicBezTo>
                    <a:pt x="31" y="249"/>
                    <a:pt x="34" y="248"/>
                    <a:pt x="38" y="247"/>
                  </a:cubicBezTo>
                  <a:cubicBezTo>
                    <a:pt x="49" y="244"/>
                    <a:pt x="61" y="241"/>
                    <a:pt x="72" y="237"/>
                  </a:cubicBezTo>
                  <a:cubicBezTo>
                    <a:pt x="90" y="230"/>
                    <a:pt x="108" y="223"/>
                    <a:pt x="128" y="221"/>
                  </a:cubicBezTo>
                  <a:cubicBezTo>
                    <a:pt x="145" y="218"/>
                    <a:pt x="162" y="219"/>
                    <a:pt x="179" y="216"/>
                  </a:cubicBezTo>
                  <a:cubicBezTo>
                    <a:pt x="191" y="214"/>
                    <a:pt x="203" y="217"/>
                    <a:pt x="214" y="221"/>
                  </a:cubicBezTo>
                  <a:cubicBezTo>
                    <a:pt x="223" y="224"/>
                    <a:pt x="230" y="222"/>
                    <a:pt x="237" y="217"/>
                  </a:cubicBezTo>
                  <a:cubicBezTo>
                    <a:pt x="240" y="214"/>
                    <a:pt x="243" y="209"/>
                    <a:pt x="242" y="205"/>
                  </a:cubicBezTo>
                  <a:cubicBezTo>
                    <a:pt x="242" y="197"/>
                    <a:pt x="237" y="191"/>
                    <a:pt x="229" y="189"/>
                  </a:cubicBezTo>
                  <a:cubicBezTo>
                    <a:pt x="214" y="184"/>
                    <a:pt x="198" y="182"/>
                    <a:pt x="182" y="184"/>
                  </a:cubicBezTo>
                  <a:cubicBezTo>
                    <a:pt x="165" y="185"/>
                    <a:pt x="147" y="187"/>
                    <a:pt x="130" y="188"/>
                  </a:cubicBezTo>
                  <a:cubicBezTo>
                    <a:pt x="125" y="189"/>
                    <a:pt x="124" y="189"/>
                    <a:pt x="124" y="183"/>
                  </a:cubicBezTo>
                  <a:cubicBezTo>
                    <a:pt x="124" y="168"/>
                    <a:pt x="124" y="153"/>
                    <a:pt x="124" y="139"/>
                  </a:cubicBezTo>
                  <a:cubicBezTo>
                    <a:pt x="124" y="132"/>
                    <a:pt x="126" y="128"/>
                    <a:pt x="132" y="126"/>
                  </a:cubicBezTo>
                  <a:cubicBezTo>
                    <a:pt x="133" y="125"/>
                    <a:pt x="135" y="124"/>
                    <a:pt x="137" y="123"/>
                  </a:cubicBezTo>
                  <a:cubicBezTo>
                    <a:pt x="142" y="121"/>
                    <a:pt x="147" y="120"/>
                    <a:pt x="152" y="119"/>
                  </a:cubicBezTo>
                  <a:cubicBezTo>
                    <a:pt x="156" y="118"/>
                    <a:pt x="161" y="119"/>
                    <a:pt x="165" y="117"/>
                  </a:cubicBezTo>
                  <a:cubicBezTo>
                    <a:pt x="170" y="115"/>
                    <a:pt x="175" y="111"/>
                    <a:pt x="179" y="108"/>
                  </a:cubicBezTo>
                  <a:cubicBezTo>
                    <a:pt x="184" y="103"/>
                    <a:pt x="183" y="97"/>
                    <a:pt x="178" y="92"/>
                  </a:cubicBezTo>
                  <a:cubicBezTo>
                    <a:pt x="173" y="86"/>
                    <a:pt x="165" y="85"/>
                    <a:pt x="159" y="87"/>
                  </a:cubicBezTo>
                  <a:cubicBezTo>
                    <a:pt x="148" y="90"/>
                    <a:pt x="139" y="94"/>
                    <a:pt x="129" y="97"/>
                  </a:cubicBezTo>
                  <a:cubicBezTo>
                    <a:pt x="124" y="99"/>
                    <a:pt x="124" y="100"/>
                    <a:pt x="124" y="94"/>
                  </a:cubicBezTo>
                  <a:cubicBezTo>
                    <a:pt x="125" y="77"/>
                    <a:pt x="125" y="59"/>
                    <a:pt x="127" y="42"/>
                  </a:cubicBezTo>
                  <a:cubicBezTo>
                    <a:pt x="127" y="37"/>
                    <a:pt x="126" y="31"/>
                    <a:pt x="129" y="27"/>
                  </a:cubicBezTo>
                  <a:cubicBezTo>
                    <a:pt x="129" y="26"/>
                    <a:pt x="129" y="24"/>
                    <a:pt x="128" y="23"/>
                  </a:cubicBezTo>
                  <a:cubicBezTo>
                    <a:pt x="124" y="17"/>
                    <a:pt x="119" y="12"/>
                    <a:pt x="115" y="6"/>
                  </a:cubicBezTo>
                  <a:cubicBezTo>
                    <a:pt x="112" y="3"/>
                    <a:pt x="100" y="0"/>
                    <a:pt x="97" y="2"/>
                  </a:cubicBezTo>
                  <a:cubicBezTo>
                    <a:pt x="96" y="2"/>
                    <a:pt x="96" y="2"/>
                    <a:pt x="96" y="2"/>
                  </a:cubicBezTo>
                  <a:cubicBezTo>
                    <a:pt x="92" y="5"/>
                    <a:pt x="88" y="7"/>
                    <a:pt x="85" y="10"/>
                  </a:cubicBezTo>
                  <a:cubicBezTo>
                    <a:pt x="84" y="11"/>
                    <a:pt x="84" y="13"/>
                    <a:pt x="84" y="13"/>
                  </a:cubicBezTo>
                  <a:cubicBezTo>
                    <a:pt x="85" y="21"/>
                    <a:pt x="85" y="28"/>
                    <a:pt x="85" y="36"/>
                  </a:cubicBezTo>
                  <a:lnTo>
                    <a:pt x="84" y="61"/>
                  </a:lnTo>
                  <a:close/>
                </a:path>
              </a:pathLst>
            </a:custGeom>
            <a:solidFill>
              <a:srgbClr val="00447D"/>
            </a:solidFill>
            <a:ln>
              <a:noFill/>
            </a:ln>
          </p:spPr>
          <p:txBody>
            <a:bodyPr anchor="t" anchorCtr="0" bIns="45720" compatLnSpc="1" lIns="91440" numCol="1" rIns="91440" tIns="45720" vert="horz" wrap="square"/>
            <a:p>
              <a:endParaRPr lang="en-US"/>
            </a:p>
          </p:txBody>
        </p:sp>
        <p:grpSp>
          <p:nvGrpSpPr>
            <p:cNvPr id="393" name="组合 67"/>
            <p:cNvGrpSpPr/>
            <p:nvPr/>
          </p:nvGrpSpPr>
          <p:grpSpPr>
            <a:xfrm>
              <a:off x="2921957" y="5168150"/>
              <a:ext cx="542765" cy="642593"/>
              <a:chOff x="3102298" y="5183391"/>
              <a:chExt cx="501880" cy="594188"/>
            </a:xfrm>
          </p:grpSpPr>
          <p:sp>
            <p:nvSpPr>
              <p:cNvPr id="1049075" name="Freeform 6"/>
              <p:cNvSpPr>
                <a:spLocks noEditPoints="1"/>
              </p:cNvSpPr>
              <p:nvPr/>
            </p:nvSpPr>
            <p:spPr bwMode="auto">
              <a:xfrm>
                <a:off x="3202811" y="5183391"/>
                <a:ext cx="401367" cy="594188"/>
              </a:xfrm>
              <a:custGeom>
                <a:avLst/>
                <a:gdLst>
                  <a:gd name="T0" fmla="*/ 100 w 247"/>
                  <a:gd name="T1" fmla="*/ 342 h 365"/>
                  <a:gd name="T2" fmla="*/ 105 w 247"/>
                  <a:gd name="T3" fmla="*/ 338 h 365"/>
                  <a:gd name="T4" fmla="*/ 100 w 247"/>
                  <a:gd name="T5" fmla="*/ 337 h 365"/>
                  <a:gd name="T6" fmla="*/ 52 w 247"/>
                  <a:gd name="T7" fmla="*/ 333 h 365"/>
                  <a:gd name="T8" fmla="*/ 34 w 247"/>
                  <a:gd name="T9" fmla="*/ 311 h 365"/>
                  <a:gd name="T10" fmla="*/ 35 w 247"/>
                  <a:gd name="T11" fmla="*/ 265 h 365"/>
                  <a:gd name="T12" fmla="*/ 30 w 247"/>
                  <a:gd name="T13" fmla="*/ 261 h 365"/>
                  <a:gd name="T14" fmla="*/ 10 w 247"/>
                  <a:gd name="T15" fmla="*/ 265 h 365"/>
                  <a:gd name="T16" fmla="*/ 8 w 247"/>
                  <a:gd name="T17" fmla="*/ 247 h 365"/>
                  <a:gd name="T18" fmla="*/ 43 w 247"/>
                  <a:gd name="T19" fmla="*/ 230 h 365"/>
                  <a:gd name="T20" fmla="*/ 78 w 247"/>
                  <a:gd name="T21" fmla="*/ 153 h 365"/>
                  <a:gd name="T22" fmla="*/ 96 w 247"/>
                  <a:gd name="T23" fmla="*/ 119 h 365"/>
                  <a:gd name="T24" fmla="*/ 68 w 247"/>
                  <a:gd name="T25" fmla="*/ 133 h 365"/>
                  <a:gd name="T26" fmla="*/ 49 w 247"/>
                  <a:gd name="T27" fmla="*/ 132 h 365"/>
                  <a:gd name="T28" fmla="*/ 52 w 247"/>
                  <a:gd name="T29" fmla="*/ 64 h 365"/>
                  <a:gd name="T30" fmla="*/ 82 w 247"/>
                  <a:gd name="T31" fmla="*/ 12 h 365"/>
                  <a:gd name="T32" fmla="*/ 115 w 247"/>
                  <a:gd name="T33" fmla="*/ 19 h 365"/>
                  <a:gd name="T34" fmla="*/ 95 w 247"/>
                  <a:gd name="T35" fmla="*/ 66 h 365"/>
                  <a:gd name="T36" fmla="*/ 81 w 247"/>
                  <a:gd name="T37" fmla="*/ 91 h 365"/>
                  <a:gd name="T38" fmla="*/ 127 w 247"/>
                  <a:gd name="T39" fmla="*/ 67 h 365"/>
                  <a:gd name="T40" fmla="*/ 157 w 247"/>
                  <a:gd name="T41" fmla="*/ 54 h 365"/>
                  <a:gd name="T42" fmla="*/ 171 w 247"/>
                  <a:gd name="T43" fmla="*/ 77 h 365"/>
                  <a:gd name="T44" fmla="*/ 133 w 247"/>
                  <a:gd name="T45" fmla="*/ 132 h 365"/>
                  <a:gd name="T46" fmla="*/ 131 w 247"/>
                  <a:gd name="T47" fmla="*/ 137 h 365"/>
                  <a:gd name="T48" fmla="*/ 172 w 247"/>
                  <a:gd name="T49" fmla="*/ 144 h 365"/>
                  <a:gd name="T50" fmla="*/ 177 w 247"/>
                  <a:gd name="T51" fmla="*/ 172 h 365"/>
                  <a:gd name="T52" fmla="*/ 179 w 247"/>
                  <a:gd name="T53" fmla="*/ 201 h 365"/>
                  <a:gd name="T54" fmla="*/ 214 w 247"/>
                  <a:gd name="T55" fmla="*/ 199 h 365"/>
                  <a:gd name="T56" fmla="*/ 235 w 247"/>
                  <a:gd name="T57" fmla="*/ 205 h 365"/>
                  <a:gd name="T58" fmla="*/ 242 w 247"/>
                  <a:gd name="T59" fmla="*/ 223 h 365"/>
                  <a:gd name="T60" fmla="*/ 211 w 247"/>
                  <a:gd name="T61" fmla="*/ 224 h 365"/>
                  <a:gd name="T62" fmla="*/ 166 w 247"/>
                  <a:gd name="T63" fmla="*/ 232 h 365"/>
                  <a:gd name="T64" fmla="*/ 150 w 247"/>
                  <a:gd name="T65" fmla="*/ 296 h 365"/>
                  <a:gd name="T66" fmla="*/ 167 w 247"/>
                  <a:gd name="T67" fmla="*/ 304 h 365"/>
                  <a:gd name="T68" fmla="*/ 151 w 247"/>
                  <a:gd name="T69" fmla="*/ 326 h 365"/>
                  <a:gd name="T70" fmla="*/ 116 w 247"/>
                  <a:gd name="T71" fmla="*/ 362 h 365"/>
                  <a:gd name="T72" fmla="*/ 96 w 247"/>
                  <a:gd name="T73" fmla="*/ 349 h 365"/>
                  <a:gd name="T74" fmla="*/ 92 w 247"/>
                  <a:gd name="T75" fmla="*/ 338 h 365"/>
                  <a:gd name="T76" fmla="*/ 104 w 247"/>
                  <a:gd name="T77" fmla="*/ 284 h 365"/>
                  <a:gd name="T78" fmla="*/ 100 w 247"/>
                  <a:gd name="T79" fmla="*/ 272 h 365"/>
                  <a:gd name="T80" fmla="*/ 93 w 247"/>
                  <a:gd name="T81" fmla="*/ 238 h 365"/>
                  <a:gd name="T82" fmla="*/ 72 w 247"/>
                  <a:gd name="T83" fmla="*/ 250 h 365"/>
                  <a:gd name="T84" fmla="*/ 65 w 247"/>
                  <a:gd name="T85" fmla="*/ 305 h 365"/>
                  <a:gd name="T86" fmla="*/ 114 w 247"/>
                  <a:gd name="T87" fmla="*/ 309 h 365"/>
                  <a:gd name="T88" fmla="*/ 133 w 247"/>
                  <a:gd name="T89" fmla="*/ 302 h 365"/>
                  <a:gd name="T90" fmla="*/ 152 w 247"/>
                  <a:gd name="T91" fmla="*/ 232 h 365"/>
                  <a:gd name="T92" fmla="*/ 131 w 247"/>
                  <a:gd name="T93" fmla="*/ 231 h 365"/>
                  <a:gd name="T94" fmla="*/ 107 w 247"/>
                  <a:gd name="T95" fmla="*/ 241 h 365"/>
                  <a:gd name="T96" fmla="*/ 122 w 247"/>
                  <a:gd name="T97" fmla="*/ 274 h 365"/>
                  <a:gd name="T98" fmla="*/ 105 w 247"/>
                  <a:gd name="T99" fmla="*/ 287 h 365"/>
                  <a:gd name="T100" fmla="*/ 112 w 247"/>
                  <a:gd name="T101" fmla="*/ 162 h 365"/>
                  <a:gd name="T102" fmla="*/ 104 w 247"/>
                  <a:gd name="T103" fmla="*/ 183 h 365"/>
                  <a:gd name="T104" fmla="*/ 129 w 247"/>
                  <a:gd name="T105" fmla="*/ 206 h 365"/>
                  <a:gd name="T106" fmla="*/ 153 w 247"/>
                  <a:gd name="T107" fmla="*/ 206 h 365"/>
                  <a:gd name="T108" fmla="*/ 160 w 247"/>
                  <a:gd name="T109" fmla="*/ 184 h 365"/>
                  <a:gd name="T110" fmla="*/ 150 w 247"/>
                  <a:gd name="T111" fmla="*/ 156 h 365"/>
                  <a:gd name="T112" fmla="*/ 125 w 247"/>
                  <a:gd name="T113" fmla="*/ 166 h 365"/>
                  <a:gd name="T114" fmla="*/ 114 w 247"/>
                  <a:gd name="T115" fmla="*/ 163 h 365"/>
                  <a:gd name="T116" fmla="*/ 83 w 247"/>
                  <a:gd name="T117" fmla="*/ 221 h 365"/>
                  <a:gd name="T118" fmla="*/ 105 w 247"/>
                  <a:gd name="T119" fmla="*/ 208 h 365"/>
                  <a:gd name="T120" fmla="*/ 94 w 247"/>
                  <a:gd name="T121" fmla="*/ 197 h 365"/>
                  <a:gd name="T122" fmla="*/ 83 w 247"/>
                  <a:gd name="T123" fmla="*/ 2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7" h="365">
                    <a:moveTo>
                      <a:pt x="92" y="338"/>
                    </a:moveTo>
                    <a:cubicBezTo>
                      <a:pt x="95" y="339"/>
                      <a:pt x="97" y="341"/>
                      <a:pt x="100" y="342"/>
                    </a:cubicBezTo>
                    <a:cubicBezTo>
                      <a:pt x="101" y="342"/>
                      <a:pt x="103" y="342"/>
                      <a:pt x="104" y="342"/>
                    </a:cubicBezTo>
                    <a:cubicBezTo>
                      <a:pt x="105" y="341"/>
                      <a:pt x="105" y="339"/>
                      <a:pt x="105" y="338"/>
                    </a:cubicBezTo>
                    <a:cubicBezTo>
                      <a:pt x="105" y="338"/>
                      <a:pt x="103" y="338"/>
                      <a:pt x="101" y="337"/>
                    </a:cubicBezTo>
                    <a:cubicBezTo>
                      <a:pt x="101" y="337"/>
                      <a:pt x="100" y="338"/>
                      <a:pt x="100" y="337"/>
                    </a:cubicBezTo>
                    <a:cubicBezTo>
                      <a:pt x="91" y="335"/>
                      <a:pt x="83" y="336"/>
                      <a:pt x="74" y="338"/>
                    </a:cubicBezTo>
                    <a:cubicBezTo>
                      <a:pt x="66" y="340"/>
                      <a:pt x="59" y="336"/>
                      <a:pt x="52" y="333"/>
                    </a:cubicBezTo>
                    <a:cubicBezTo>
                      <a:pt x="51" y="332"/>
                      <a:pt x="51" y="332"/>
                      <a:pt x="50" y="331"/>
                    </a:cubicBezTo>
                    <a:cubicBezTo>
                      <a:pt x="39" y="329"/>
                      <a:pt x="36" y="320"/>
                      <a:pt x="34" y="311"/>
                    </a:cubicBezTo>
                    <a:cubicBezTo>
                      <a:pt x="31" y="298"/>
                      <a:pt x="32" y="286"/>
                      <a:pt x="34" y="273"/>
                    </a:cubicBezTo>
                    <a:cubicBezTo>
                      <a:pt x="34" y="270"/>
                      <a:pt x="35" y="267"/>
                      <a:pt x="35" y="265"/>
                    </a:cubicBezTo>
                    <a:cubicBezTo>
                      <a:pt x="35" y="263"/>
                      <a:pt x="34" y="262"/>
                      <a:pt x="34" y="260"/>
                    </a:cubicBezTo>
                    <a:cubicBezTo>
                      <a:pt x="33" y="261"/>
                      <a:pt x="31" y="261"/>
                      <a:pt x="30" y="261"/>
                    </a:cubicBezTo>
                    <a:cubicBezTo>
                      <a:pt x="27" y="262"/>
                      <a:pt x="24" y="264"/>
                      <a:pt x="21" y="265"/>
                    </a:cubicBezTo>
                    <a:cubicBezTo>
                      <a:pt x="17" y="265"/>
                      <a:pt x="14" y="266"/>
                      <a:pt x="10" y="265"/>
                    </a:cubicBezTo>
                    <a:cubicBezTo>
                      <a:pt x="3" y="264"/>
                      <a:pt x="0" y="255"/>
                      <a:pt x="3" y="249"/>
                    </a:cubicBezTo>
                    <a:cubicBezTo>
                      <a:pt x="4" y="248"/>
                      <a:pt x="6" y="247"/>
                      <a:pt x="8" y="247"/>
                    </a:cubicBezTo>
                    <a:cubicBezTo>
                      <a:pt x="20" y="245"/>
                      <a:pt x="30" y="239"/>
                      <a:pt x="40" y="234"/>
                    </a:cubicBezTo>
                    <a:cubicBezTo>
                      <a:pt x="42" y="233"/>
                      <a:pt x="43" y="231"/>
                      <a:pt x="43" y="230"/>
                    </a:cubicBezTo>
                    <a:cubicBezTo>
                      <a:pt x="47" y="221"/>
                      <a:pt x="49" y="212"/>
                      <a:pt x="53" y="204"/>
                    </a:cubicBezTo>
                    <a:cubicBezTo>
                      <a:pt x="61" y="187"/>
                      <a:pt x="69" y="170"/>
                      <a:pt x="78" y="153"/>
                    </a:cubicBezTo>
                    <a:cubicBezTo>
                      <a:pt x="83" y="144"/>
                      <a:pt x="88" y="135"/>
                      <a:pt x="94" y="126"/>
                    </a:cubicBezTo>
                    <a:cubicBezTo>
                      <a:pt x="95" y="124"/>
                      <a:pt x="96" y="122"/>
                      <a:pt x="96" y="119"/>
                    </a:cubicBezTo>
                    <a:cubicBezTo>
                      <a:pt x="93" y="121"/>
                      <a:pt x="90" y="122"/>
                      <a:pt x="87" y="123"/>
                    </a:cubicBezTo>
                    <a:cubicBezTo>
                      <a:pt x="80" y="125"/>
                      <a:pt x="74" y="129"/>
                      <a:pt x="68" y="133"/>
                    </a:cubicBezTo>
                    <a:cubicBezTo>
                      <a:pt x="64" y="136"/>
                      <a:pt x="59" y="136"/>
                      <a:pt x="56" y="138"/>
                    </a:cubicBezTo>
                    <a:cubicBezTo>
                      <a:pt x="53" y="135"/>
                      <a:pt x="51" y="133"/>
                      <a:pt x="49" y="132"/>
                    </a:cubicBezTo>
                    <a:cubicBezTo>
                      <a:pt x="40" y="128"/>
                      <a:pt x="37" y="119"/>
                      <a:pt x="38" y="110"/>
                    </a:cubicBezTo>
                    <a:cubicBezTo>
                      <a:pt x="40" y="94"/>
                      <a:pt x="46" y="79"/>
                      <a:pt x="52" y="64"/>
                    </a:cubicBezTo>
                    <a:cubicBezTo>
                      <a:pt x="59" y="47"/>
                      <a:pt x="69" y="32"/>
                      <a:pt x="79" y="16"/>
                    </a:cubicBezTo>
                    <a:cubicBezTo>
                      <a:pt x="80" y="15"/>
                      <a:pt x="81" y="13"/>
                      <a:pt x="82" y="12"/>
                    </a:cubicBezTo>
                    <a:cubicBezTo>
                      <a:pt x="87" y="5"/>
                      <a:pt x="92" y="0"/>
                      <a:pt x="102" y="3"/>
                    </a:cubicBezTo>
                    <a:cubicBezTo>
                      <a:pt x="110" y="5"/>
                      <a:pt x="115" y="11"/>
                      <a:pt x="115" y="19"/>
                    </a:cubicBezTo>
                    <a:cubicBezTo>
                      <a:pt x="114" y="22"/>
                      <a:pt x="113" y="25"/>
                      <a:pt x="113" y="29"/>
                    </a:cubicBezTo>
                    <a:cubicBezTo>
                      <a:pt x="109" y="42"/>
                      <a:pt x="102" y="54"/>
                      <a:pt x="95" y="66"/>
                    </a:cubicBezTo>
                    <a:cubicBezTo>
                      <a:pt x="91" y="72"/>
                      <a:pt x="87" y="78"/>
                      <a:pt x="84" y="84"/>
                    </a:cubicBezTo>
                    <a:cubicBezTo>
                      <a:pt x="83" y="86"/>
                      <a:pt x="82" y="88"/>
                      <a:pt x="81" y="91"/>
                    </a:cubicBezTo>
                    <a:cubicBezTo>
                      <a:pt x="84" y="90"/>
                      <a:pt x="86" y="90"/>
                      <a:pt x="87" y="90"/>
                    </a:cubicBezTo>
                    <a:cubicBezTo>
                      <a:pt x="100" y="82"/>
                      <a:pt x="113" y="74"/>
                      <a:pt x="127" y="67"/>
                    </a:cubicBezTo>
                    <a:cubicBezTo>
                      <a:pt x="134" y="63"/>
                      <a:pt x="142" y="59"/>
                      <a:pt x="149" y="56"/>
                    </a:cubicBezTo>
                    <a:cubicBezTo>
                      <a:pt x="151" y="55"/>
                      <a:pt x="155" y="53"/>
                      <a:pt x="157" y="54"/>
                    </a:cubicBezTo>
                    <a:cubicBezTo>
                      <a:pt x="162" y="57"/>
                      <a:pt x="169" y="60"/>
                      <a:pt x="171" y="67"/>
                    </a:cubicBezTo>
                    <a:cubicBezTo>
                      <a:pt x="172" y="69"/>
                      <a:pt x="172" y="74"/>
                      <a:pt x="171" y="77"/>
                    </a:cubicBezTo>
                    <a:cubicBezTo>
                      <a:pt x="168" y="86"/>
                      <a:pt x="161" y="93"/>
                      <a:pt x="156" y="100"/>
                    </a:cubicBezTo>
                    <a:cubicBezTo>
                      <a:pt x="148" y="111"/>
                      <a:pt x="140" y="121"/>
                      <a:pt x="133" y="132"/>
                    </a:cubicBezTo>
                    <a:cubicBezTo>
                      <a:pt x="132" y="133"/>
                      <a:pt x="131" y="134"/>
                      <a:pt x="131" y="136"/>
                    </a:cubicBezTo>
                    <a:cubicBezTo>
                      <a:pt x="131" y="136"/>
                      <a:pt x="131" y="136"/>
                      <a:pt x="131" y="137"/>
                    </a:cubicBezTo>
                    <a:cubicBezTo>
                      <a:pt x="134" y="136"/>
                      <a:pt x="136" y="135"/>
                      <a:pt x="139" y="133"/>
                    </a:cubicBezTo>
                    <a:cubicBezTo>
                      <a:pt x="152" y="124"/>
                      <a:pt x="167" y="130"/>
                      <a:pt x="172" y="144"/>
                    </a:cubicBezTo>
                    <a:cubicBezTo>
                      <a:pt x="172" y="146"/>
                      <a:pt x="174" y="148"/>
                      <a:pt x="175" y="150"/>
                    </a:cubicBezTo>
                    <a:cubicBezTo>
                      <a:pt x="178" y="157"/>
                      <a:pt x="179" y="164"/>
                      <a:pt x="177" y="172"/>
                    </a:cubicBezTo>
                    <a:cubicBezTo>
                      <a:pt x="176" y="180"/>
                      <a:pt x="176" y="188"/>
                      <a:pt x="175" y="197"/>
                    </a:cubicBezTo>
                    <a:cubicBezTo>
                      <a:pt x="175" y="200"/>
                      <a:pt x="177" y="201"/>
                      <a:pt x="179" y="201"/>
                    </a:cubicBezTo>
                    <a:cubicBezTo>
                      <a:pt x="188" y="200"/>
                      <a:pt x="196" y="200"/>
                      <a:pt x="205" y="199"/>
                    </a:cubicBezTo>
                    <a:cubicBezTo>
                      <a:pt x="208" y="198"/>
                      <a:pt x="211" y="197"/>
                      <a:pt x="214" y="199"/>
                    </a:cubicBezTo>
                    <a:cubicBezTo>
                      <a:pt x="216" y="200"/>
                      <a:pt x="218" y="200"/>
                      <a:pt x="219" y="201"/>
                    </a:cubicBezTo>
                    <a:cubicBezTo>
                      <a:pt x="225" y="202"/>
                      <a:pt x="230" y="203"/>
                      <a:pt x="235" y="205"/>
                    </a:cubicBezTo>
                    <a:cubicBezTo>
                      <a:pt x="243" y="207"/>
                      <a:pt x="247" y="214"/>
                      <a:pt x="244" y="220"/>
                    </a:cubicBezTo>
                    <a:cubicBezTo>
                      <a:pt x="244" y="221"/>
                      <a:pt x="243" y="222"/>
                      <a:pt x="242" y="223"/>
                    </a:cubicBezTo>
                    <a:cubicBezTo>
                      <a:pt x="235" y="225"/>
                      <a:pt x="228" y="229"/>
                      <a:pt x="221" y="226"/>
                    </a:cubicBezTo>
                    <a:cubicBezTo>
                      <a:pt x="218" y="224"/>
                      <a:pt x="215" y="224"/>
                      <a:pt x="211" y="224"/>
                    </a:cubicBezTo>
                    <a:cubicBezTo>
                      <a:pt x="199" y="223"/>
                      <a:pt x="186" y="223"/>
                      <a:pt x="174" y="225"/>
                    </a:cubicBezTo>
                    <a:cubicBezTo>
                      <a:pt x="170" y="225"/>
                      <a:pt x="167" y="228"/>
                      <a:pt x="166" y="232"/>
                    </a:cubicBezTo>
                    <a:cubicBezTo>
                      <a:pt x="162" y="250"/>
                      <a:pt x="157" y="269"/>
                      <a:pt x="152" y="287"/>
                    </a:cubicBezTo>
                    <a:cubicBezTo>
                      <a:pt x="151" y="289"/>
                      <a:pt x="151" y="292"/>
                      <a:pt x="150" y="296"/>
                    </a:cubicBezTo>
                    <a:cubicBezTo>
                      <a:pt x="157" y="291"/>
                      <a:pt x="161" y="294"/>
                      <a:pt x="165" y="298"/>
                    </a:cubicBezTo>
                    <a:cubicBezTo>
                      <a:pt x="168" y="299"/>
                      <a:pt x="168" y="301"/>
                      <a:pt x="167" y="304"/>
                    </a:cubicBezTo>
                    <a:cubicBezTo>
                      <a:pt x="164" y="309"/>
                      <a:pt x="161" y="315"/>
                      <a:pt x="158" y="320"/>
                    </a:cubicBezTo>
                    <a:cubicBezTo>
                      <a:pt x="156" y="322"/>
                      <a:pt x="154" y="325"/>
                      <a:pt x="151" y="326"/>
                    </a:cubicBezTo>
                    <a:cubicBezTo>
                      <a:pt x="141" y="330"/>
                      <a:pt x="135" y="336"/>
                      <a:pt x="131" y="345"/>
                    </a:cubicBezTo>
                    <a:cubicBezTo>
                      <a:pt x="128" y="352"/>
                      <a:pt x="121" y="357"/>
                      <a:pt x="116" y="362"/>
                    </a:cubicBezTo>
                    <a:cubicBezTo>
                      <a:pt x="114" y="364"/>
                      <a:pt x="111" y="365"/>
                      <a:pt x="108" y="362"/>
                    </a:cubicBezTo>
                    <a:cubicBezTo>
                      <a:pt x="104" y="358"/>
                      <a:pt x="100" y="354"/>
                      <a:pt x="96" y="349"/>
                    </a:cubicBezTo>
                    <a:cubicBezTo>
                      <a:pt x="95" y="348"/>
                      <a:pt x="94" y="347"/>
                      <a:pt x="93" y="346"/>
                    </a:cubicBezTo>
                    <a:cubicBezTo>
                      <a:pt x="90" y="344"/>
                      <a:pt x="90" y="342"/>
                      <a:pt x="92" y="338"/>
                    </a:cubicBezTo>
                    <a:close/>
                    <a:moveTo>
                      <a:pt x="95" y="294"/>
                    </a:moveTo>
                    <a:cubicBezTo>
                      <a:pt x="95" y="294"/>
                      <a:pt x="104" y="284"/>
                      <a:pt x="104" y="284"/>
                    </a:cubicBezTo>
                    <a:cubicBezTo>
                      <a:pt x="106" y="279"/>
                      <a:pt x="104" y="277"/>
                      <a:pt x="101" y="274"/>
                    </a:cubicBezTo>
                    <a:cubicBezTo>
                      <a:pt x="101" y="273"/>
                      <a:pt x="101" y="273"/>
                      <a:pt x="100" y="272"/>
                    </a:cubicBezTo>
                    <a:cubicBezTo>
                      <a:pt x="95" y="263"/>
                      <a:pt x="95" y="253"/>
                      <a:pt x="98" y="243"/>
                    </a:cubicBezTo>
                    <a:cubicBezTo>
                      <a:pt x="99" y="239"/>
                      <a:pt x="98" y="237"/>
                      <a:pt x="93" y="238"/>
                    </a:cubicBezTo>
                    <a:cubicBezTo>
                      <a:pt x="87" y="241"/>
                      <a:pt x="81" y="243"/>
                      <a:pt x="75" y="246"/>
                    </a:cubicBezTo>
                    <a:cubicBezTo>
                      <a:pt x="74" y="247"/>
                      <a:pt x="73" y="249"/>
                      <a:pt x="72" y="250"/>
                    </a:cubicBezTo>
                    <a:cubicBezTo>
                      <a:pt x="71" y="259"/>
                      <a:pt x="70" y="268"/>
                      <a:pt x="67" y="277"/>
                    </a:cubicBezTo>
                    <a:cubicBezTo>
                      <a:pt x="64" y="286"/>
                      <a:pt x="66" y="295"/>
                      <a:pt x="65" y="305"/>
                    </a:cubicBezTo>
                    <a:cubicBezTo>
                      <a:pt x="65" y="307"/>
                      <a:pt x="66" y="309"/>
                      <a:pt x="69" y="309"/>
                    </a:cubicBezTo>
                    <a:cubicBezTo>
                      <a:pt x="84" y="309"/>
                      <a:pt x="99" y="309"/>
                      <a:pt x="114" y="309"/>
                    </a:cubicBezTo>
                    <a:cubicBezTo>
                      <a:pt x="118" y="309"/>
                      <a:pt x="123" y="308"/>
                      <a:pt x="127" y="306"/>
                    </a:cubicBezTo>
                    <a:cubicBezTo>
                      <a:pt x="129" y="306"/>
                      <a:pt x="132" y="304"/>
                      <a:pt x="133" y="302"/>
                    </a:cubicBezTo>
                    <a:cubicBezTo>
                      <a:pt x="135" y="298"/>
                      <a:pt x="136" y="294"/>
                      <a:pt x="137" y="290"/>
                    </a:cubicBezTo>
                    <a:cubicBezTo>
                      <a:pt x="142" y="271"/>
                      <a:pt x="147" y="252"/>
                      <a:pt x="152" y="232"/>
                    </a:cubicBezTo>
                    <a:cubicBezTo>
                      <a:pt x="153" y="229"/>
                      <a:pt x="152" y="228"/>
                      <a:pt x="148" y="228"/>
                    </a:cubicBezTo>
                    <a:cubicBezTo>
                      <a:pt x="142" y="229"/>
                      <a:pt x="137" y="230"/>
                      <a:pt x="131" y="231"/>
                    </a:cubicBezTo>
                    <a:cubicBezTo>
                      <a:pt x="125" y="232"/>
                      <a:pt x="119" y="233"/>
                      <a:pt x="113" y="234"/>
                    </a:cubicBezTo>
                    <a:cubicBezTo>
                      <a:pt x="109" y="235"/>
                      <a:pt x="107" y="237"/>
                      <a:pt x="107" y="241"/>
                    </a:cubicBezTo>
                    <a:cubicBezTo>
                      <a:pt x="106" y="248"/>
                      <a:pt x="108" y="255"/>
                      <a:pt x="112" y="261"/>
                    </a:cubicBezTo>
                    <a:cubicBezTo>
                      <a:pt x="115" y="265"/>
                      <a:pt x="119" y="269"/>
                      <a:pt x="122" y="274"/>
                    </a:cubicBezTo>
                    <a:cubicBezTo>
                      <a:pt x="124" y="277"/>
                      <a:pt x="124" y="281"/>
                      <a:pt x="120" y="283"/>
                    </a:cubicBezTo>
                    <a:cubicBezTo>
                      <a:pt x="116" y="287"/>
                      <a:pt x="111" y="288"/>
                      <a:pt x="105" y="287"/>
                    </a:cubicBezTo>
                    <a:cubicBezTo>
                      <a:pt x="100" y="288"/>
                      <a:pt x="95" y="294"/>
                      <a:pt x="95" y="294"/>
                    </a:cubicBezTo>
                    <a:close/>
                    <a:moveTo>
                      <a:pt x="112" y="162"/>
                    </a:moveTo>
                    <a:cubicBezTo>
                      <a:pt x="109" y="168"/>
                      <a:pt x="105" y="173"/>
                      <a:pt x="102" y="179"/>
                    </a:cubicBezTo>
                    <a:cubicBezTo>
                      <a:pt x="102" y="180"/>
                      <a:pt x="103" y="182"/>
                      <a:pt x="104" y="183"/>
                    </a:cubicBezTo>
                    <a:cubicBezTo>
                      <a:pt x="108" y="186"/>
                      <a:pt x="112" y="188"/>
                      <a:pt x="117" y="191"/>
                    </a:cubicBezTo>
                    <a:cubicBezTo>
                      <a:pt x="122" y="195"/>
                      <a:pt x="127" y="199"/>
                      <a:pt x="129" y="206"/>
                    </a:cubicBezTo>
                    <a:cubicBezTo>
                      <a:pt x="129" y="207"/>
                      <a:pt x="131" y="209"/>
                      <a:pt x="132" y="209"/>
                    </a:cubicBezTo>
                    <a:cubicBezTo>
                      <a:pt x="139" y="208"/>
                      <a:pt x="146" y="207"/>
                      <a:pt x="153" y="206"/>
                    </a:cubicBezTo>
                    <a:cubicBezTo>
                      <a:pt x="156" y="206"/>
                      <a:pt x="157" y="204"/>
                      <a:pt x="158" y="202"/>
                    </a:cubicBezTo>
                    <a:cubicBezTo>
                      <a:pt x="159" y="196"/>
                      <a:pt x="160" y="190"/>
                      <a:pt x="160" y="184"/>
                    </a:cubicBezTo>
                    <a:cubicBezTo>
                      <a:pt x="161" y="178"/>
                      <a:pt x="162" y="172"/>
                      <a:pt x="162" y="166"/>
                    </a:cubicBezTo>
                    <a:cubicBezTo>
                      <a:pt x="162" y="160"/>
                      <a:pt x="154" y="154"/>
                      <a:pt x="150" y="156"/>
                    </a:cubicBezTo>
                    <a:cubicBezTo>
                      <a:pt x="144" y="159"/>
                      <a:pt x="139" y="162"/>
                      <a:pt x="134" y="165"/>
                    </a:cubicBezTo>
                    <a:cubicBezTo>
                      <a:pt x="131" y="167"/>
                      <a:pt x="129" y="168"/>
                      <a:pt x="125" y="166"/>
                    </a:cubicBezTo>
                    <a:cubicBezTo>
                      <a:pt x="124" y="166"/>
                      <a:pt x="123" y="165"/>
                      <a:pt x="122" y="166"/>
                    </a:cubicBezTo>
                    <a:cubicBezTo>
                      <a:pt x="118" y="169"/>
                      <a:pt x="116" y="167"/>
                      <a:pt x="114" y="163"/>
                    </a:cubicBezTo>
                    <a:cubicBezTo>
                      <a:pt x="114" y="163"/>
                      <a:pt x="113" y="162"/>
                      <a:pt x="112" y="162"/>
                    </a:cubicBezTo>
                    <a:close/>
                    <a:moveTo>
                      <a:pt x="83" y="221"/>
                    </a:moveTo>
                    <a:cubicBezTo>
                      <a:pt x="90" y="219"/>
                      <a:pt x="96" y="217"/>
                      <a:pt x="102" y="215"/>
                    </a:cubicBezTo>
                    <a:cubicBezTo>
                      <a:pt x="106" y="213"/>
                      <a:pt x="106" y="211"/>
                      <a:pt x="105" y="208"/>
                    </a:cubicBezTo>
                    <a:cubicBezTo>
                      <a:pt x="103" y="204"/>
                      <a:pt x="100" y="201"/>
                      <a:pt x="98" y="197"/>
                    </a:cubicBezTo>
                    <a:cubicBezTo>
                      <a:pt x="97" y="196"/>
                      <a:pt x="95" y="195"/>
                      <a:pt x="94" y="197"/>
                    </a:cubicBezTo>
                    <a:cubicBezTo>
                      <a:pt x="91" y="204"/>
                      <a:pt x="87" y="210"/>
                      <a:pt x="84" y="217"/>
                    </a:cubicBezTo>
                    <a:cubicBezTo>
                      <a:pt x="83" y="218"/>
                      <a:pt x="84" y="219"/>
                      <a:pt x="83" y="221"/>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076" name="Freeform 10"/>
              <p:cNvSpPr/>
              <p:nvPr/>
            </p:nvSpPr>
            <p:spPr bwMode="auto">
              <a:xfrm>
                <a:off x="3102298" y="5393305"/>
                <a:ext cx="126496" cy="341880"/>
              </a:xfrm>
              <a:custGeom>
                <a:avLst/>
                <a:gdLst>
                  <a:gd name="T0" fmla="*/ 38 w 78"/>
                  <a:gd name="T1" fmla="*/ 167 h 210"/>
                  <a:gd name="T2" fmla="*/ 42 w 78"/>
                  <a:gd name="T3" fmla="*/ 160 h 210"/>
                  <a:gd name="T4" fmla="*/ 51 w 78"/>
                  <a:gd name="T5" fmla="*/ 125 h 210"/>
                  <a:gd name="T6" fmla="*/ 78 w 78"/>
                  <a:gd name="T7" fmla="*/ 62 h 210"/>
                  <a:gd name="T8" fmla="*/ 56 w 78"/>
                  <a:gd name="T9" fmla="*/ 117 h 210"/>
                  <a:gd name="T10" fmla="*/ 55 w 78"/>
                  <a:gd name="T11" fmla="*/ 130 h 210"/>
                  <a:gd name="T12" fmla="*/ 52 w 78"/>
                  <a:gd name="T13" fmla="*/ 154 h 210"/>
                  <a:gd name="T14" fmla="*/ 47 w 78"/>
                  <a:gd name="T15" fmla="*/ 179 h 210"/>
                  <a:gd name="T16" fmla="*/ 47 w 78"/>
                  <a:gd name="T17" fmla="*/ 184 h 210"/>
                  <a:gd name="T18" fmla="*/ 41 w 78"/>
                  <a:gd name="T19" fmla="*/ 194 h 210"/>
                  <a:gd name="T20" fmla="*/ 36 w 78"/>
                  <a:gd name="T21" fmla="*/ 198 h 210"/>
                  <a:gd name="T22" fmla="*/ 33 w 78"/>
                  <a:gd name="T23" fmla="*/ 203 h 210"/>
                  <a:gd name="T24" fmla="*/ 14 w 78"/>
                  <a:gd name="T25" fmla="*/ 201 h 210"/>
                  <a:gd name="T26" fmla="*/ 3 w 78"/>
                  <a:gd name="T27" fmla="*/ 165 h 210"/>
                  <a:gd name="T28" fmla="*/ 5 w 78"/>
                  <a:gd name="T29" fmla="*/ 83 h 210"/>
                  <a:gd name="T30" fmla="*/ 26 w 78"/>
                  <a:gd name="T31" fmla="*/ 17 h 210"/>
                  <a:gd name="T32" fmla="*/ 37 w 78"/>
                  <a:gd name="T33" fmla="*/ 3 h 210"/>
                  <a:gd name="T34" fmla="*/ 55 w 78"/>
                  <a:gd name="T35" fmla="*/ 7 h 210"/>
                  <a:gd name="T36" fmla="*/ 56 w 78"/>
                  <a:gd name="T37" fmla="*/ 14 h 210"/>
                  <a:gd name="T38" fmla="*/ 45 w 78"/>
                  <a:gd name="T39" fmla="*/ 52 h 210"/>
                  <a:gd name="T40" fmla="*/ 35 w 78"/>
                  <a:gd name="T41" fmla="*/ 160 h 210"/>
                  <a:gd name="T42" fmla="*/ 36 w 78"/>
                  <a:gd name="T43" fmla="*/ 166 h 210"/>
                  <a:gd name="T44" fmla="*/ 38 w 78"/>
                  <a:gd name="T45" fmla="*/ 16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210">
                    <a:moveTo>
                      <a:pt x="38" y="167"/>
                    </a:moveTo>
                    <a:cubicBezTo>
                      <a:pt x="39" y="165"/>
                      <a:pt x="41" y="163"/>
                      <a:pt x="42" y="160"/>
                    </a:cubicBezTo>
                    <a:cubicBezTo>
                      <a:pt x="45" y="149"/>
                      <a:pt x="47" y="136"/>
                      <a:pt x="51" y="125"/>
                    </a:cubicBezTo>
                    <a:cubicBezTo>
                      <a:pt x="53" y="119"/>
                      <a:pt x="63" y="81"/>
                      <a:pt x="78" y="62"/>
                    </a:cubicBezTo>
                    <a:cubicBezTo>
                      <a:pt x="61" y="97"/>
                      <a:pt x="57" y="114"/>
                      <a:pt x="56" y="117"/>
                    </a:cubicBezTo>
                    <a:cubicBezTo>
                      <a:pt x="56" y="122"/>
                      <a:pt x="56" y="126"/>
                      <a:pt x="55" y="130"/>
                    </a:cubicBezTo>
                    <a:cubicBezTo>
                      <a:pt x="54" y="138"/>
                      <a:pt x="54" y="146"/>
                      <a:pt x="52" y="154"/>
                    </a:cubicBezTo>
                    <a:cubicBezTo>
                      <a:pt x="51" y="163"/>
                      <a:pt x="49" y="171"/>
                      <a:pt x="47" y="179"/>
                    </a:cubicBezTo>
                    <a:cubicBezTo>
                      <a:pt x="47" y="180"/>
                      <a:pt x="47" y="182"/>
                      <a:pt x="47" y="184"/>
                    </a:cubicBezTo>
                    <a:cubicBezTo>
                      <a:pt x="47" y="189"/>
                      <a:pt x="45" y="191"/>
                      <a:pt x="41" y="194"/>
                    </a:cubicBezTo>
                    <a:cubicBezTo>
                      <a:pt x="39" y="195"/>
                      <a:pt x="37" y="196"/>
                      <a:pt x="36" y="198"/>
                    </a:cubicBezTo>
                    <a:cubicBezTo>
                      <a:pt x="35" y="200"/>
                      <a:pt x="34" y="201"/>
                      <a:pt x="33" y="203"/>
                    </a:cubicBezTo>
                    <a:cubicBezTo>
                      <a:pt x="26" y="210"/>
                      <a:pt x="19" y="209"/>
                      <a:pt x="14" y="201"/>
                    </a:cubicBezTo>
                    <a:cubicBezTo>
                      <a:pt x="8" y="189"/>
                      <a:pt x="5" y="177"/>
                      <a:pt x="3" y="165"/>
                    </a:cubicBezTo>
                    <a:cubicBezTo>
                      <a:pt x="0" y="137"/>
                      <a:pt x="0" y="110"/>
                      <a:pt x="5" y="83"/>
                    </a:cubicBezTo>
                    <a:cubicBezTo>
                      <a:pt x="9" y="60"/>
                      <a:pt x="16" y="38"/>
                      <a:pt x="26" y="17"/>
                    </a:cubicBezTo>
                    <a:cubicBezTo>
                      <a:pt x="29" y="12"/>
                      <a:pt x="32" y="6"/>
                      <a:pt x="37" y="3"/>
                    </a:cubicBezTo>
                    <a:cubicBezTo>
                      <a:pt x="45" y="0"/>
                      <a:pt x="50" y="1"/>
                      <a:pt x="55" y="7"/>
                    </a:cubicBezTo>
                    <a:cubicBezTo>
                      <a:pt x="56" y="9"/>
                      <a:pt x="57" y="12"/>
                      <a:pt x="56" y="14"/>
                    </a:cubicBezTo>
                    <a:cubicBezTo>
                      <a:pt x="53" y="27"/>
                      <a:pt x="50" y="39"/>
                      <a:pt x="45" y="52"/>
                    </a:cubicBezTo>
                    <a:cubicBezTo>
                      <a:pt x="33" y="87"/>
                      <a:pt x="31" y="124"/>
                      <a:pt x="35" y="160"/>
                    </a:cubicBezTo>
                    <a:cubicBezTo>
                      <a:pt x="35" y="162"/>
                      <a:pt x="36" y="164"/>
                      <a:pt x="36" y="166"/>
                    </a:cubicBezTo>
                    <a:cubicBezTo>
                      <a:pt x="37" y="166"/>
                      <a:pt x="38" y="167"/>
                      <a:pt x="38" y="167"/>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077" name="Freeform 13"/>
              <p:cNvSpPr/>
              <p:nvPr/>
            </p:nvSpPr>
            <p:spPr bwMode="auto">
              <a:xfrm>
                <a:off x="3141273" y="5280485"/>
                <a:ext cx="77949" cy="76581"/>
              </a:xfrm>
              <a:custGeom>
                <a:avLst/>
                <a:gdLst>
                  <a:gd name="T0" fmla="*/ 31 w 48"/>
                  <a:gd name="T1" fmla="*/ 47 h 47"/>
                  <a:gd name="T2" fmla="*/ 20 w 48"/>
                  <a:gd name="T3" fmla="*/ 42 h 47"/>
                  <a:gd name="T4" fmla="*/ 8 w 48"/>
                  <a:gd name="T5" fmla="*/ 28 h 47"/>
                  <a:gd name="T6" fmla="*/ 1 w 48"/>
                  <a:gd name="T7" fmla="*/ 9 h 47"/>
                  <a:gd name="T8" fmla="*/ 3 w 48"/>
                  <a:gd name="T9" fmla="*/ 4 h 47"/>
                  <a:gd name="T10" fmla="*/ 19 w 48"/>
                  <a:gd name="T11" fmla="*/ 2 h 47"/>
                  <a:gd name="T12" fmla="*/ 45 w 48"/>
                  <a:gd name="T13" fmla="*/ 26 h 47"/>
                  <a:gd name="T14" fmla="*/ 31 w 48"/>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7">
                    <a:moveTo>
                      <a:pt x="31" y="47"/>
                    </a:moveTo>
                    <a:cubicBezTo>
                      <a:pt x="27" y="45"/>
                      <a:pt x="23" y="43"/>
                      <a:pt x="20" y="42"/>
                    </a:cubicBezTo>
                    <a:cubicBezTo>
                      <a:pt x="13" y="40"/>
                      <a:pt x="11" y="33"/>
                      <a:pt x="8" y="28"/>
                    </a:cubicBezTo>
                    <a:cubicBezTo>
                      <a:pt x="3" y="23"/>
                      <a:pt x="4" y="15"/>
                      <a:pt x="1" y="9"/>
                    </a:cubicBezTo>
                    <a:cubicBezTo>
                      <a:pt x="0" y="8"/>
                      <a:pt x="1" y="5"/>
                      <a:pt x="3" y="4"/>
                    </a:cubicBezTo>
                    <a:cubicBezTo>
                      <a:pt x="7" y="1"/>
                      <a:pt x="13" y="0"/>
                      <a:pt x="19" y="2"/>
                    </a:cubicBezTo>
                    <a:cubicBezTo>
                      <a:pt x="31" y="6"/>
                      <a:pt x="41" y="13"/>
                      <a:pt x="45" y="26"/>
                    </a:cubicBezTo>
                    <a:cubicBezTo>
                      <a:pt x="48" y="37"/>
                      <a:pt x="42" y="45"/>
                      <a:pt x="31" y="47"/>
                    </a:cubicBezTo>
                    <a:close/>
                  </a:path>
                </a:pathLst>
              </a:custGeom>
              <a:solidFill>
                <a:srgbClr val="00447D"/>
              </a:solidFill>
              <a:ln>
                <a:noFill/>
              </a:ln>
            </p:spPr>
            <p:txBody>
              <a:bodyPr anchor="t" anchorCtr="0" bIns="45720" compatLnSpc="1" lIns="91440" numCol="1" rIns="91440" tIns="45720" vert="horz" wrap="square"/>
              <a:p>
                <a:endParaRPr lang="en-US"/>
              </a:p>
            </p:txBody>
          </p:sp>
        </p:grpSp>
        <p:grpSp>
          <p:nvGrpSpPr>
            <p:cNvPr id="394" name="组合 68"/>
            <p:cNvGrpSpPr/>
            <p:nvPr/>
          </p:nvGrpSpPr>
          <p:grpSpPr>
            <a:xfrm>
              <a:off x="4196892" y="5154476"/>
              <a:ext cx="444417" cy="649987"/>
              <a:chOff x="4257853" y="5169716"/>
              <a:chExt cx="410940" cy="601025"/>
            </a:xfrm>
          </p:grpSpPr>
          <p:sp>
            <p:nvSpPr>
              <p:cNvPr id="1049078" name="Freeform 9"/>
              <p:cNvSpPr/>
              <p:nvPr/>
            </p:nvSpPr>
            <p:spPr bwMode="auto">
              <a:xfrm>
                <a:off x="4298195" y="5435698"/>
                <a:ext cx="363760" cy="335043"/>
              </a:xfrm>
              <a:custGeom>
                <a:avLst/>
                <a:gdLst>
                  <a:gd name="T0" fmla="*/ 67 w 224"/>
                  <a:gd name="T1" fmla="*/ 174 h 206"/>
                  <a:gd name="T2" fmla="*/ 74 w 224"/>
                  <a:gd name="T3" fmla="*/ 177 h 206"/>
                  <a:gd name="T4" fmla="*/ 84 w 224"/>
                  <a:gd name="T5" fmla="*/ 181 h 206"/>
                  <a:gd name="T6" fmla="*/ 96 w 224"/>
                  <a:gd name="T7" fmla="*/ 176 h 206"/>
                  <a:gd name="T8" fmla="*/ 107 w 224"/>
                  <a:gd name="T9" fmla="*/ 154 h 206"/>
                  <a:gd name="T10" fmla="*/ 115 w 224"/>
                  <a:gd name="T11" fmla="*/ 117 h 206"/>
                  <a:gd name="T12" fmla="*/ 110 w 224"/>
                  <a:gd name="T13" fmla="*/ 112 h 206"/>
                  <a:gd name="T14" fmla="*/ 79 w 224"/>
                  <a:gd name="T15" fmla="*/ 118 h 206"/>
                  <a:gd name="T16" fmla="*/ 63 w 224"/>
                  <a:gd name="T17" fmla="*/ 122 h 206"/>
                  <a:gd name="T18" fmla="*/ 23 w 224"/>
                  <a:gd name="T19" fmla="*/ 129 h 206"/>
                  <a:gd name="T20" fmla="*/ 10 w 224"/>
                  <a:gd name="T21" fmla="*/ 128 h 206"/>
                  <a:gd name="T22" fmla="*/ 2 w 224"/>
                  <a:gd name="T23" fmla="*/ 113 h 206"/>
                  <a:gd name="T24" fmla="*/ 11 w 224"/>
                  <a:gd name="T25" fmla="*/ 109 h 206"/>
                  <a:gd name="T26" fmla="*/ 35 w 224"/>
                  <a:gd name="T27" fmla="*/ 105 h 206"/>
                  <a:gd name="T28" fmla="*/ 106 w 224"/>
                  <a:gd name="T29" fmla="*/ 86 h 206"/>
                  <a:gd name="T30" fmla="*/ 109 w 224"/>
                  <a:gd name="T31" fmla="*/ 79 h 206"/>
                  <a:gd name="T32" fmla="*/ 103 w 224"/>
                  <a:gd name="T33" fmla="*/ 68 h 206"/>
                  <a:gd name="T34" fmla="*/ 109 w 224"/>
                  <a:gd name="T35" fmla="*/ 46 h 206"/>
                  <a:gd name="T36" fmla="*/ 124 w 224"/>
                  <a:gd name="T37" fmla="*/ 22 h 206"/>
                  <a:gd name="T38" fmla="*/ 120 w 224"/>
                  <a:gd name="T39" fmla="*/ 24 h 206"/>
                  <a:gd name="T40" fmla="*/ 114 w 224"/>
                  <a:gd name="T41" fmla="*/ 27 h 206"/>
                  <a:gd name="T42" fmla="*/ 87 w 224"/>
                  <a:gd name="T43" fmla="*/ 16 h 206"/>
                  <a:gd name="T44" fmla="*/ 89 w 224"/>
                  <a:gd name="T45" fmla="*/ 13 h 206"/>
                  <a:gd name="T46" fmla="*/ 132 w 224"/>
                  <a:gd name="T47" fmla="*/ 1 h 206"/>
                  <a:gd name="T48" fmla="*/ 151 w 224"/>
                  <a:gd name="T49" fmla="*/ 12 h 206"/>
                  <a:gd name="T50" fmla="*/ 149 w 224"/>
                  <a:gd name="T51" fmla="*/ 33 h 206"/>
                  <a:gd name="T52" fmla="*/ 136 w 224"/>
                  <a:gd name="T53" fmla="*/ 51 h 206"/>
                  <a:gd name="T54" fmla="*/ 128 w 224"/>
                  <a:gd name="T55" fmla="*/ 61 h 206"/>
                  <a:gd name="T56" fmla="*/ 127 w 224"/>
                  <a:gd name="T57" fmla="*/ 63 h 206"/>
                  <a:gd name="T58" fmla="*/ 132 w 224"/>
                  <a:gd name="T59" fmla="*/ 79 h 206"/>
                  <a:gd name="T60" fmla="*/ 138 w 224"/>
                  <a:gd name="T61" fmla="*/ 81 h 206"/>
                  <a:gd name="T62" fmla="*/ 184 w 224"/>
                  <a:gd name="T63" fmla="*/ 79 h 206"/>
                  <a:gd name="T64" fmla="*/ 209 w 224"/>
                  <a:gd name="T65" fmla="*/ 81 h 206"/>
                  <a:gd name="T66" fmla="*/ 223 w 224"/>
                  <a:gd name="T67" fmla="*/ 95 h 206"/>
                  <a:gd name="T68" fmla="*/ 217 w 224"/>
                  <a:gd name="T69" fmla="*/ 105 h 206"/>
                  <a:gd name="T70" fmla="*/ 209 w 224"/>
                  <a:gd name="T71" fmla="*/ 110 h 206"/>
                  <a:gd name="T72" fmla="*/ 188 w 224"/>
                  <a:gd name="T73" fmla="*/ 111 h 206"/>
                  <a:gd name="T74" fmla="*/ 141 w 224"/>
                  <a:gd name="T75" fmla="*/ 110 h 206"/>
                  <a:gd name="T76" fmla="*/ 136 w 224"/>
                  <a:gd name="T77" fmla="*/ 115 h 206"/>
                  <a:gd name="T78" fmla="*/ 133 w 224"/>
                  <a:gd name="T79" fmla="*/ 136 h 206"/>
                  <a:gd name="T80" fmla="*/ 125 w 224"/>
                  <a:gd name="T81" fmla="*/ 165 h 206"/>
                  <a:gd name="T82" fmla="*/ 98 w 224"/>
                  <a:gd name="T83" fmla="*/ 202 h 206"/>
                  <a:gd name="T84" fmla="*/ 84 w 224"/>
                  <a:gd name="T85" fmla="*/ 206 h 206"/>
                  <a:gd name="T86" fmla="*/ 72 w 224"/>
                  <a:gd name="T87" fmla="*/ 196 h 206"/>
                  <a:gd name="T88" fmla="*/ 73 w 224"/>
                  <a:gd name="T89" fmla="*/ 193 h 206"/>
                  <a:gd name="T90" fmla="*/ 73 w 224"/>
                  <a:gd name="T91" fmla="*/ 185 h 206"/>
                  <a:gd name="T92" fmla="*/ 66 w 224"/>
                  <a:gd name="T93" fmla="*/ 175 h 206"/>
                  <a:gd name="T94" fmla="*/ 67 w 224"/>
                  <a:gd name="T95" fmla="*/ 17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4" h="206">
                    <a:moveTo>
                      <a:pt x="67" y="174"/>
                    </a:moveTo>
                    <a:cubicBezTo>
                      <a:pt x="69" y="175"/>
                      <a:pt x="72" y="176"/>
                      <a:pt x="74" y="177"/>
                    </a:cubicBezTo>
                    <a:cubicBezTo>
                      <a:pt x="77" y="178"/>
                      <a:pt x="80" y="180"/>
                      <a:pt x="84" y="181"/>
                    </a:cubicBezTo>
                    <a:cubicBezTo>
                      <a:pt x="89" y="183"/>
                      <a:pt x="94" y="180"/>
                      <a:pt x="96" y="176"/>
                    </a:cubicBezTo>
                    <a:cubicBezTo>
                      <a:pt x="100" y="169"/>
                      <a:pt x="105" y="162"/>
                      <a:pt x="107" y="154"/>
                    </a:cubicBezTo>
                    <a:cubicBezTo>
                      <a:pt x="110" y="142"/>
                      <a:pt x="113" y="129"/>
                      <a:pt x="115" y="117"/>
                    </a:cubicBezTo>
                    <a:cubicBezTo>
                      <a:pt x="116" y="112"/>
                      <a:pt x="115" y="111"/>
                      <a:pt x="110" y="112"/>
                    </a:cubicBezTo>
                    <a:cubicBezTo>
                      <a:pt x="100" y="114"/>
                      <a:pt x="90" y="116"/>
                      <a:pt x="79" y="118"/>
                    </a:cubicBezTo>
                    <a:cubicBezTo>
                      <a:pt x="74" y="119"/>
                      <a:pt x="68" y="120"/>
                      <a:pt x="63" y="122"/>
                    </a:cubicBezTo>
                    <a:cubicBezTo>
                      <a:pt x="50" y="127"/>
                      <a:pt x="36" y="128"/>
                      <a:pt x="23" y="129"/>
                    </a:cubicBezTo>
                    <a:cubicBezTo>
                      <a:pt x="19" y="129"/>
                      <a:pt x="14" y="129"/>
                      <a:pt x="10" y="128"/>
                    </a:cubicBezTo>
                    <a:cubicBezTo>
                      <a:pt x="4" y="127"/>
                      <a:pt x="0" y="118"/>
                      <a:pt x="2" y="113"/>
                    </a:cubicBezTo>
                    <a:cubicBezTo>
                      <a:pt x="4" y="109"/>
                      <a:pt x="7" y="109"/>
                      <a:pt x="11" y="109"/>
                    </a:cubicBezTo>
                    <a:cubicBezTo>
                      <a:pt x="19" y="110"/>
                      <a:pt x="27" y="108"/>
                      <a:pt x="35" y="105"/>
                    </a:cubicBezTo>
                    <a:cubicBezTo>
                      <a:pt x="58" y="96"/>
                      <a:pt x="82" y="90"/>
                      <a:pt x="106" y="86"/>
                    </a:cubicBezTo>
                    <a:cubicBezTo>
                      <a:pt x="111" y="85"/>
                      <a:pt x="111" y="84"/>
                      <a:pt x="109" y="79"/>
                    </a:cubicBezTo>
                    <a:cubicBezTo>
                      <a:pt x="107" y="76"/>
                      <a:pt x="105" y="72"/>
                      <a:pt x="103" y="68"/>
                    </a:cubicBezTo>
                    <a:cubicBezTo>
                      <a:pt x="100" y="60"/>
                      <a:pt x="102" y="51"/>
                      <a:pt x="109" y="46"/>
                    </a:cubicBezTo>
                    <a:cubicBezTo>
                      <a:pt x="116" y="40"/>
                      <a:pt x="120" y="32"/>
                      <a:pt x="124" y="22"/>
                    </a:cubicBezTo>
                    <a:cubicBezTo>
                      <a:pt x="122" y="23"/>
                      <a:pt x="121" y="23"/>
                      <a:pt x="120" y="24"/>
                    </a:cubicBezTo>
                    <a:cubicBezTo>
                      <a:pt x="118" y="25"/>
                      <a:pt x="116" y="26"/>
                      <a:pt x="114" y="27"/>
                    </a:cubicBezTo>
                    <a:cubicBezTo>
                      <a:pt x="100" y="33"/>
                      <a:pt x="93" y="30"/>
                      <a:pt x="87" y="16"/>
                    </a:cubicBezTo>
                    <a:cubicBezTo>
                      <a:pt x="87" y="16"/>
                      <a:pt x="88" y="13"/>
                      <a:pt x="89" y="13"/>
                    </a:cubicBezTo>
                    <a:cubicBezTo>
                      <a:pt x="103" y="9"/>
                      <a:pt x="116" y="0"/>
                      <a:pt x="132" y="1"/>
                    </a:cubicBezTo>
                    <a:cubicBezTo>
                      <a:pt x="140" y="1"/>
                      <a:pt x="147" y="5"/>
                      <a:pt x="151" y="12"/>
                    </a:cubicBezTo>
                    <a:cubicBezTo>
                      <a:pt x="155" y="19"/>
                      <a:pt x="153" y="27"/>
                      <a:pt x="149" y="33"/>
                    </a:cubicBezTo>
                    <a:cubicBezTo>
                      <a:pt x="145" y="39"/>
                      <a:pt x="140" y="45"/>
                      <a:pt x="136" y="51"/>
                    </a:cubicBezTo>
                    <a:cubicBezTo>
                      <a:pt x="134" y="54"/>
                      <a:pt x="131" y="58"/>
                      <a:pt x="128" y="61"/>
                    </a:cubicBezTo>
                    <a:cubicBezTo>
                      <a:pt x="127" y="62"/>
                      <a:pt x="127" y="62"/>
                      <a:pt x="127" y="63"/>
                    </a:cubicBezTo>
                    <a:cubicBezTo>
                      <a:pt x="126" y="69"/>
                      <a:pt x="130" y="74"/>
                      <a:pt x="132" y="79"/>
                    </a:cubicBezTo>
                    <a:cubicBezTo>
                      <a:pt x="133" y="80"/>
                      <a:pt x="136" y="81"/>
                      <a:pt x="138" y="81"/>
                    </a:cubicBezTo>
                    <a:cubicBezTo>
                      <a:pt x="153" y="80"/>
                      <a:pt x="169" y="79"/>
                      <a:pt x="184" y="79"/>
                    </a:cubicBezTo>
                    <a:cubicBezTo>
                      <a:pt x="192" y="79"/>
                      <a:pt x="201" y="80"/>
                      <a:pt x="209" y="81"/>
                    </a:cubicBezTo>
                    <a:cubicBezTo>
                      <a:pt x="217" y="82"/>
                      <a:pt x="222" y="87"/>
                      <a:pt x="223" y="95"/>
                    </a:cubicBezTo>
                    <a:cubicBezTo>
                      <a:pt x="224" y="100"/>
                      <a:pt x="220" y="102"/>
                      <a:pt x="217" y="105"/>
                    </a:cubicBezTo>
                    <a:cubicBezTo>
                      <a:pt x="215" y="107"/>
                      <a:pt x="212" y="108"/>
                      <a:pt x="209" y="110"/>
                    </a:cubicBezTo>
                    <a:cubicBezTo>
                      <a:pt x="203" y="114"/>
                      <a:pt x="195" y="113"/>
                      <a:pt x="188" y="111"/>
                    </a:cubicBezTo>
                    <a:cubicBezTo>
                      <a:pt x="173" y="106"/>
                      <a:pt x="157" y="108"/>
                      <a:pt x="141" y="110"/>
                    </a:cubicBezTo>
                    <a:cubicBezTo>
                      <a:pt x="138" y="110"/>
                      <a:pt x="137" y="112"/>
                      <a:pt x="136" y="115"/>
                    </a:cubicBezTo>
                    <a:cubicBezTo>
                      <a:pt x="135" y="122"/>
                      <a:pt x="134" y="129"/>
                      <a:pt x="133" y="136"/>
                    </a:cubicBezTo>
                    <a:cubicBezTo>
                      <a:pt x="130" y="146"/>
                      <a:pt x="128" y="156"/>
                      <a:pt x="125" y="165"/>
                    </a:cubicBezTo>
                    <a:cubicBezTo>
                      <a:pt x="120" y="180"/>
                      <a:pt x="113" y="194"/>
                      <a:pt x="98" y="202"/>
                    </a:cubicBezTo>
                    <a:cubicBezTo>
                      <a:pt x="94" y="204"/>
                      <a:pt x="89" y="205"/>
                      <a:pt x="84" y="206"/>
                    </a:cubicBezTo>
                    <a:cubicBezTo>
                      <a:pt x="78" y="206"/>
                      <a:pt x="73" y="202"/>
                      <a:pt x="72" y="196"/>
                    </a:cubicBezTo>
                    <a:cubicBezTo>
                      <a:pt x="72" y="195"/>
                      <a:pt x="72" y="194"/>
                      <a:pt x="73" y="193"/>
                    </a:cubicBezTo>
                    <a:cubicBezTo>
                      <a:pt x="76" y="190"/>
                      <a:pt x="75" y="187"/>
                      <a:pt x="73" y="185"/>
                    </a:cubicBezTo>
                    <a:cubicBezTo>
                      <a:pt x="71" y="182"/>
                      <a:pt x="69" y="179"/>
                      <a:pt x="66" y="175"/>
                    </a:cubicBezTo>
                    <a:cubicBezTo>
                      <a:pt x="67" y="175"/>
                      <a:pt x="67" y="175"/>
                      <a:pt x="67" y="174"/>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079" name="Freeform 11"/>
              <p:cNvSpPr>
                <a:spLocks noEditPoints="1"/>
              </p:cNvSpPr>
              <p:nvPr/>
            </p:nvSpPr>
            <p:spPr bwMode="auto">
              <a:xfrm>
                <a:off x="4425375" y="5169716"/>
                <a:ext cx="175043" cy="185983"/>
              </a:xfrm>
              <a:custGeom>
                <a:avLst/>
                <a:gdLst>
                  <a:gd name="T0" fmla="*/ 32 w 108"/>
                  <a:gd name="T1" fmla="*/ 102 h 114"/>
                  <a:gd name="T2" fmla="*/ 24 w 108"/>
                  <a:gd name="T3" fmla="*/ 100 h 114"/>
                  <a:gd name="T4" fmla="*/ 0 w 108"/>
                  <a:gd name="T5" fmla="*/ 114 h 114"/>
                  <a:gd name="T6" fmla="*/ 27 w 108"/>
                  <a:gd name="T7" fmla="*/ 92 h 114"/>
                  <a:gd name="T8" fmla="*/ 18 w 108"/>
                  <a:gd name="T9" fmla="*/ 94 h 114"/>
                  <a:gd name="T10" fmla="*/ 30 w 108"/>
                  <a:gd name="T11" fmla="*/ 82 h 114"/>
                  <a:gd name="T12" fmla="*/ 13 w 108"/>
                  <a:gd name="T13" fmla="*/ 76 h 114"/>
                  <a:gd name="T14" fmla="*/ 8 w 108"/>
                  <a:gd name="T15" fmla="*/ 58 h 114"/>
                  <a:gd name="T16" fmla="*/ 19 w 108"/>
                  <a:gd name="T17" fmla="*/ 23 h 114"/>
                  <a:gd name="T18" fmla="*/ 23 w 108"/>
                  <a:gd name="T19" fmla="*/ 19 h 114"/>
                  <a:gd name="T20" fmla="*/ 27 w 108"/>
                  <a:gd name="T21" fmla="*/ 19 h 114"/>
                  <a:gd name="T22" fmla="*/ 39 w 108"/>
                  <a:gd name="T23" fmla="*/ 28 h 114"/>
                  <a:gd name="T24" fmla="*/ 38 w 108"/>
                  <a:gd name="T25" fmla="*/ 59 h 114"/>
                  <a:gd name="T26" fmla="*/ 36 w 108"/>
                  <a:gd name="T27" fmla="*/ 73 h 114"/>
                  <a:gd name="T28" fmla="*/ 37 w 108"/>
                  <a:gd name="T29" fmla="*/ 74 h 114"/>
                  <a:gd name="T30" fmla="*/ 51 w 108"/>
                  <a:gd name="T31" fmla="*/ 60 h 114"/>
                  <a:gd name="T32" fmla="*/ 75 w 108"/>
                  <a:gd name="T33" fmla="*/ 28 h 114"/>
                  <a:gd name="T34" fmla="*/ 80 w 108"/>
                  <a:gd name="T35" fmla="*/ 18 h 114"/>
                  <a:gd name="T36" fmla="*/ 80 w 108"/>
                  <a:gd name="T37" fmla="*/ 9 h 114"/>
                  <a:gd name="T38" fmla="*/ 83 w 108"/>
                  <a:gd name="T39" fmla="*/ 3 h 114"/>
                  <a:gd name="T40" fmla="*/ 108 w 108"/>
                  <a:gd name="T41" fmla="*/ 26 h 114"/>
                  <a:gd name="T42" fmla="*/ 99 w 108"/>
                  <a:gd name="T43" fmla="*/ 49 h 114"/>
                  <a:gd name="T44" fmla="*/ 77 w 108"/>
                  <a:gd name="T45" fmla="*/ 71 h 114"/>
                  <a:gd name="T46" fmla="*/ 57 w 108"/>
                  <a:gd name="T47" fmla="*/ 84 h 114"/>
                  <a:gd name="T48" fmla="*/ 56 w 108"/>
                  <a:gd name="T49" fmla="*/ 86 h 114"/>
                  <a:gd name="T50" fmla="*/ 50 w 108"/>
                  <a:gd name="T51" fmla="*/ 91 h 114"/>
                  <a:gd name="T52" fmla="*/ 32 w 108"/>
                  <a:gd name="T53" fmla="*/ 102 h 114"/>
                  <a:gd name="T54" fmla="*/ 40 w 108"/>
                  <a:gd name="T55" fmla="*/ 92 h 114"/>
                  <a:gd name="T56" fmla="*/ 42 w 108"/>
                  <a:gd name="T57" fmla="*/ 92 h 114"/>
                  <a:gd name="T58" fmla="*/ 56 w 108"/>
                  <a:gd name="T59" fmla="*/ 78 h 114"/>
                  <a:gd name="T60" fmla="*/ 54 w 108"/>
                  <a:gd name="T61" fmla="*/ 76 h 114"/>
                  <a:gd name="T62" fmla="*/ 40 w 108"/>
                  <a:gd name="T63"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114">
                    <a:moveTo>
                      <a:pt x="32" y="102"/>
                    </a:moveTo>
                    <a:cubicBezTo>
                      <a:pt x="29" y="97"/>
                      <a:pt x="29" y="97"/>
                      <a:pt x="24" y="100"/>
                    </a:cubicBezTo>
                    <a:cubicBezTo>
                      <a:pt x="20" y="103"/>
                      <a:pt x="12" y="107"/>
                      <a:pt x="0" y="114"/>
                    </a:cubicBezTo>
                    <a:cubicBezTo>
                      <a:pt x="6" y="110"/>
                      <a:pt x="27" y="92"/>
                      <a:pt x="27" y="92"/>
                    </a:cubicBezTo>
                    <a:cubicBezTo>
                      <a:pt x="25" y="92"/>
                      <a:pt x="21" y="94"/>
                      <a:pt x="18" y="94"/>
                    </a:cubicBezTo>
                    <a:cubicBezTo>
                      <a:pt x="23" y="90"/>
                      <a:pt x="26" y="86"/>
                      <a:pt x="30" y="82"/>
                    </a:cubicBezTo>
                    <a:cubicBezTo>
                      <a:pt x="22" y="82"/>
                      <a:pt x="17" y="82"/>
                      <a:pt x="13" y="76"/>
                    </a:cubicBezTo>
                    <a:cubicBezTo>
                      <a:pt x="8" y="71"/>
                      <a:pt x="7" y="65"/>
                      <a:pt x="8" y="58"/>
                    </a:cubicBezTo>
                    <a:cubicBezTo>
                      <a:pt x="9" y="46"/>
                      <a:pt x="14" y="34"/>
                      <a:pt x="19" y="23"/>
                    </a:cubicBezTo>
                    <a:cubicBezTo>
                      <a:pt x="19" y="21"/>
                      <a:pt x="22" y="20"/>
                      <a:pt x="23" y="19"/>
                    </a:cubicBezTo>
                    <a:cubicBezTo>
                      <a:pt x="24" y="19"/>
                      <a:pt x="25" y="19"/>
                      <a:pt x="27" y="19"/>
                    </a:cubicBezTo>
                    <a:cubicBezTo>
                      <a:pt x="34" y="18"/>
                      <a:pt x="39" y="20"/>
                      <a:pt x="39" y="28"/>
                    </a:cubicBezTo>
                    <a:cubicBezTo>
                      <a:pt x="40" y="38"/>
                      <a:pt x="38" y="48"/>
                      <a:pt x="38" y="59"/>
                    </a:cubicBezTo>
                    <a:cubicBezTo>
                      <a:pt x="38" y="63"/>
                      <a:pt x="36" y="69"/>
                      <a:pt x="36" y="73"/>
                    </a:cubicBezTo>
                    <a:cubicBezTo>
                      <a:pt x="36" y="74"/>
                      <a:pt x="37" y="74"/>
                      <a:pt x="37" y="74"/>
                    </a:cubicBezTo>
                    <a:cubicBezTo>
                      <a:pt x="41" y="70"/>
                      <a:pt x="47" y="64"/>
                      <a:pt x="51" y="60"/>
                    </a:cubicBezTo>
                    <a:cubicBezTo>
                      <a:pt x="59" y="49"/>
                      <a:pt x="67" y="39"/>
                      <a:pt x="75" y="28"/>
                    </a:cubicBezTo>
                    <a:cubicBezTo>
                      <a:pt x="77" y="25"/>
                      <a:pt x="79" y="22"/>
                      <a:pt x="80" y="18"/>
                    </a:cubicBezTo>
                    <a:cubicBezTo>
                      <a:pt x="81" y="15"/>
                      <a:pt x="81" y="12"/>
                      <a:pt x="80" y="9"/>
                    </a:cubicBezTo>
                    <a:cubicBezTo>
                      <a:pt x="79" y="5"/>
                      <a:pt x="80" y="4"/>
                      <a:pt x="83" y="3"/>
                    </a:cubicBezTo>
                    <a:cubicBezTo>
                      <a:pt x="99" y="0"/>
                      <a:pt x="108" y="7"/>
                      <a:pt x="108" y="26"/>
                    </a:cubicBezTo>
                    <a:cubicBezTo>
                      <a:pt x="108" y="34"/>
                      <a:pt x="105" y="42"/>
                      <a:pt x="99" y="49"/>
                    </a:cubicBezTo>
                    <a:cubicBezTo>
                      <a:pt x="92" y="56"/>
                      <a:pt x="85" y="64"/>
                      <a:pt x="77" y="71"/>
                    </a:cubicBezTo>
                    <a:cubicBezTo>
                      <a:pt x="71" y="76"/>
                      <a:pt x="66" y="82"/>
                      <a:pt x="57" y="84"/>
                    </a:cubicBezTo>
                    <a:cubicBezTo>
                      <a:pt x="57" y="85"/>
                      <a:pt x="56" y="85"/>
                      <a:pt x="56" y="86"/>
                    </a:cubicBezTo>
                    <a:cubicBezTo>
                      <a:pt x="54" y="88"/>
                      <a:pt x="52" y="90"/>
                      <a:pt x="50" y="91"/>
                    </a:cubicBezTo>
                    <a:cubicBezTo>
                      <a:pt x="44" y="95"/>
                      <a:pt x="38" y="98"/>
                      <a:pt x="32" y="102"/>
                    </a:cubicBezTo>
                    <a:close/>
                    <a:moveTo>
                      <a:pt x="40" y="92"/>
                    </a:moveTo>
                    <a:cubicBezTo>
                      <a:pt x="40" y="93"/>
                      <a:pt x="42" y="91"/>
                      <a:pt x="42" y="92"/>
                    </a:cubicBezTo>
                    <a:cubicBezTo>
                      <a:pt x="46" y="88"/>
                      <a:pt x="52" y="81"/>
                      <a:pt x="56" y="78"/>
                    </a:cubicBezTo>
                    <a:cubicBezTo>
                      <a:pt x="55" y="77"/>
                      <a:pt x="55" y="76"/>
                      <a:pt x="54" y="76"/>
                    </a:cubicBezTo>
                    <a:cubicBezTo>
                      <a:pt x="52" y="81"/>
                      <a:pt x="39" y="84"/>
                      <a:pt x="40" y="92"/>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080" name="Freeform 12"/>
              <p:cNvSpPr/>
              <p:nvPr/>
            </p:nvSpPr>
            <p:spPr bwMode="auto">
              <a:xfrm>
                <a:off x="4334434" y="5238092"/>
                <a:ext cx="95726" cy="160000"/>
              </a:xfrm>
              <a:custGeom>
                <a:avLst/>
                <a:gdLst>
                  <a:gd name="T0" fmla="*/ 32 w 59"/>
                  <a:gd name="T1" fmla="*/ 29 h 98"/>
                  <a:gd name="T2" fmla="*/ 40 w 59"/>
                  <a:gd name="T3" fmla="*/ 18 h 98"/>
                  <a:gd name="T4" fmla="*/ 54 w 59"/>
                  <a:gd name="T5" fmla="*/ 4 h 98"/>
                  <a:gd name="T6" fmla="*/ 57 w 59"/>
                  <a:gd name="T7" fmla="*/ 1 h 98"/>
                  <a:gd name="T8" fmla="*/ 57 w 59"/>
                  <a:gd name="T9" fmla="*/ 4 h 98"/>
                  <a:gd name="T10" fmla="*/ 49 w 59"/>
                  <a:gd name="T11" fmla="*/ 10 h 98"/>
                  <a:gd name="T12" fmla="*/ 39 w 59"/>
                  <a:gd name="T13" fmla="*/ 33 h 98"/>
                  <a:gd name="T14" fmla="*/ 36 w 59"/>
                  <a:gd name="T15" fmla="*/ 52 h 98"/>
                  <a:gd name="T16" fmla="*/ 38 w 59"/>
                  <a:gd name="T17" fmla="*/ 59 h 98"/>
                  <a:gd name="T18" fmla="*/ 38 w 59"/>
                  <a:gd name="T19" fmla="*/ 61 h 98"/>
                  <a:gd name="T20" fmla="*/ 39 w 59"/>
                  <a:gd name="T21" fmla="*/ 77 h 98"/>
                  <a:gd name="T22" fmla="*/ 29 w 59"/>
                  <a:gd name="T23" fmla="*/ 95 h 98"/>
                  <a:gd name="T24" fmla="*/ 18 w 59"/>
                  <a:gd name="T25" fmla="*/ 94 h 98"/>
                  <a:gd name="T26" fmla="*/ 3 w 59"/>
                  <a:gd name="T27" fmla="*/ 67 h 98"/>
                  <a:gd name="T28" fmla="*/ 3 w 59"/>
                  <a:gd name="T29" fmla="*/ 17 h 98"/>
                  <a:gd name="T30" fmla="*/ 10 w 59"/>
                  <a:gd name="T31" fmla="*/ 9 h 98"/>
                  <a:gd name="T32" fmla="*/ 25 w 59"/>
                  <a:gd name="T33" fmla="*/ 13 h 98"/>
                  <a:gd name="T34" fmla="*/ 32 w 59"/>
                  <a:gd name="T35"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98">
                    <a:moveTo>
                      <a:pt x="32" y="29"/>
                    </a:moveTo>
                    <a:cubicBezTo>
                      <a:pt x="35" y="25"/>
                      <a:pt x="37" y="21"/>
                      <a:pt x="40" y="18"/>
                    </a:cubicBezTo>
                    <a:cubicBezTo>
                      <a:pt x="42" y="16"/>
                      <a:pt x="50" y="8"/>
                      <a:pt x="54" y="4"/>
                    </a:cubicBezTo>
                    <a:cubicBezTo>
                      <a:pt x="55" y="3"/>
                      <a:pt x="57" y="1"/>
                      <a:pt x="57" y="1"/>
                    </a:cubicBezTo>
                    <a:cubicBezTo>
                      <a:pt x="58" y="0"/>
                      <a:pt x="59" y="2"/>
                      <a:pt x="57" y="4"/>
                    </a:cubicBezTo>
                    <a:cubicBezTo>
                      <a:pt x="54" y="7"/>
                      <a:pt x="49" y="9"/>
                      <a:pt x="49" y="10"/>
                    </a:cubicBezTo>
                    <a:cubicBezTo>
                      <a:pt x="44" y="15"/>
                      <a:pt x="39" y="26"/>
                      <a:pt x="39" y="33"/>
                    </a:cubicBezTo>
                    <a:cubicBezTo>
                      <a:pt x="39" y="39"/>
                      <a:pt x="37" y="46"/>
                      <a:pt x="36" y="52"/>
                    </a:cubicBezTo>
                    <a:cubicBezTo>
                      <a:pt x="35" y="55"/>
                      <a:pt x="34" y="58"/>
                      <a:pt x="38" y="59"/>
                    </a:cubicBezTo>
                    <a:cubicBezTo>
                      <a:pt x="38" y="60"/>
                      <a:pt x="38" y="61"/>
                      <a:pt x="38" y="61"/>
                    </a:cubicBezTo>
                    <a:cubicBezTo>
                      <a:pt x="39" y="67"/>
                      <a:pt x="39" y="72"/>
                      <a:pt x="39" y="77"/>
                    </a:cubicBezTo>
                    <a:cubicBezTo>
                      <a:pt x="40" y="86"/>
                      <a:pt x="34" y="91"/>
                      <a:pt x="29" y="95"/>
                    </a:cubicBezTo>
                    <a:cubicBezTo>
                      <a:pt x="25" y="98"/>
                      <a:pt x="21" y="97"/>
                      <a:pt x="18" y="94"/>
                    </a:cubicBezTo>
                    <a:cubicBezTo>
                      <a:pt x="10" y="87"/>
                      <a:pt x="4" y="78"/>
                      <a:pt x="3" y="67"/>
                    </a:cubicBezTo>
                    <a:cubicBezTo>
                      <a:pt x="1" y="50"/>
                      <a:pt x="0" y="34"/>
                      <a:pt x="3" y="17"/>
                    </a:cubicBezTo>
                    <a:cubicBezTo>
                      <a:pt x="4" y="13"/>
                      <a:pt x="5" y="10"/>
                      <a:pt x="10" y="9"/>
                    </a:cubicBezTo>
                    <a:cubicBezTo>
                      <a:pt x="16" y="7"/>
                      <a:pt x="22" y="7"/>
                      <a:pt x="25" y="13"/>
                    </a:cubicBezTo>
                    <a:cubicBezTo>
                      <a:pt x="27" y="18"/>
                      <a:pt x="29" y="23"/>
                      <a:pt x="32" y="29"/>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081" name="Freeform 14"/>
              <p:cNvSpPr/>
              <p:nvPr/>
            </p:nvSpPr>
            <p:spPr bwMode="auto">
              <a:xfrm>
                <a:off x="4406913" y="5326297"/>
                <a:ext cx="45812" cy="35556"/>
              </a:xfrm>
              <a:custGeom>
                <a:avLst/>
                <a:gdLst>
                  <a:gd name="T0" fmla="*/ 28 w 28"/>
                  <a:gd name="T1" fmla="*/ 0 h 22"/>
                  <a:gd name="T2" fmla="*/ 0 w 28"/>
                  <a:gd name="T3" fmla="*/ 22 h 22"/>
                  <a:gd name="T4" fmla="*/ 28 w 28"/>
                  <a:gd name="T5" fmla="*/ 0 h 22"/>
                </a:gdLst>
                <a:ahLst/>
                <a:cxnLst>
                  <a:cxn ang="0">
                    <a:pos x="T0" y="T1"/>
                  </a:cxn>
                  <a:cxn ang="0">
                    <a:pos x="T2" y="T3"/>
                  </a:cxn>
                  <a:cxn ang="0">
                    <a:pos x="T4" y="T5"/>
                  </a:cxn>
                </a:cxnLst>
                <a:rect l="0" t="0" r="r" b="b"/>
                <a:pathLst>
                  <a:path w="28" h="22">
                    <a:moveTo>
                      <a:pt x="28" y="0"/>
                    </a:moveTo>
                    <a:cubicBezTo>
                      <a:pt x="27" y="6"/>
                      <a:pt x="19" y="8"/>
                      <a:pt x="0" y="22"/>
                    </a:cubicBezTo>
                    <a:cubicBezTo>
                      <a:pt x="20" y="5"/>
                      <a:pt x="23" y="1"/>
                      <a:pt x="28" y="0"/>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082" name="Freeform 15"/>
              <p:cNvSpPr/>
              <p:nvPr/>
            </p:nvSpPr>
            <p:spPr bwMode="auto">
              <a:xfrm>
                <a:off x="4257853" y="5331083"/>
                <a:ext cx="410940" cy="220171"/>
              </a:xfrm>
              <a:custGeom>
                <a:avLst/>
                <a:gdLst>
                  <a:gd name="T0" fmla="*/ 246 w 253"/>
                  <a:gd name="T1" fmla="*/ 17 h 135"/>
                  <a:gd name="T2" fmla="*/ 224 w 253"/>
                  <a:gd name="T3" fmla="*/ 4 h 135"/>
                  <a:gd name="T4" fmla="*/ 170 w 253"/>
                  <a:gd name="T5" fmla="*/ 7 h 135"/>
                  <a:gd name="T6" fmla="*/ 125 w 253"/>
                  <a:gd name="T7" fmla="*/ 23 h 135"/>
                  <a:gd name="T8" fmla="*/ 72 w 253"/>
                  <a:gd name="T9" fmla="*/ 50 h 135"/>
                  <a:gd name="T10" fmla="*/ 40 w 253"/>
                  <a:gd name="T11" fmla="*/ 71 h 135"/>
                  <a:gd name="T12" fmla="*/ 37 w 253"/>
                  <a:gd name="T13" fmla="*/ 73 h 135"/>
                  <a:gd name="T14" fmla="*/ 38 w 253"/>
                  <a:gd name="T15" fmla="*/ 40 h 135"/>
                  <a:gd name="T16" fmla="*/ 25 w 253"/>
                  <a:gd name="T17" fmla="*/ 50 h 135"/>
                  <a:gd name="T18" fmla="*/ 16 w 253"/>
                  <a:gd name="T19" fmla="*/ 66 h 135"/>
                  <a:gd name="T20" fmla="*/ 1 w 253"/>
                  <a:gd name="T21" fmla="*/ 112 h 135"/>
                  <a:gd name="T22" fmla="*/ 7 w 253"/>
                  <a:gd name="T23" fmla="*/ 131 h 135"/>
                  <a:gd name="T24" fmla="*/ 15 w 253"/>
                  <a:gd name="T25" fmla="*/ 134 h 135"/>
                  <a:gd name="T26" fmla="*/ 29 w 253"/>
                  <a:gd name="T27" fmla="*/ 123 h 135"/>
                  <a:gd name="T28" fmla="*/ 32 w 253"/>
                  <a:gd name="T29" fmla="*/ 91 h 135"/>
                  <a:gd name="T30" fmla="*/ 50 w 253"/>
                  <a:gd name="T31" fmla="*/ 76 h 135"/>
                  <a:gd name="T32" fmla="*/ 84 w 253"/>
                  <a:gd name="T33" fmla="*/ 67 h 135"/>
                  <a:gd name="T34" fmla="*/ 122 w 253"/>
                  <a:gd name="T35" fmla="*/ 46 h 135"/>
                  <a:gd name="T36" fmla="*/ 146 w 253"/>
                  <a:gd name="T37" fmla="*/ 35 h 135"/>
                  <a:gd name="T38" fmla="*/ 179 w 253"/>
                  <a:gd name="T39" fmla="*/ 25 h 135"/>
                  <a:gd name="T40" fmla="*/ 182 w 253"/>
                  <a:gd name="T41" fmla="*/ 23 h 135"/>
                  <a:gd name="T42" fmla="*/ 184 w 253"/>
                  <a:gd name="T43" fmla="*/ 20 h 135"/>
                  <a:gd name="T44" fmla="*/ 191 w 253"/>
                  <a:gd name="T45" fmla="*/ 23 h 135"/>
                  <a:gd name="T46" fmla="*/ 212 w 253"/>
                  <a:gd name="T47" fmla="*/ 23 h 135"/>
                  <a:gd name="T48" fmla="*/ 216 w 253"/>
                  <a:gd name="T49" fmla="*/ 29 h 135"/>
                  <a:gd name="T50" fmla="*/ 203 w 253"/>
                  <a:gd name="T51" fmla="*/ 46 h 135"/>
                  <a:gd name="T52" fmla="*/ 186 w 253"/>
                  <a:gd name="T53" fmla="*/ 58 h 135"/>
                  <a:gd name="T54" fmla="*/ 203 w 253"/>
                  <a:gd name="T55" fmla="*/ 53 h 135"/>
                  <a:gd name="T56" fmla="*/ 202 w 253"/>
                  <a:gd name="T57" fmla="*/ 56 h 135"/>
                  <a:gd name="T58" fmla="*/ 210 w 253"/>
                  <a:gd name="T59" fmla="*/ 52 h 135"/>
                  <a:gd name="T60" fmla="*/ 219 w 253"/>
                  <a:gd name="T61" fmla="*/ 46 h 135"/>
                  <a:gd name="T62" fmla="*/ 223 w 253"/>
                  <a:gd name="T63" fmla="*/ 47 h 135"/>
                  <a:gd name="T64" fmla="*/ 233 w 253"/>
                  <a:gd name="T65" fmla="*/ 45 h 135"/>
                  <a:gd name="T66" fmla="*/ 231 w 253"/>
                  <a:gd name="T67" fmla="*/ 46 h 135"/>
                  <a:gd name="T68" fmla="*/ 226 w 253"/>
                  <a:gd name="T69" fmla="*/ 50 h 135"/>
                  <a:gd name="T70" fmla="*/ 223 w 253"/>
                  <a:gd name="T71" fmla="*/ 50 h 135"/>
                  <a:gd name="T72" fmla="*/ 222 w 253"/>
                  <a:gd name="T73" fmla="*/ 51 h 135"/>
                  <a:gd name="T74" fmla="*/ 222 w 253"/>
                  <a:gd name="T75" fmla="*/ 54 h 135"/>
                  <a:gd name="T76" fmla="*/ 225 w 253"/>
                  <a:gd name="T77" fmla="*/ 53 h 135"/>
                  <a:gd name="T78" fmla="*/ 236 w 253"/>
                  <a:gd name="T79" fmla="*/ 46 h 135"/>
                  <a:gd name="T80" fmla="*/ 235 w 253"/>
                  <a:gd name="T81" fmla="*/ 47 h 135"/>
                  <a:gd name="T82" fmla="*/ 240 w 253"/>
                  <a:gd name="T83" fmla="*/ 45 h 135"/>
                  <a:gd name="T84" fmla="*/ 246 w 253"/>
                  <a:gd name="T85" fmla="*/ 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3" h="135">
                    <a:moveTo>
                      <a:pt x="246" y="17"/>
                    </a:moveTo>
                    <a:cubicBezTo>
                      <a:pt x="241" y="8"/>
                      <a:pt x="233" y="5"/>
                      <a:pt x="224" y="4"/>
                    </a:cubicBezTo>
                    <a:cubicBezTo>
                      <a:pt x="205" y="0"/>
                      <a:pt x="187" y="2"/>
                      <a:pt x="170" y="7"/>
                    </a:cubicBezTo>
                    <a:cubicBezTo>
                      <a:pt x="155" y="11"/>
                      <a:pt x="139" y="17"/>
                      <a:pt x="125" y="23"/>
                    </a:cubicBezTo>
                    <a:cubicBezTo>
                      <a:pt x="107" y="31"/>
                      <a:pt x="90" y="41"/>
                      <a:pt x="72" y="50"/>
                    </a:cubicBezTo>
                    <a:cubicBezTo>
                      <a:pt x="61" y="56"/>
                      <a:pt x="49" y="62"/>
                      <a:pt x="40" y="71"/>
                    </a:cubicBezTo>
                    <a:cubicBezTo>
                      <a:pt x="39" y="72"/>
                      <a:pt x="38" y="72"/>
                      <a:pt x="37" y="73"/>
                    </a:cubicBezTo>
                    <a:cubicBezTo>
                      <a:pt x="38" y="61"/>
                      <a:pt x="43" y="51"/>
                      <a:pt x="38" y="40"/>
                    </a:cubicBezTo>
                    <a:cubicBezTo>
                      <a:pt x="32" y="42"/>
                      <a:pt x="28" y="45"/>
                      <a:pt x="25" y="50"/>
                    </a:cubicBezTo>
                    <a:cubicBezTo>
                      <a:pt x="22" y="55"/>
                      <a:pt x="19" y="60"/>
                      <a:pt x="16" y="66"/>
                    </a:cubicBezTo>
                    <a:cubicBezTo>
                      <a:pt x="9" y="80"/>
                      <a:pt x="3" y="95"/>
                      <a:pt x="1" y="112"/>
                    </a:cubicBezTo>
                    <a:cubicBezTo>
                      <a:pt x="0" y="119"/>
                      <a:pt x="0" y="126"/>
                      <a:pt x="7" y="131"/>
                    </a:cubicBezTo>
                    <a:cubicBezTo>
                      <a:pt x="9" y="133"/>
                      <a:pt x="12" y="133"/>
                      <a:pt x="15" y="134"/>
                    </a:cubicBezTo>
                    <a:cubicBezTo>
                      <a:pt x="26" y="135"/>
                      <a:pt x="29" y="132"/>
                      <a:pt x="29" y="123"/>
                    </a:cubicBezTo>
                    <a:cubicBezTo>
                      <a:pt x="29" y="112"/>
                      <a:pt x="31" y="101"/>
                      <a:pt x="32" y="91"/>
                    </a:cubicBezTo>
                    <a:cubicBezTo>
                      <a:pt x="34" y="82"/>
                      <a:pt x="41" y="76"/>
                      <a:pt x="50" y="76"/>
                    </a:cubicBezTo>
                    <a:cubicBezTo>
                      <a:pt x="62" y="76"/>
                      <a:pt x="74" y="74"/>
                      <a:pt x="84" y="67"/>
                    </a:cubicBezTo>
                    <a:cubicBezTo>
                      <a:pt x="96" y="60"/>
                      <a:pt x="109" y="53"/>
                      <a:pt x="122" y="46"/>
                    </a:cubicBezTo>
                    <a:cubicBezTo>
                      <a:pt x="130" y="42"/>
                      <a:pt x="138" y="38"/>
                      <a:pt x="146" y="35"/>
                    </a:cubicBezTo>
                    <a:cubicBezTo>
                      <a:pt x="157" y="31"/>
                      <a:pt x="168" y="29"/>
                      <a:pt x="179" y="25"/>
                    </a:cubicBezTo>
                    <a:cubicBezTo>
                      <a:pt x="180" y="25"/>
                      <a:pt x="181" y="24"/>
                      <a:pt x="182" y="23"/>
                    </a:cubicBezTo>
                    <a:cubicBezTo>
                      <a:pt x="182" y="22"/>
                      <a:pt x="183" y="21"/>
                      <a:pt x="184" y="20"/>
                    </a:cubicBezTo>
                    <a:cubicBezTo>
                      <a:pt x="185" y="25"/>
                      <a:pt x="188" y="23"/>
                      <a:pt x="191" y="23"/>
                    </a:cubicBezTo>
                    <a:cubicBezTo>
                      <a:pt x="198" y="23"/>
                      <a:pt x="205" y="23"/>
                      <a:pt x="212" y="23"/>
                    </a:cubicBezTo>
                    <a:cubicBezTo>
                      <a:pt x="217" y="23"/>
                      <a:pt x="217" y="24"/>
                      <a:pt x="216" y="29"/>
                    </a:cubicBezTo>
                    <a:cubicBezTo>
                      <a:pt x="214" y="36"/>
                      <a:pt x="209" y="41"/>
                      <a:pt x="203" y="46"/>
                    </a:cubicBezTo>
                    <a:cubicBezTo>
                      <a:pt x="200" y="49"/>
                      <a:pt x="196" y="53"/>
                      <a:pt x="186" y="58"/>
                    </a:cubicBezTo>
                    <a:cubicBezTo>
                      <a:pt x="190" y="58"/>
                      <a:pt x="202" y="48"/>
                      <a:pt x="203" y="53"/>
                    </a:cubicBezTo>
                    <a:cubicBezTo>
                      <a:pt x="204" y="53"/>
                      <a:pt x="197" y="56"/>
                      <a:pt x="202" y="56"/>
                    </a:cubicBezTo>
                    <a:cubicBezTo>
                      <a:pt x="205" y="55"/>
                      <a:pt x="207" y="53"/>
                      <a:pt x="210" y="52"/>
                    </a:cubicBezTo>
                    <a:cubicBezTo>
                      <a:pt x="213" y="50"/>
                      <a:pt x="216" y="47"/>
                      <a:pt x="219" y="46"/>
                    </a:cubicBezTo>
                    <a:cubicBezTo>
                      <a:pt x="221" y="45"/>
                      <a:pt x="222" y="48"/>
                      <a:pt x="223" y="47"/>
                    </a:cubicBezTo>
                    <a:cubicBezTo>
                      <a:pt x="226" y="45"/>
                      <a:pt x="228" y="39"/>
                      <a:pt x="233" y="45"/>
                    </a:cubicBezTo>
                    <a:cubicBezTo>
                      <a:pt x="233" y="44"/>
                      <a:pt x="232" y="46"/>
                      <a:pt x="231" y="46"/>
                    </a:cubicBezTo>
                    <a:cubicBezTo>
                      <a:pt x="231" y="47"/>
                      <a:pt x="227" y="50"/>
                      <a:pt x="226" y="50"/>
                    </a:cubicBezTo>
                    <a:cubicBezTo>
                      <a:pt x="226" y="50"/>
                      <a:pt x="223" y="50"/>
                      <a:pt x="223" y="50"/>
                    </a:cubicBezTo>
                    <a:cubicBezTo>
                      <a:pt x="223" y="49"/>
                      <a:pt x="222" y="51"/>
                      <a:pt x="222" y="51"/>
                    </a:cubicBezTo>
                    <a:cubicBezTo>
                      <a:pt x="222" y="51"/>
                      <a:pt x="221" y="53"/>
                      <a:pt x="222" y="54"/>
                    </a:cubicBezTo>
                    <a:cubicBezTo>
                      <a:pt x="223" y="54"/>
                      <a:pt x="223" y="54"/>
                      <a:pt x="225" y="53"/>
                    </a:cubicBezTo>
                    <a:cubicBezTo>
                      <a:pt x="236" y="46"/>
                      <a:pt x="236" y="46"/>
                      <a:pt x="236" y="46"/>
                    </a:cubicBezTo>
                    <a:cubicBezTo>
                      <a:pt x="236" y="46"/>
                      <a:pt x="235" y="47"/>
                      <a:pt x="235" y="47"/>
                    </a:cubicBezTo>
                    <a:cubicBezTo>
                      <a:pt x="238" y="46"/>
                      <a:pt x="240" y="46"/>
                      <a:pt x="240" y="45"/>
                    </a:cubicBezTo>
                    <a:cubicBezTo>
                      <a:pt x="248" y="40"/>
                      <a:pt x="253" y="27"/>
                      <a:pt x="246" y="17"/>
                    </a:cubicBezTo>
                    <a:close/>
                  </a:path>
                </a:pathLst>
              </a:custGeom>
              <a:solidFill>
                <a:srgbClr val="00447D"/>
              </a:solidFill>
              <a:ln>
                <a:noFill/>
              </a:ln>
            </p:spPr>
            <p:txBody>
              <a:bodyPr anchor="t" anchorCtr="0" bIns="45720" compatLnSpc="1" lIns="91440" numCol="1" rIns="91440" tIns="45720" vert="horz" wrap="square"/>
              <a:p>
                <a:endParaRPr lang="en-US"/>
              </a:p>
            </p:txBody>
          </p:sp>
        </p:grpSp>
        <p:sp>
          <p:nvSpPr>
            <p:cNvPr id="1049083" name="Freeform 16"/>
            <p:cNvSpPr>
              <a:spLocks noEditPoints="1"/>
            </p:cNvSpPr>
            <p:nvPr/>
          </p:nvSpPr>
          <p:spPr bwMode="auto">
            <a:xfrm>
              <a:off x="1398368" y="5051425"/>
              <a:ext cx="862222" cy="1102222"/>
            </a:xfrm>
            <a:custGeom>
              <a:avLst/>
              <a:gdLst>
                <a:gd name="T0" fmla="*/ 530 w 531"/>
                <a:gd name="T1" fmla="*/ 263 h 677"/>
                <a:gd name="T2" fmla="*/ 268 w 531"/>
                <a:gd name="T3" fmla="*/ 2 h 677"/>
                <a:gd name="T4" fmla="*/ 0 w 531"/>
                <a:gd name="T5" fmla="*/ 263 h 677"/>
                <a:gd name="T6" fmla="*/ 0 w 531"/>
                <a:gd name="T7" fmla="*/ 402 h 677"/>
                <a:gd name="T8" fmla="*/ 271 w 531"/>
                <a:gd name="T9" fmla="*/ 674 h 677"/>
                <a:gd name="T10" fmla="*/ 530 w 531"/>
                <a:gd name="T11" fmla="*/ 406 h 677"/>
                <a:gd name="T12" fmla="*/ 530 w 531"/>
                <a:gd name="T13" fmla="*/ 263 h 677"/>
                <a:gd name="T14" fmla="*/ 517 w 531"/>
                <a:gd name="T15" fmla="*/ 406 h 677"/>
                <a:gd name="T16" fmla="*/ 285 w 531"/>
                <a:gd name="T17" fmla="*/ 660 h 677"/>
                <a:gd name="T18" fmla="*/ 285 w 531"/>
                <a:gd name="T19" fmla="*/ 660 h 677"/>
                <a:gd name="T20" fmla="*/ 278 w 531"/>
                <a:gd name="T21" fmla="*/ 661 h 677"/>
                <a:gd name="T22" fmla="*/ 271 w 531"/>
                <a:gd name="T23" fmla="*/ 661 h 677"/>
                <a:gd name="T24" fmla="*/ 265 w 531"/>
                <a:gd name="T25" fmla="*/ 661 h 677"/>
                <a:gd name="T26" fmla="*/ 258 w 531"/>
                <a:gd name="T27" fmla="*/ 661 h 677"/>
                <a:gd name="T28" fmla="*/ 252 w 531"/>
                <a:gd name="T29" fmla="*/ 661 h 677"/>
                <a:gd name="T30" fmla="*/ 245 w 531"/>
                <a:gd name="T31" fmla="*/ 660 h 677"/>
                <a:gd name="T32" fmla="*/ 238 w 531"/>
                <a:gd name="T33" fmla="*/ 660 h 677"/>
                <a:gd name="T34" fmla="*/ 232 w 531"/>
                <a:gd name="T35" fmla="*/ 659 h 677"/>
                <a:gd name="T36" fmla="*/ 226 w 531"/>
                <a:gd name="T37" fmla="*/ 658 h 677"/>
                <a:gd name="T38" fmla="*/ 13 w 531"/>
                <a:gd name="T39" fmla="*/ 406 h 677"/>
                <a:gd name="T40" fmla="*/ 13 w 531"/>
                <a:gd name="T41" fmla="*/ 263 h 677"/>
                <a:gd name="T42" fmla="*/ 13 w 531"/>
                <a:gd name="T43" fmla="*/ 257 h 677"/>
                <a:gd name="T44" fmla="*/ 13 w 531"/>
                <a:gd name="T45" fmla="*/ 257 h 677"/>
                <a:gd name="T46" fmla="*/ 13 w 531"/>
                <a:gd name="T47" fmla="*/ 250 h 677"/>
                <a:gd name="T48" fmla="*/ 14 w 531"/>
                <a:gd name="T49" fmla="*/ 244 h 677"/>
                <a:gd name="T50" fmla="*/ 15 w 531"/>
                <a:gd name="T51" fmla="*/ 237 h 677"/>
                <a:gd name="T52" fmla="*/ 232 w 531"/>
                <a:gd name="T53" fmla="*/ 17 h 677"/>
                <a:gd name="T54" fmla="*/ 238 w 531"/>
                <a:gd name="T55" fmla="*/ 16 h 677"/>
                <a:gd name="T56" fmla="*/ 245 w 531"/>
                <a:gd name="T57" fmla="*/ 16 h 677"/>
                <a:gd name="T58" fmla="*/ 252 w 531"/>
                <a:gd name="T59" fmla="*/ 15 h 677"/>
                <a:gd name="T60" fmla="*/ 258 w 531"/>
                <a:gd name="T61" fmla="*/ 15 h 677"/>
                <a:gd name="T62" fmla="*/ 265 w 531"/>
                <a:gd name="T63" fmla="*/ 15 h 677"/>
                <a:gd name="T64" fmla="*/ 271 w 531"/>
                <a:gd name="T65" fmla="*/ 15 h 677"/>
                <a:gd name="T66" fmla="*/ 278 w 531"/>
                <a:gd name="T67" fmla="*/ 15 h 677"/>
                <a:gd name="T68" fmla="*/ 285 w 531"/>
                <a:gd name="T69" fmla="*/ 16 h 677"/>
                <a:gd name="T70" fmla="*/ 285 w 531"/>
                <a:gd name="T71" fmla="*/ 16 h 677"/>
                <a:gd name="T72" fmla="*/ 291 w 531"/>
                <a:gd name="T73" fmla="*/ 16 h 677"/>
                <a:gd name="T74" fmla="*/ 515 w 531"/>
                <a:gd name="T75" fmla="*/ 237 h 677"/>
                <a:gd name="T76" fmla="*/ 516 w 531"/>
                <a:gd name="T77" fmla="*/ 244 h 677"/>
                <a:gd name="T78" fmla="*/ 516 w 531"/>
                <a:gd name="T79" fmla="*/ 250 h 677"/>
                <a:gd name="T80" fmla="*/ 517 w 531"/>
                <a:gd name="T81" fmla="*/ 257 h 677"/>
                <a:gd name="T82" fmla="*/ 517 w 531"/>
                <a:gd name="T83" fmla="*/ 257 h 677"/>
                <a:gd name="T84" fmla="*/ 517 w 531"/>
                <a:gd name="T85" fmla="*/ 263 h 677"/>
                <a:gd name="T86" fmla="*/ 517 w 531"/>
                <a:gd name="T87" fmla="*/ 406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1" h="677">
                  <a:moveTo>
                    <a:pt x="530" y="263"/>
                  </a:moveTo>
                  <a:cubicBezTo>
                    <a:pt x="526" y="120"/>
                    <a:pt x="412" y="4"/>
                    <a:pt x="268" y="2"/>
                  </a:cubicBezTo>
                  <a:cubicBezTo>
                    <a:pt x="121" y="0"/>
                    <a:pt x="4" y="117"/>
                    <a:pt x="0" y="263"/>
                  </a:cubicBezTo>
                  <a:cubicBezTo>
                    <a:pt x="0" y="402"/>
                    <a:pt x="0" y="402"/>
                    <a:pt x="0" y="402"/>
                  </a:cubicBezTo>
                  <a:cubicBezTo>
                    <a:pt x="5" y="555"/>
                    <a:pt x="113" y="677"/>
                    <a:pt x="271" y="674"/>
                  </a:cubicBezTo>
                  <a:cubicBezTo>
                    <a:pt x="419" y="671"/>
                    <a:pt x="526" y="551"/>
                    <a:pt x="530" y="406"/>
                  </a:cubicBezTo>
                  <a:cubicBezTo>
                    <a:pt x="530" y="359"/>
                    <a:pt x="531" y="311"/>
                    <a:pt x="530" y="263"/>
                  </a:cubicBezTo>
                  <a:close/>
                  <a:moveTo>
                    <a:pt x="517" y="406"/>
                  </a:moveTo>
                  <a:cubicBezTo>
                    <a:pt x="517" y="541"/>
                    <a:pt x="415" y="651"/>
                    <a:pt x="285" y="660"/>
                  </a:cubicBezTo>
                  <a:cubicBezTo>
                    <a:pt x="285" y="660"/>
                    <a:pt x="285" y="660"/>
                    <a:pt x="285" y="660"/>
                  </a:cubicBezTo>
                  <a:cubicBezTo>
                    <a:pt x="282" y="661"/>
                    <a:pt x="280" y="661"/>
                    <a:pt x="278" y="661"/>
                  </a:cubicBezTo>
                  <a:cubicBezTo>
                    <a:pt x="276" y="661"/>
                    <a:pt x="274" y="661"/>
                    <a:pt x="271" y="661"/>
                  </a:cubicBezTo>
                  <a:cubicBezTo>
                    <a:pt x="269" y="661"/>
                    <a:pt x="267" y="661"/>
                    <a:pt x="265" y="661"/>
                  </a:cubicBezTo>
                  <a:cubicBezTo>
                    <a:pt x="263" y="661"/>
                    <a:pt x="260" y="661"/>
                    <a:pt x="258" y="661"/>
                  </a:cubicBezTo>
                  <a:cubicBezTo>
                    <a:pt x="256" y="661"/>
                    <a:pt x="254" y="661"/>
                    <a:pt x="252" y="661"/>
                  </a:cubicBezTo>
                  <a:cubicBezTo>
                    <a:pt x="249" y="661"/>
                    <a:pt x="247" y="661"/>
                    <a:pt x="245" y="660"/>
                  </a:cubicBezTo>
                  <a:cubicBezTo>
                    <a:pt x="243" y="660"/>
                    <a:pt x="241" y="660"/>
                    <a:pt x="238" y="660"/>
                  </a:cubicBezTo>
                  <a:cubicBezTo>
                    <a:pt x="236" y="660"/>
                    <a:pt x="234" y="659"/>
                    <a:pt x="232" y="659"/>
                  </a:cubicBezTo>
                  <a:cubicBezTo>
                    <a:pt x="230" y="659"/>
                    <a:pt x="228" y="659"/>
                    <a:pt x="226" y="658"/>
                  </a:cubicBezTo>
                  <a:cubicBezTo>
                    <a:pt x="101" y="639"/>
                    <a:pt x="13" y="531"/>
                    <a:pt x="13" y="406"/>
                  </a:cubicBezTo>
                  <a:cubicBezTo>
                    <a:pt x="13" y="359"/>
                    <a:pt x="12" y="311"/>
                    <a:pt x="13" y="263"/>
                  </a:cubicBezTo>
                  <a:cubicBezTo>
                    <a:pt x="13" y="261"/>
                    <a:pt x="13" y="259"/>
                    <a:pt x="13" y="257"/>
                  </a:cubicBezTo>
                  <a:cubicBezTo>
                    <a:pt x="13" y="257"/>
                    <a:pt x="13" y="257"/>
                    <a:pt x="13" y="257"/>
                  </a:cubicBezTo>
                  <a:cubicBezTo>
                    <a:pt x="13" y="255"/>
                    <a:pt x="13" y="252"/>
                    <a:pt x="13" y="250"/>
                  </a:cubicBezTo>
                  <a:cubicBezTo>
                    <a:pt x="14" y="248"/>
                    <a:pt x="14" y="246"/>
                    <a:pt x="14" y="244"/>
                  </a:cubicBezTo>
                  <a:cubicBezTo>
                    <a:pt x="14" y="242"/>
                    <a:pt x="14" y="240"/>
                    <a:pt x="15" y="237"/>
                  </a:cubicBezTo>
                  <a:cubicBezTo>
                    <a:pt x="29" y="123"/>
                    <a:pt x="118" y="31"/>
                    <a:pt x="232" y="17"/>
                  </a:cubicBezTo>
                  <a:cubicBezTo>
                    <a:pt x="234" y="17"/>
                    <a:pt x="236" y="16"/>
                    <a:pt x="238" y="16"/>
                  </a:cubicBezTo>
                  <a:cubicBezTo>
                    <a:pt x="241" y="16"/>
                    <a:pt x="243" y="16"/>
                    <a:pt x="245" y="16"/>
                  </a:cubicBezTo>
                  <a:cubicBezTo>
                    <a:pt x="247" y="15"/>
                    <a:pt x="249" y="15"/>
                    <a:pt x="252" y="15"/>
                  </a:cubicBezTo>
                  <a:cubicBezTo>
                    <a:pt x="254" y="15"/>
                    <a:pt x="256" y="15"/>
                    <a:pt x="258" y="15"/>
                  </a:cubicBezTo>
                  <a:cubicBezTo>
                    <a:pt x="260" y="15"/>
                    <a:pt x="263" y="15"/>
                    <a:pt x="265" y="15"/>
                  </a:cubicBezTo>
                  <a:cubicBezTo>
                    <a:pt x="267" y="15"/>
                    <a:pt x="269" y="15"/>
                    <a:pt x="271" y="15"/>
                  </a:cubicBezTo>
                  <a:cubicBezTo>
                    <a:pt x="274" y="15"/>
                    <a:pt x="276" y="15"/>
                    <a:pt x="278" y="15"/>
                  </a:cubicBezTo>
                  <a:cubicBezTo>
                    <a:pt x="280" y="15"/>
                    <a:pt x="282" y="15"/>
                    <a:pt x="285" y="16"/>
                  </a:cubicBezTo>
                  <a:cubicBezTo>
                    <a:pt x="285" y="16"/>
                    <a:pt x="285" y="16"/>
                    <a:pt x="285" y="16"/>
                  </a:cubicBezTo>
                  <a:cubicBezTo>
                    <a:pt x="287" y="16"/>
                    <a:pt x="289" y="16"/>
                    <a:pt x="291" y="16"/>
                  </a:cubicBezTo>
                  <a:cubicBezTo>
                    <a:pt x="407" y="28"/>
                    <a:pt x="500" y="120"/>
                    <a:pt x="515" y="237"/>
                  </a:cubicBezTo>
                  <a:cubicBezTo>
                    <a:pt x="515" y="240"/>
                    <a:pt x="515" y="242"/>
                    <a:pt x="516" y="244"/>
                  </a:cubicBezTo>
                  <a:cubicBezTo>
                    <a:pt x="516" y="246"/>
                    <a:pt x="516" y="248"/>
                    <a:pt x="516" y="250"/>
                  </a:cubicBezTo>
                  <a:cubicBezTo>
                    <a:pt x="516" y="252"/>
                    <a:pt x="516" y="255"/>
                    <a:pt x="517" y="257"/>
                  </a:cubicBezTo>
                  <a:cubicBezTo>
                    <a:pt x="517" y="257"/>
                    <a:pt x="517" y="257"/>
                    <a:pt x="517" y="257"/>
                  </a:cubicBezTo>
                  <a:cubicBezTo>
                    <a:pt x="517" y="259"/>
                    <a:pt x="517" y="261"/>
                    <a:pt x="517" y="263"/>
                  </a:cubicBezTo>
                  <a:cubicBezTo>
                    <a:pt x="518" y="311"/>
                    <a:pt x="517" y="359"/>
                    <a:pt x="517" y="406"/>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084" name="Freeform 17"/>
            <p:cNvSpPr>
              <a:spLocks noEditPoints="1"/>
            </p:cNvSpPr>
            <p:nvPr/>
          </p:nvSpPr>
          <p:spPr bwMode="auto">
            <a:xfrm>
              <a:off x="1523496" y="5210741"/>
              <a:ext cx="608547" cy="800684"/>
            </a:xfrm>
            <a:custGeom>
              <a:avLst/>
              <a:gdLst>
                <a:gd name="T0" fmla="*/ 375 w 375"/>
                <a:gd name="T1" fmla="*/ 293 h 492"/>
                <a:gd name="T2" fmla="*/ 375 w 375"/>
                <a:gd name="T3" fmla="*/ 187 h 492"/>
                <a:gd name="T4" fmla="*/ 188 w 375"/>
                <a:gd name="T5" fmla="*/ 0 h 492"/>
                <a:gd name="T6" fmla="*/ 0 w 375"/>
                <a:gd name="T7" fmla="*/ 187 h 492"/>
                <a:gd name="T8" fmla="*/ 0 w 375"/>
                <a:gd name="T9" fmla="*/ 293 h 492"/>
                <a:gd name="T10" fmla="*/ 188 w 375"/>
                <a:gd name="T11" fmla="*/ 492 h 492"/>
                <a:gd name="T12" fmla="*/ 375 w 375"/>
                <a:gd name="T13" fmla="*/ 293 h 492"/>
                <a:gd name="T14" fmla="*/ 101 w 375"/>
                <a:gd name="T15" fmla="*/ 44 h 492"/>
                <a:gd name="T16" fmla="*/ 183 w 375"/>
                <a:gd name="T17" fmla="*/ 94 h 492"/>
                <a:gd name="T18" fmla="*/ 153 w 375"/>
                <a:gd name="T19" fmla="*/ 264 h 492"/>
                <a:gd name="T20" fmla="*/ 101 w 375"/>
                <a:gd name="T21" fmla="*/ 294 h 492"/>
                <a:gd name="T22" fmla="*/ 101 w 375"/>
                <a:gd name="T23" fmla="*/ 44 h 492"/>
                <a:gd name="T24" fmla="*/ 133 w 375"/>
                <a:gd name="T25" fmla="*/ 311 h 492"/>
                <a:gd name="T26" fmla="*/ 167 w 375"/>
                <a:gd name="T27" fmla="*/ 304 h 492"/>
                <a:gd name="T28" fmla="*/ 167 w 375"/>
                <a:gd name="T29" fmla="*/ 167 h 492"/>
                <a:gd name="T30" fmla="*/ 293 w 375"/>
                <a:gd name="T31" fmla="*/ 51 h 492"/>
                <a:gd name="T32" fmla="*/ 293 w 375"/>
                <a:gd name="T33" fmla="*/ 133 h 492"/>
                <a:gd name="T34" fmla="*/ 275 w 375"/>
                <a:gd name="T35" fmla="*/ 144 h 492"/>
                <a:gd name="T36" fmla="*/ 275 w 375"/>
                <a:gd name="T37" fmla="*/ 286 h 492"/>
                <a:gd name="T38" fmla="*/ 248 w 375"/>
                <a:gd name="T39" fmla="*/ 364 h 492"/>
                <a:gd name="T40" fmla="*/ 141 w 375"/>
                <a:gd name="T41" fmla="*/ 377 h 492"/>
                <a:gd name="T42" fmla="*/ 95 w 375"/>
                <a:gd name="T43" fmla="*/ 327 h 492"/>
                <a:gd name="T44" fmla="*/ 133 w 375"/>
                <a:gd name="T45" fmla="*/ 311 h 492"/>
                <a:gd name="T46" fmla="*/ 30 w 375"/>
                <a:gd name="T47" fmla="*/ 286 h 492"/>
                <a:gd name="T48" fmla="*/ 30 w 375"/>
                <a:gd name="T49" fmla="*/ 194 h 492"/>
                <a:gd name="T50" fmla="*/ 30 w 375"/>
                <a:gd name="T51" fmla="*/ 121 h 492"/>
                <a:gd name="T52" fmla="*/ 82 w 375"/>
                <a:gd name="T53" fmla="*/ 148 h 492"/>
                <a:gd name="T54" fmla="*/ 82 w 375"/>
                <a:gd name="T55" fmla="*/ 204 h 492"/>
                <a:gd name="T56" fmla="*/ 82 w 375"/>
                <a:gd name="T57" fmla="*/ 276 h 492"/>
                <a:gd name="T58" fmla="*/ 188 w 375"/>
                <a:gd name="T59" fmla="*/ 411 h 492"/>
                <a:gd name="T60" fmla="*/ 293 w 375"/>
                <a:gd name="T61" fmla="*/ 276 h 492"/>
                <a:gd name="T62" fmla="*/ 293 w 375"/>
                <a:gd name="T63" fmla="*/ 204 h 492"/>
                <a:gd name="T64" fmla="*/ 293 w 375"/>
                <a:gd name="T65" fmla="*/ 153 h 492"/>
                <a:gd name="T66" fmla="*/ 346 w 375"/>
                <a:gd name="T67" fmla="*/ 123 h 492"/>
                <a:gd name="T68" fmla="*/ 346 w 375"/>
                <a:gd name="T69" fmla="*/ 194 h 492"/>
                <a:gd name="T70" fmla="*/ 346 w 375"/>
                <a:gd name="T71" fmla="*/ 286 h 492"/>
                <a:gd name="T72" fmla="*/ 188 w 375"/>
                <a:gd name="T73" fmla="*/ 459 h 492"/>
                <a:gd name="T74" fmla="*/ 188 w 375"/>
                <a:gd name="T75" fmla="*/ 459 h 492"/>
                <a:gd name="T76" fmla="*/ 30 w 375"/>
                <a:gd name="T77" fmla="*/ 28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5" h="492">
                  <a:moveTo>
                    <a:pt x="375" y="293"/>
                  </a:moveTo>
                  <a:cubicBezTo>
                    <a:pt x="375" y="187"/>
                    <a:pt x="375" y="187"/>
                    <a:pt x="375" y="187"/>
                  </a:cubicBezTo>
                  <a:cubicBezTo>
                    <a:pt x="375" y="78"/>
                    <a:pt x="292" y="0"/>
                    <a:pt x="188" y="0"/>
                  </a:cubicBezTo>
                  <a:cubicBezTo>
                    <a:pt x="84" y="0"/>
                    <a:pt x="0" y="78"/>
                    <a:pt x="0" y="187"/>
                  </a:cubicBezTo>
                  <a:cubicBezTo>
                    <a:pt x="0" y="293"/>
                    <a:pt x="0" y="293"/>
                    <a:pt x="0" y="293"/>
                  </a:cubicBezTo>
                  <a:cubicBezTo>
                    <a:pt x="0" y="402"/>
                    <a:pt x="84" y="492"/>
                    <a:pt x="188" y="492"/>
                  </a:cubicBezTo>
                  <a:cubicBezTo>
                    <a:pt x="292" y="492"/>
                    <a:pt x="375" y="402"/>
                    <a:pt x="375" y="293"/>
                  </a:cubicBezTo>
                  <a:close/>
                  <a:moveTo>
                    <a:pt x="101" y="44"/>
                  </a:moveTo>
                  <a:cubicBezTo>
                    <a:pt x="144" y="59"/>
                    <a:pt x="176" y="76"/>
                    <a:pt x="183" y="94"/>
                  </a:cubicBezTo>
                  <a:cubicBezTo>
                    <a:pt x="134" y="142"/>
                    <a:pt x="154" y="205"/>
                    <a:pt x="153" y="264"/>
                  </a:cubicBezTo>
                  <a:cubicBezTo>
                    <a:pt x="151" y="314"/>
                    <a:pt x="150" y="285"/>
                    <a:pt x="101" y="294"/>
                  </a:cubicBezTo>
                  <a:cubicBezTo>
                    <a:pt x="101" y="209"/>
                    <a:pt x="101" y="129"/>
                    <a:pt x="101" y="44"/>
                  </a:cubicBezTo>
                  <a:close/>
                  <a:moveTo>
                    <a:pt x="133" y="311"/>
                  </a:moveTo>
                  <a:cubicBezTo>
                    <a:pt x="143" y="313"/>
                    <a:pt x="163" y="321"/>
                    <a:pt x="167" y="304"/>
                  </a:cubicBezTo>
                  <a:cubicBezTo>
                    <a:pt x="172" y="255"/>
                    <a:pt x="163" y="214"/>
                    <a:pt x="167" y="167"/>
                  </a:cubicBezTo>
                  <a:cubicBezTo>
                    <a:pt x="173" y="105"/>
                    <a:pt x="230" y="56"/>
                    <a:pt x="293" y="51"/>
                  </a:cubicBezTo>
                  <a:cubicBezTo>
                    <a:pt x="293" y="78"/>
                    <a:pt x="293" y="106"/>
                    <a:pt x="293" y="133"/>
                  </a:cubicBezTo>
                  <a:cubicBezTo>
                    <a:pt x="287" y="137"/>
                    <a:pt x="281" y="140"/>
                    <a:pt x="275" y="144"/>
                  </a:cubicBezTo>
                  <a:cubicBezTo>
                    <a:pt x="275" y="191"/>
                    <a:pt x="275" y="239"/>
                    <a:pt x="275" y="286"/>
                  </a:cubicBezTo>
                  <a:cubicBezTo>
                    <a:pt x="273" y="315"/>
                    <a:pt x="271" y="342"/>
                    <a:pt x="248" y="364"/>
                  </a:cubicBezTo>
                  <a:cubicBezTo>
                    <a:pt x="214" y="394"/>
                    <a:pt x="175" y="398"/>
                    <a:pt x="141" y="377"/>
                  </a:cubicBezTo>
                  <a:cubicBezTo>
                    <a:pt x="112" y="359"/>
                    <a:pt x="117" y="336"/>
                    <a:pt x="95" y="327"/>
                  </a:cubicBezTo>
                  <a:cubicBezTo>
                    <a:pt x="99" y="314"/>
                    <a:pt x="114" y="307"/>
                    <a:pt x="133" y="311"/>
                  </a:cubicBezTo>
                  <a:close/>
                  <a:moveTo>
                    <a:pt x="30" y="286"/>
                  </a:moveTo>
                  <a:cubicBezTo>
                    <a:pt x="30" y="194"/>
                    <a:pt x="30" y="194"/>
                    <a:pt x="30" y="194"/>
                  </a:cubicBezTo>
                  <a:cubicBezTo>
                    <a:pt x="30" y="121"/>
                    <a:pt x="30" y="121"/>
                    <a:pt x="30" y="121"/>
                  </a:cubicBezTo>
                  <a:cubicBezTo>
                    <a:pt x="82" y="148"/>
                    <a:pt x="82" y="148"/>
                    <a:pt x="82" y="148"/>
                  </a:cubicBezTo>
                  <a:cubicBezTo>
                    <a:pt x="82" y="204"/>
                    <a:pt x="82" y="204"/>
                    <a:pt x="82" y="204"/>
                  </a:cubicBezTo>
                  <a:cubicBezTo>
                    <a:pt x="82" y="276"/>
                    <a:pt x="82" y="276"/>
                    <a:pt x="82" y="276"/>
                  </a:cubicBezTo>
                  <a:cubicBezTo>
                    <a:pt x="82" y="357"/>
                    <a:pt x="123" y="411"/>
                    <a:pt x="188" y="411"/>
                  </a:cubicBezTo>
                  <a:cubicBezTo>
                    <a:pt x="257" y="411"/>
                    <a:pt x="293" y="353"/>
                    <a:pt x="293" y="276"/>
                  </a:cubicBezTo>
                  <a:cubicBezTo>
                    <a:pt x="293" y="204"/>
                    <a:pt x="293" y="204"/>
                    <a:pt x="293" y="204"/>
                  </a:cubicBezTo>
                  <a:cubicBezTo>
                    <a:pt x="293" y="153"/>
                    <a:pt x="293" y="153"/>
                    <a:pt x="293" y="153"/>
                  </a:cubicBezTo>
                  <a:cubicBezTo>
                    <a:pt x="346" y="123"/>
                    <a:pt x="346" y="123"/>
                    <a:pt x="346" y="123"/>
                  </a:cubicBezTo>
                  <a:cubicBezTo>
                    <a:pt x="346" y="194"/>
                    <a:pt x="346" y="194"/>
                    <a:pt x="346" y="194"/>
                  </a:cubicBezTo>
                  <a:cubicBezTo>
                    <a:pt x="346" y="286"/>
                    <a:pt x="346" y="286"/>
                    <a:pt x="346" y="286"/>
                  </a:cubicBezTo>
                  <a:cubicBezTo>
                    <a:pt x="346" y="385"/>
                    <a:pt x="279" y="459"/>
                    <a:pt x="188" y="459"/>
                  </a:cubicBezTo>
                  <a:cubicBezTo>
                    <a:pt x="188" y="459"/>
                    <a:pt x="188" y="459"/>
                    <a:pt x="188" y="459"/>
                  </a:cubicBezTo>
                  <a:cubicBezTo>
                    <a:pt x="96" y="459"/>
                    <a:pt x="30" y="385"/>
                    <a:pt x="30" y="286"/>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085" name="Oval 18"/>
            <p:cNvSpPr>
              <a:spLocks noChangeArrowheads="1"/>
            </p:cNvSpPr>
            <p:nvPr/>
          </p:nvSpPr>
          <p:spPr bwMode="auto">
            <a:xfrm>
              <a:off x="1705377" y="5728348"/>
              <a:ext cx="19145" cy="19829"/>
            </a:xfrm>
            <a:prstGeom prst="ellipse"/>
            <a:solidFill>
              <a:srgbClr val="00447D"/>
            </a:solidFill>
            <a:ln>
              <a:noFill/>
            </a:ln>
          </p:spPr>
          <p:txBody>
            <a:bodyPr anchor="t" anchorCtr="0" bIns="45720" compatLnSpc="1" lIns="91440" numCol="1" rIns="91440" tIns="45720" vert="horz" wrap="square"/>
            <a:p>
              <a:endParaRPr lang="en-US"/>
            </a:p>
          </p:txBody>
        </p:sp>
        <p:sp>
          <p:nvSpPr>
            <p:cNvPr id="1049086" name="Freeform 19"/>
            <p:cNvSpPr/>
            <p:nvPr/>
          </p:nvSpPr>
          <p:spPr bwMode="auto">
            <a:xfrm>
              <a:off x="2030162" y="5241510"/>
              <a:ext cx="64273" cy="54017"/>
            </a:xfrm>
            <a:custGeom>
              <a:avLst/>
              <a:gdLst>
                <a:gd name="T0" fmla="*/ 1 w 40"/>
                <a:gd name="T1" fmla="*/ 23 h 33"/>
                <a:gd name="T2" fmla="*/ 2 w 40"/>
                <a:gd name="T3" fmla="*/ 25 h 33"/>
                <a:gd name="T4" fmla="*/ 4 w 40"/>
                <a:gd name="T5" fmla="*/ 26 h 33"/>
                <a:gd name="T6" fmla="*/ 5 w 40"/>
                <a:gd name="T7" fmla="*/ 26 h 33"/>
                <a:gd name="T8" fmla="*/ 7 w 40"/>
                <a:gd name="T9" fmla="*/ 26 h 33"/>
                <a:gd name="T10" fmla="*/ 11 w 40"/>
                <a:gd name="T11" fmla="*/ 26 h 33"/>
                <a:gd name="T12" fmla="*/ 17 w 40"/>
                <a:gd name="T13" fmla="*/ 23 h 33"/>
                <a:gd name="T14" fmla="*/ 23 w 40"/>
                <a:gd name="T15" fmla="*/ 22 h 33"/>
                <a:gd name="T16" fmla="*/ 28 w 40"/>
                <a:gd name="T17" fmla="*/ 27 h 33"/>
                <a:gd name="T18" fmla="*/ 28 w 40"/>
                <a:gd name="T19" fmla="*/ 29 h 33"/>
                <a:gd name="T20" fmla="*/ 31 w 40"/>
                <a:gd name="T21" fmla="*/ 32 h 33"/>
                <a:gd name="T22" fmla="*/ 33 w 40"/>
                <a:gd name="T23" fmla="*/ 33 h 33"/>
                <a:gd name="T24" fmla="*/ 34 w 40"/>
                <a:gd name="T25" fmla="*/ 33 h 33"/>
                <a:gd name="T26" fmla="*/ 35 w 40"/>
                <a:gd name="T27" fmla="*/ 33 h 33"/>
                <a:gd name="T28" fmla="*/ 35 w 40"/>
                <a:gd name="T29" fmla="*/ 31 h 33"/>
                <a:gd name="T30" fmla="*/ 35 w 40"/>
                <a:gd name="T31" fmla="*/ 30 h 33"/>
                <a:gd name="T32" fmla="*/ 35 w 40"/>
                <a:gd name="T33" fmla="*/ 29 h 33"/>
                <a:gd name="T34" fmla="*/ 35 w 40"/>
                <a:gd name="T35" fmla="*/ 27 h 33"/>
                <a:gd name="T36" fmla="*/ 28 w 40"/>
                <a:gd name="T37" fmla="*/ 17 h 33"/>
                <a:gd name="T38" fmla="*/ 27 w 40"/>
                <a:gd name="T39" fmla="*/ 16 h 33"/>
                <a:gd name="T40" fmla="*/ 31 w 40"/>
                <a:gd name="T41" fmla="*/ 13 h 33"/>
                <a:gd name="T42" fmla="*/ 32 w 40"/>
                <a:gd name="T43" fmla="*/ 13 h 33"/>
                <a:gd name="T44" fmla="*/ 35 w 40"/>
                <a:gd name="T45" fmla="*/ 13 h 33"/>
                <a:gd name="T46" fmla="*/ 37 w 40"/>
                <a:gd name="T47" fmla="*/ 14 h 33"/>
                <a:gd name="T48" fmla="*/ 40 w 40"/>
                <a:gd name="T49" fmla="*/ 12 h 33"/>
                <a:gd name="T50" fmla="*/ 40 w 40"/>
                <a:gd name="T51" fmla="*/ 11 h 33"/>
                <a:gd name="T52" fmla="*/ 40 w 40"/>
                <a:gd name="T53" fmla="*/ 9 h 33"/>
                <a:gd name="T54" fmla="*/ 39 w 40"/>
                <a:gd name="T55" fmla="*/ 6 h 33"/>
                <a:gd name="T56" fmla="*/ 37 w 40"/>
                <a:gd name="T57" fmla="*/ 4 h 33"/>
                <a:gd name="T58" fmla="*/ 36 w 40"/>
                <a:gd name="T59" fmla="*/ 3 h 33"/>
                <a:gd name="T60" fmla="*/ 34 w 40"/>
                <a:gd name="T61" fmla="*/ 2 h 33"/>
                <a:gd name="T62" fmla="*/ 32 w 40"/>
                <a:gd name="T63" fmla="*/ 2 h 33"/>
                <a:gd name="T64" fmla="*/ 31 w 40"/>
                <a:gd name="T65" fmla="*/ 3 h 33"/>
                <a:gd name="T66" fmla="*/ 31 w 40"/>
                <a:gd name="T67" fmla="*/ 3 h 33"/>
                <a:gd name="T68" fmla="*/ 31 w 40"/>
                <a:gd name="T69" fmla="*/ 5 h 33"/>
                <a:gd name="T70" fmla="*/ 30 w 40"/>
                <a:gd name="T71" fmla="*/ 9 h 33"/>
                <a:gd name="T72" fmla="*/ 29 w 40"/>
                <a:gd name="T73" fmla="*/ 9 h 33"/>
                <a:gd name="T74" fmla="*/ 27 w 40"/>
                <a:gd name="T75" fmla="*/ 9 h 33"/>
                <a:gd name="T76" fmla="*/ 27 w 40"/>
                <a:gd name="T77" fmla="*/ 9 h 33"/>
                <a:gd name="T78" fmla="*/ 23 w 40"/>
                <a:gd name="T79" fmla="*/ 12 h 33"/>
                <a:gd name="T80" fmla="*/ 20 w 40"/>
                <a:gd name="T81" fmla="*/ 10 h 33"/>
                <a:gd name="T82" fmla="*/ 18 w 40"/>
                <a:gd name="T83" fmla="*/ 8 h 33"/>
                <a:gd name="T84" fmla="*/ 13 w 40"/>
                <a:gd name="T85" fmla="*/ 5 h 33"/>
                <a:gd name="T86" fmla="*/ 11 w 40"/>
                <a:gd name="T87" fmla="*/ 4 h 33"/>
                <a:gd name="T88" fmla="*/ 10 w 40"/>
                <a:gd name="T89" fmla="*/ 2 h 33"/>
                <a:gd name="T90" fmla="*/ 6 w 40"/>
                <a:gd name="T91" fmla="*/ 0 h 33"/>
                <a:gd name="T92" fmla="*/ 4 w 40"/>
                <a:gd name="T93" fmla="*/ 1 h 33"/>
                <a:gd name="T94" fmla="*/ 5 w 40"/>
                <a:gd name="T95" fmla="*/ 4 h 33"/>
                <a:gd name="T96" fmla="*/ 7 w 40"/>
                <a:gd name="T97" fmla="*/ 6 h 33"/>
                <a:gd name="T98" fmla="*/ 18 w 40"/>
                <a:gd name="T99" fmla="*/ 16 h 33"/>
                <a:gd name="T100" fmla="*/ 18 w 40"/>
                <a:gd name="T101" fmla="*/ 18 h 33"/>
                <a:gd name="T102" fmla="*/ 14 w 40"/>
                <a:gd name="T103" fmla="*/ 20 h 33"/>
                <a:gd name="T104" fmla="*/ 13 w 40"/>
                <a:gd name="T105" fmla="*/ 20 h 33"/>
                <a:gd name="T106" fmla="*/ 10 w 40"/>
                <a:gd name="T107" fmla="*/ 20 h 33"/>
                <a:gd name="T108" fmla="*/ 7 w 40"/>
                <a:gd name="T109" fmla="*/ 21 h 33"/>
                <a:gd name="T110" fmla="*/ 3 w 40"/>
                <a:gd name="T111" fmla="*/ 19 h 33"/>
                <a:gd name="T112" fmla="*/ 1 w 40"/>
                <a:gd name="T113" fmla="*/ 20 h 33"/>
                <a:gd name="T114" fmla="*/ 0 w 40"/>
                <a:gd name="T11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 h="33">
                  <a:moveTo>
                    <a:pt x="0" y="22"/>
                  </a:moveTo>
                  <a:cubicBezTo>
                    <a:pt x="0" y="22"/>
                    <a:pt x="0" y="22"/>
                    <a:pt x="0" y="22"/>
                  </a:cubicBezTo>
                  <a:cubicBezTo>
                    <a:pt x="0" y="22"/>
                    <a:pt x="0" y="22"/>
                    <a:pt x="0" y="22"/>
                  </a:cubicBezTo>
                  <a:cubicBezTo>
                    <a:pt x="0" y="22"/>
                    <a:pt x="0" y="22"/>
                    <a:pt x="0" y="22"/>
                  </a:cubicBezTo>
                  <a:cubicBezTo>
                    <a:pt x="0" y="22"/>
                    <a:pt x="0" y="22"/>
                    <a:pt x="0" y="22"/>
                  </a:cubicBezTo>
                  <a:cubicBezTo>
                    <a:pt x="0" y="23"/>
                    <a:pt x="0" y="23"/>
                    <a:pt x="0" y="23"/>
                  </a:cubicBezTo>
                  <a:cubicBezTo>
                    <a:pt x="0" y="23"/>
                    <a:pt x="0" y="23"/>
                    <a:pt x="0" y="23"/>
                  </a:cubicBezTo>
                  <a:cubicBezTo>
                    <a:pt x="1" y="23"/>
                    <a:pt x="1" y="23"/>
                    <a:pt x="1" y="23"/>
                  </a:cubicBezTo>
                  <a:cubicBezTo>
                    <a:pt x="1" y="23"/>
                    <a:pt x="1" y="23"/>
                    <a:pt x="1" y="23"/>
                  </a:cubicBezTo>
                  <a:cubicBezTo>
                    <a:pt x="1" y="24"/>
                    <a:pt x="1" y="24"/>
                    <a:pt x="1" y="24"/>
                  </a:cubicBezTo>
                  <a:cubicBezTo>
                    <a:pt x="1" y="24"/>
                    <a:pt x="1" y="24"/>
                    <a:pt x="1" y="24"/>
                  </a:cubicBezTo>
                  <a:cubicBezTo>
                    <a:pt x="1" y="25"/>
                    <a:pt x="1" y="25"/>
                    <a:pt x="1" y="25"/>
                  </a:cubicBezTo>
                  <a:cubicBezTo>
                    <a:pt x="1" y="25"/>
                    <a:pt x="1" y="25"/>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4" y="26"/>
                    <a:pt x="4" y="26"/>
                    <a:pt x="4" y="26"/>
                  </a:cubicBezTo>
                  <a:cubicBezTo>
                    <a:pt x="4" y="26"/>
                    <a:pt x="4" y="26"/>
                    <a:pt x="4" y="26"/>
                  </a:cubicBezTo>
                  <a:cubicBezTo>
                    <a:pt x="4" y="26"/>
                    <a:pt x="4"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7" y="26"/>
                    <a:pt x="7" y="26"/>
                    <a:pt x="7" y="26"/>
                  </a:cubicBezTo>
                  <a:cubicBezTo>
                    <a:pt x="7" y="26"/>
                    <a:pt x="7" y="26"/>
                    <a:pt x="7" y="26"/>
                  </a:cubicBezTo>
                  <a:cubicBezTo>
                    <a:pt x="7" y="26"/>
                    <a:pt x="7" y="26"/>
                    <a:pt x="7" y="26"/>
                  </a:cubicBezTo>
                  <a:cubicBezTo>
                    <a:pt x="7" y="26"/>
                    <a:pt x="8" y="26"/>
                    <a:pt x="8" y="26"/>
                  </a:cubicBezTo>
                  <a:cubicBezTo>
                    <a:pt x="8" y="26"/>
                    <a:pt x="8" y="26"/>
                    <a:pt x="8" y="26"/>
                  </a:cubicBezTo>
                  <a:cubicBezTo>
                    <a:pt x="8" y="26"/>
                    <a:pt x="9" y="26"/>
                    <a:pt x="9" y="26"/>
                  </a:cubicBezTo>
                  <a:cubicBezTo>
                    <a:pt x="9" y="26"/>
                    <a:pt x="9" y="26"/>
                    <a:pt x="9" y="26"/>
                  </a:cubicBezTo>
                  <a:cubicBezTo>
                    <a:pt x="9" y="26"/>
                    <a:pt x="10" y="26"/>
                    <a:pt x="10" y="26"/>
                  </a:cubicBezTo>
                  <a:cubicBezTo>
                    <a:pt x="10" y="26"/>
                    <a:pt x="10" y="26"/>
                    <a:pt x="10" y="26"/>
                  </a:cubicBezTo>
                  <a:cubicBezTo>
                    <a:pt x="10" y="26"/>
                    <a:pt x="10" y="26"/>
                    <a:pt x="11" y="26"/>
                  </a:cubicBezTo>
                  <a:cubicBezTo>
                    <a:pt x="11" y="26"/>
                    <a:pt x="11" y="25"/>
                    <a:pt x="11" y="25"/>
                  </a:cubicBezTo>
                  <a:cubicBezTo>
                    <a:pt x="11" y="25"/>
                    <a:pt x="11" y="25"/>
                    <a:pt x="11" y="25"/>
                  </a:cubicBezTo>
                  <a:cubicBezTo>
                    <a:pt x="12" y="25"/>
                    <a:pt x="12" y="25"/>
                    <a:pt x="12" y="25"/>
                  </a:cubicBezTo>
                  <a:cubicBezTo>
                    <a:pt x="13" y="25"/>
                    <a:pt x="13" y="25"/>
                    <a:pt x="13" y="25"/>
                  </a:cubicBezTo>
                  <a:cubicBezTo>
                    <a:pt x="14" y="25"/>
                    <a:pt x="14" y="24"/>
                    <a:pt x="15" y="24"/>
                  </a:cubicBezTo>
                  <a:cubicBezTo>
                    <a:pt x="15" y="24"/>
                    <a:pt x="16" y="24"/>
                    <a:pt x="16" y="23"/>
                  </a:cubicBezTo>
                  <a:cubicBezTo>
                    <a:pt x="16" y="23"/>
                    <a:pt x="17" y="23"/>
                    <a:pt x="17" y="23"/>
                  </a:cubicBezTo>
                  <a:cubicBezTo>
                    <a:pt x="17" y="23"/>
                    <a:pt x="17" y="23"/>
                    <a:pt x="17" y="23"/>
                  </a:cubicBezTo>
                  <a:cubicBezTo>
                    <a:pt x="17" y="23"/>
                    <a:pt x="17" y="23"/>
                    <a:pt x="17" y="23"/>
                  </a:cubicBezTo>
                  <a:cubicBezTo>
                    <a:pt x="18" y="23"/>
                    <a:pt x="19" y="23"/>
                    <a:pt x="20" y="22"/>
                  </a:cubicBezTo>
                  <a:cubicBezTo>
                    <a:pt x="20" y="22"/>
                    <a:pt x="20" y="22"/>
                    <a:pt x="20" y="22"/>
                  </a:cubicBezTo>
                  <a:cubicBezTo>
                    <a:pt x="20" y="22"/>
                    <a:pt x="21" y="22"/>
                    <a:pt x="21" y="22"/>
                  </a:cubicBezTo>
                  <a:cubicBezTo>
                    <a:pt x="21" y="22"/>
                    <a:pt x="21" y="22"/>
                    <a:pt x="22" y="22"/>
                  </a:cubicBezTo>
                  <a:cubicBezTo>
                    <a:pt x="22" y="22"/>
                    <a:pt x="22" y="22"/>
                    <a:pt x="22" y="22"/>
                  </a:cubicBezTo>
                  <a:cubicBezTo>
                    <a:pt x="23" y="22"/>
                    <a:pt x="23" y="22"/>
                    <a:pt x="23" y="22"/>
                  </a:cubicBezTo>
                  <a:cubicBezTo>
                    <a:pt x="23" y="22"/>
                    <a:pt x="23" y="22"/>
                    <a:pt x="23" y="22"/>
                  </a:cubicBezTo>
                  <a:cubicBezTo>
                    <a:pt x="24" y="22"/>
                    <a:pt x="24" y="22"/>
                    <a:pt x="24" y="22"/>
                  </a:cubicBezTo>
                  <a:cubicBezTo>
                    <a:pt x="24" y="22"/>
                    <a:pt x="24" y="22"/>
                    <a:pt x="24" y="22"/>
                  </a:cubicBezTo>
                  <a:cubicBezTo>
                    <a:pt x="24" y="22"/>
                    <a:pt x="24" y="22"/>
                    <a:pt x="24" y="22"/>
                  </a:cubicBezTo>
                  <a:cubicBezTo>
                    <a:pt x="25" y="22"/>
                    <a:pt x="25" y="23"/>
                    <a:pt x="25" y="23"/>
                  </a:cubicBezTo>
                  <a:cubicBezTo>
                    <a:pt x="26" y="23"/>
                    <a:pt x="26" y="24"/>
                    <a:pt x="26" y="24"/>
                  </a:cubicBezTo>
                  <a:cubicBezTo>
                    <a:pt x="27" y="25"/>
                    <a:pt x="27" y="26"/>
                    <a:pt x="28" y="26"/>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8"/>
                    <a:pt x="28" y="28"/>
                  </a:cubicBezTo>
                  <a:cubicBezTo>
                    <a:pt x="28" y="28"/>
                    <a:pt x="28" y="28"/>
                    <a:pt x="28" y="28"/>
                  </a:cubicBezTo>
                  <a:cubicBezTo>
                    <a:pt x="28" y="28"/>
                    <a:pt x="28" y="28"/>
                    <a:pt x="28" y="28"/>
                  </a:cubicBezTo>
                  <a:cubicBezTo>
                    <a:pt x="28" y="28"/>
                    <a:pt x="28" y="28"/>
                    <a:pt x="28" y="28"/>
                  </a:cubicBezTo>
                  <a:cubicBezTo>
                    <a:pt x="28" y="28"/>
                    <a:pt x="28" y="29"/>
                    <a:pt x="28" y="29"/>
                  </a:cubicBezTo>
                  <a:cubicBezTo>
                    <a:pt x="28" y="29"/>
                    <a:pt x="29" y="29"/>
                    <a:pt x="29" y="29"/>
                  </a:cubicBezTo>
                  <a:cubicBezTo>
                    <a:pt x="29" y="29"/>
                    <a:pt x="29" y="29"/>
                    <a:pt x="29" y="29"/>
                  </a:cubicBezTo>
                  <a:cubicBezTo>
                    <a:pt x="29" y="29"/>
                    <a:pt x="29" y="29"/>
                    <a:pt x="29" y="29"/>
                  </a:cubicBezTo>
                  <a:cubicBezTo>
                    <a:pt x="30" y="32"/>
                    <a:pt x="30" y="32"/>
                    <a:pt x="30" y="32"/>
                  </a:cubicBezTo>
                  <a:cubicBezTo>
                    <a:pt x="30" y="32"/>
                    <a:pt x="30" y="32"/>
                    <a:pt x="30" y="32"/>
                  </a:cubicBezTo>
                  <a:cubicBezTo>
                    <a:pt x="30" y="32"/>
                    <a:pt x="30" y="32"/>
                    <a:pt x="30" y="32"/>
                  </a:cubicBezTo>
                  <a:cubicBezTo>
                    <a:pt x="30" y="32"/>
                    <a:pt x="31" y="32"/>
                    <a:pt x="31" y="32"/>
                  </a:cubicBezTo>
                  <a:cubicBezTo>
                    <a:pt x="31" y="32"/>
                    <a:pt x="31" y="32"/>
                    <a:pt x="31" y="32"/>
                  </a:cubicBezTo>
                  <a:cubicBezTo>
                    <a:pt x="31" y="32"/>
                    <a:pt x="31" y="32"/>
                    <a:pt x="31" y="32"/>
                  </a:cubicBezTo>
                  <a:cubicBezTo>
                    <a:pt x="31" y="32"/>
                    <a:pt x="31" y="32"/>
                    <a:pt x="31" y="32"/>
                  </a:cubicBezTo>
                  <a:cubicBezTo>
                    <a:pt x="31" y="32"/>
                    <a:pt x="31" y="32"/>
                    <a:pt x="32" y="32"/>
                  </a:cubicBezTo>
                  <a:cubicBezTo>
                    <a:pt x="32" y="32"/>
                    <a:pt x="32" y="32"/>
                    <a:pt x="32" y="32"/>
                  </a:cubicBezTo>
                  <a:cubicBezTo>
                    <a:pt x="32" y="32"/>
                    <a:pt x="32" y="32"/>
                    <a:pt x="32" y="32"/>
                  </a:cubicBezTo>
                  <a:cubicBezTo>
                    <a:pt x="32" y="32"/>
                    <a:pt x="32" y="32"/>
                    <a:pt x="32" y="32"/>
                  </a:cubicBezTo>
                  <a:cubicBezTo>
                    <a:pt x="32" y="32"/>
                    <a:pt x="32" y="32"/>
                    <a:pt x="33" y="32"/>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4" y="33"/>
                    <a:pt x="34" y="33"/>
                    <a:pt x="34" y="33"/>
                  </a:cubicBezTo>
                  <a:cubicBezTo>
                    <a:pt x="34" y="33"/>
                    <a:pt x="34" y="33"/>
                    <a:pt x="34" y="33"/>
                  </a:cubicBezTo>
                  <a:cubicBezTo>
                    <a:pt x="34" y="33"/>
                    <a:pt x="34" y="33"/>
                    <a:pt x="34" y="33"/>
                  </a:cubicBezTo>
                  <a:cubicBezTo>
                    <a:pt x="34" y="33"/>
                    <a:pt x="34" y="33"/>
                    <a:pt x="34" y="33"/>
                  </a:cubicBezTo>
                  <a:cubicBezTo>
                    <a:pt x="34" y="33"/>
                    <a:pt x="34" y="33"/>
                    <a:pt x="34" y="33"/>
                  </a:cubicBezTo>
                  <a:cubicBezTo>
                    <a:pt x="35" y="33"/>
                    <a:pt x="35" y="33"/>
                    <a:pt x="35" y="33"/>
                  </a:cubicBezTo>
                  <a:cubicBezTo>
                    <a:pt x="35" y="33"/>
                    <a:pt x="35" y="33"/>
                    <a:pt x="35" y="33"/>
                  </a:cubicBezTo>
                  <a:cubicBezTo>
                    <a:pt x="35" y="33"/>
                    <a:pt x="35" y="33"/>
                    <a:pt x="35" y="33"/>
                  </a:cubicBezTo>
                  <a:cubicBezTo>
                    <a:pt x="35" y="33"/>
                    <a:pt x="35" y="33"/>
                    <a:pt x="35" y="33"/>
                  </a:cubicBezTo>
                  <a:cubicBezTo>
                    <a:pt x="35" y="33"/>
                    <a:pt x="35" y="33"/>
                    <a:pt x="35" y="33"/>
                  </a:cubicBezTo>
                  <a:cubicBezTo>
                    <a:pt x="35" y="32"/>
                    <a:pt x="35" y="32"/>
                    <a:pt x="35" y="32"/>
                  </a:cubicBezTo>
                  <a:cubicBezTo>
                    <a:pt x="35" y="32"/>
                    <a:pt x="35" y="32"/>
                    <a:pt x="35" y="32"/>
                  </a:cubicBezTo>
                  <a:cubicBezTo>
                    <a:pt x="35" y="32"/>
                    <a:pt x="35" y="32"/>
                    <a:pt x="35" y="32"/>
                  </a:cubicBezTo>
                  <a:cubicBezTo>
                    <a:pt x="35" y="32"/>
                    <a:pt x="35" y="32"/>
                    <a:pt x="35" y="32"/>
                  </a:cubicBezTo>
                  <a:cubicBezTo>
                    <a:pt x="35" y="32"/>
                    <a:pt x="35" y="32"/>
                    <a:pt x="35" y="32"/>
                  </a:cubicBezTo>
                  <a:cubicBezTo>
                    <a:pt x="35" y="32"/>
                    <a:pt x="35" y="32"/>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0"/>
                    <a:pt x="35" y="30"/>
                  </a:cubicBezTo>
                  <a:cubicBezTo>
                    <a:pt x="35" y="30"/>
                    <a:pt x="35" y="30"/>
                    <a:pt x="35" y="30"/>
                  </a:cubicBezTo>
                  <a:cubicBezTo>
                    <a:pt x="35" y="30"/>
                    <a:pt x="35" y="30"/>
                    <a:pt x="35" y="30"/>
                  </a:cubicBezTo>
                  <a:cubicBezTo>
                    <a:pt x="35" y="30"/>
                    <a:pt x="35" y="30"/>
                    <a:pt x="35" y="30"/>
                  </a:cubicBezTo>
                  <a:cubicBezTo>
                    <a:pt x="36" y="30"/>
                    <a:pt x="36" y="29"/>
                    <a:pt x="36" y="29"/>
                  </a:cubicBezTo>
                  <a:cubicBezTo>
                    <a:pt x="36" y="29"/>
                    <a:pt x="36" y="29"/>
                    <a:pt x="36" y="29"/>
                  </a:cubicBezTo>
                  <a:cubicBezTo>
                    <a:pt x="35" y="29"/>
                    <a:pt x="35" y="29"/>
                    <a:pt x="35" y="29"/>
                  </a:cubicBezTo>
                  <a:cubicBezTo>
                    <a:pt x="35" y="29"/>
                    <a:pt x="35" y="29"/>
                    <a:pt x="35" y="29"/>
                  </a:cubicBezTo>
                  <a:cubicBezTo>
                    <a:pt x="35" y="29"/>
                    <a:pt x="35" y="29"/>
                    <a:pt x="35" y="29"/>
                  </a:cubicBezTo>
                  <a:cubicBezTo>
                    <a:pt x="35" y="29"/>
                    <a:pt x="35" y="28"/>
                    <a:pt x="35" y="28"/>
                  </a:cubicBezTo>
                  <a:cubicBezTo>
                    <a:pt x="35" y="28"/>
                    <a:pt x="35" y="28"/>
                    <a:pt x="35" y="28"/>
                  </a:cubicBezTo>
                  <a:cubicBezTo>
                    <a:pt x="35" y="28"/>
                    <a:pt x="35" y="28"/>
                    <a:pt x="35" y="28"/>
                  </a:cubicBezTo>
                  <a:cubicBezTo>
                    <a:pt x="35" y="28"/>
                    <a:pt x="35" y="28"/>
                    <a:pt x="35" y="28"/>
                  </a:cubicBezTo>
                  <a:cubicBezTo>
                    <a:pt x="35" y="28"/>
                    <a:pt x="35" y="28"/>
                    <a:pt x="35" y="27"/>
                  </a:cubicBezTo>
                  <a:cubicBezTo>
                    <a:pt x="35" y="27"/>
                    <a:pt x="35" y="27"/>
                    <a:pt x="35" y="27"/>
                  </a:cubicBezTo>
                  <a:cubicBezTo>
                    <a:pt x="35" y="27"/>
                    <a:pt x="35" y="27"/>
                    <a:pt x="35" y="27"/>
                  </a:cubicBezTo>
                  <a:cubicBezTo>
                    <a:pt x="35" y="27"/>
                    <a:pt x="35" y="27"/>
                    <a:pt x="35" y="27"/>
                  </a:cubicBezTo>
                  <a:cubicBezTo>
                    <a:pt x="35" y="27"/>
                    <a:pt x="35" y="27"/>
                    <a:pt x="35" y="27"/>
                  </a:cubicBezTo>
                  <a:cubicBezTo>
                    <a:pt x="33" y="25"/>
                    <a:pt x="32" y="23"/>
                    <a:pt x="31" y="22"/>
                  </a:cubicBezTo>
                  <a:cubicBezTo>
                    <a:pt x="30" y="21"/>
                    <a:pt x="30" y="21"/>
                    <a:pt x="30" y="21"/>
                  </a:cubicBezTo>
                  <a:cubicBezTo>
                    <a:pt x="30" y="20"/>
                    <a:pt x="30" y="20"/>
                    <a:pt x="30" y="20"/>
                  </a:cubicBezTo>
                  <a:cubicBezTo>
                    <a:pt x="30" y="20"/>
                    <a:pt x="30" y="20"/>
                    <a:pt x="30" y="20"/>
                  </a:cubicBezTo>
                  <a:cubicBezTo>
                    <a:pt x="30" y="20"/>
                    <a:pt x="30" y="20"/>
                    <a:pt x="30" y="20"/>
                  </a:cubicBezTo>
                  <a:cubicBezTo>
                    <a:pt x="30" y="20"/>
                    <a:pt x="30" y="20"/>
                    <a:pt x="30" y="20"/>
                  </a:cubicBezTo>
                  <a:cubicBezTo>
                    <a:pt x="28" y="17"/>
                    <a:pt x="28" y="17"/>
                    <a:pt x="28" y="17"/>
                  </a:cubicBezTo>
                  <a:cubicBezTo>
                    <a:pt x="27" y="17"/>
                    <a:pt x="27" y="17"/>
                    <a:pt x="27" y="17"/>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5"/>
                    <a:pt x="27" y="15"/>
                    <a:pt x="27" y="15"/>
                  </a:cubicBezTo>
                  <a:cubicBezTo>
                    <a:pt x="27" y="15"/>
                    <a:pt x="27" y="15"/>
                    <a:pt x="27" y="15"/>
                  </a:cubicBezTo>
                  <a:cubicBezTo>
                    <a:pt x="28" y="15"/>
                    <a:pt x="28" y="15"/>
                    <a:pt x="28" y="15"/>
                  </a:cubicBezTo>
                  <a:cubicBezTo>
                    <a:pt x="30" y="13"/>
                    <a:pt x="30" y="13"/>
                    <a:pt x="30" y="13"/>
                  </a:cubicBezTo>
                  <a:cubicBezTo>
                    <a:pt x="30" y="13"/>
                    <a:pt x="30" y="13"/>
                    <a:pt x="30" y="13"/>
                  </a:cubicBezTo>
                  <a:cubicBezTo>
                    <a:pt x="30" y="13"/>
                    <a:pt x="30" y="13"/>
                    <a:pt x="30" y="13"/>
                  </a:cubicBezTo>
                  <a:cubicBezTo>
                    <a:pt x="30" y="13"/>
                    <a:pt x="30" y="13"/>
                    <a:pt x="30"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3" y="13"/>
                    <a:pt x="33" y="13"/>
                    <a:pt x="33" y="13"/>
                  </a:cubicBezTo>
                  <a:cubicBezTo>
                    <a:pt x="33" y="13"/>
                    <a:pt x="33" y="13"/>
                    <a:pt x="34" y="13"/>
                  </a:cubicBezTo>
                  <a:cubicBezTo>
                    <a:pt x="34" y="13"/>
                    <a:pt x="34" y="13"/>
                    <a:pt x="34" y="13"/>
                  </a:cubicBezTo>
                  <a:cubicBezTo>
                    <a:pt x="35" y="13"/>
                    <a:pt x="35" y="13"/>
                    <a:pt x="35" y="13"/>
                  </a:cubicBezTo>
                  <a:cubicBezTo>
                    <a:pt x="36" y="13"/>
                    <a:pt x="36" y="14"/>
                    <a:pt x="36"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8" y="14"/>
                    <a:pt x="38" y="13"/>
                  </a:cubicBezTo>
                  <a:cubicBezTo>
                    <a:pt x="38" y="13"/>
                    <a:pt x="38" y="13"/>
                    <a:pt x="38" y="13"/>
                  </a:cubicBezTo>
                  <a:cubicBezTo>
                    <a:pt x="38" y="13"/>
                    <a:pt x="39" y="13"/>
                    <a:pt x="39" y="13"/>
                  </a:cubicBezTo>
                  <a:cubicBezTo>
                    <a:pt x="39" y="13"/>
                    <a:pt x="39" y="13"/>
                    <a:pt x="39" y="13"/>
                  </a:cubicBezTo>
                  <a:cubicBezTo>
                    <a:pt x="39" y="13"/>
                    <a:pt x="39" y="13"/>
                    <a:pt x="39" y="13"/>
                  </a:cubicBezTo>
                  <a:cubicBezTo>
                    <a:pt x="39" y="13"/>
                    <a:pt x="39" y="13"/>
                    <a:pt x="39" y="13"/>
                  </a:cubicBezTo>
                  <a:cubicBezTo>
                    <a:pt x="39" y="13"/>
                    <a:pt x="39" y="12"/>
                    <a:pt x="39" y="12"/>
                  </a:cubicBezTo>
                  <a:cubicBezTo>
                    <a:pt x="40" y="12"/>
                    <a:pt x="40" y="12"/>
                    <a:pt x="40" y="12"/>
                  </a:cubicBezTo>
                  <a:cubicBezTo>
                    <a:pt x="40" y="12"/>
                    <a:pt x="40" y="12"/>
                    <a:pt x="40" y="12"/>
                  </a:cubicBezTo>
                  <a:cubicBezTo>
                    <a:pt x="40" y="12"/>
                    <a:pt x="40" y="12"/>
                    <a:pt x="40" y="12"/>
                  </a:cubicBezTo>
                  <a:cubicBezTo>
                    <a:pt x="40" y="12"/>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9"/>
                    <a:pt x="40" y="9"/>
                    <a:pt x="40" y="9"/>
                  </a:cubicBezTo>
                  <a:cubicBezTo>
                    <a:pt x="40" y="9"/>
                    <a:pt x="40" y="8"/>
                    <a:pt x="40" y="8"/>
                  </a:cubicBezTo>
                  <a:cubicBezTo>
                    <a:pt x="40" y="8"/>
                    <a:pt x="40" y="8"/>
                    <a:pt x="40" y="8"/>
                  </a:cubicBezTo>
                  <a:cubicBezTo>
                    <a:pt x="40" y="8"/>
                    <a:pt x="40" y="7"/>
                    <a:pt x="40" y="7"/>
                  </a:cubicBezTo>
                  <a:cubicBezTo>
                    <a:pt x="40" y="7"/>
                    <a:pt x="40" y="7"/>
                    <a:pt x="40" y="7"/>
                  </a:cubicBezTo>
                  <a:cubicBezTo>
                    <a:pt x="40" y="7"/>
                    <a:pt x="40" y="7"/>
                    <a:pt x="40" y="7"/>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5"/>
                    <a:pt x="38" y="5"/>
                  </a:cubicBezTo>
                  <a:cubicBezTo>
                    <a:pt x="38" y="5"/>
                    <a:pt x="38" y="5"/>
                    <a:pt x="38" y="5"/>
                  </a:cubicBezTo>
                  <a:cubicBezTo>
                    <a:pt x="38" y="5"/>
                    <a:pt x="38" y="5"/>
                    <a:pt x="38" y="5"/>
                  </a:cubicBezTo>
                  <a:cubicBezTo>
                    <a:pt x="38" y="5"/>
                    <a:pt x="38" y="5"/>
                    <a:pt x="38" y="5"/>
                  </a:cubicBezTo>
                  <a:cubicBezTo>
                    <a:pt x="37" y="4"/>
                    <a:pt x="37" y="4"/>
                    <a:pt x="37" y="4"/>
                  </a:cubicBezTo>
                  <a:cubicBezTo>
                    <a:pt x="37" y="4"/>
                    <a:pt x="37" y="4"/>
                    <a:pt x="37" y="4"/>
                  </a:cubicBezTo>
                  <a:cubicBezTo>
                    <a:pt x="37" y="4"/>
                    <a:pt x="37" y="4"/>
                    <a:pt x="37" y="4"/>
                  </a:cubicBezTo>
                  <a:cubicBezTo>
                    <a:pt x="37" y="4"/>
                    <a:pt x="37" y="4"/>
                    <a:pt x="37" y="4"/>
                  </a:cubicBezTo>
                  <a:cubicBezTo>
                    <a:pt x="37" y="4"/>
                    <a:pt x="37" y="4"/>
                    <a:pt x="37" y="4"/>
                  </a:cubicBezTo>
                  <a:cubicBezTo>
                    <a:pt x="36" y="4"/>
                    <a:pt x="36" y="4"/>
                    <a:pt x="36" y="4"/>
                  </a:cubicBezTo>
                  <a:cubicBezTo>
                    <a:pt x="36" y="4"/>
                    <a:pt x="36" y="4"/>
                    <a:pt x="36" y="4"/>
                  </a:cubicBezTo>
                  <a:cubicBezTo>
                    <a:pt x="36" y="4"/>
                    <a:pt x="36" y="4"/>
                    <a:pt x="36" y="4"/>
                  </a:cubicBezTo>
                  <a:cubicBezTo>
                    <a:pt x="36" y="3"/>
                    <a:pt x="36" y="3"/>
                    <a:pt x="36" y="3"/>
                  </a:cubicBezTo>
                  <a:cubicBezTo>
                    <a:pt x="36" y="3"/>
                    <a:pt x="36" y="3"/>
                    <a:pt x="36" y="3"/>
                  </a:cubicBezTo>
                  <a:cubicBezTo>
                    <a:pt x="36" y="3"/>
                    <a:pt x="36" y="3"/>
                    <a:pt x="35" y="3"/>
                  </a:cubicBezTo>
                  <a:cubicBezTo>
                    <a:pt x="35" y="3"/>
                    <a:pt x="35" y="3"/>
                    <a:pt x="35" y="2"/>
                  </a:cubicBezTo>
                  <a:cubicBezTo>
                    <a:pt x="35" y="2"/>
                    <a:pt x="35" y="2"/>
                    <a:pt x="35" y="2"/>
                  </a:cubicBezTo>
                  <a:cubicBezTo>
                    <a:pt x="35" y="2"/>
                    <a:pt x="34" y="2"/>
                    <a:pt x="34" y="2"/>
                  </a:cubicBezTo>
                  <a:cubicBezTo>
                    <a:pt x="34" y="2"/>
                    <a:pt x="34" y="2"/>
                    <a:pt x="34" y="2"/>
                  </a:cubicBezTo>
                  <a:cubicBezTo>
                    <a:pt x="34" y="2"/>
                    <a:pt x="34" y="2"/>
                    <a:pt x="34" y="2"/>
                  </a:cubicBezTo>
                  <a:cubicBezTo>
                    <a:pt x="34" y="2"/>
                    <a:pt x="34" y="2"/>
                    <a:pt x="34" y="2"/>
                  </a:cubicBezTo>
                  <a:cubicBezTo>
                    <a:pt x="34" y="2"/>
                    <a:pt x="34" y="2"/>
                    <a:pt x="34" y="2"/>
                  </a:cubicBezTo>
                  <a:cubicBezTo>
                    <a:pt x="34" y="2"/>
                    <a:pt x="34" y="2"/>
                    <a:pt x="33" y="2"/>
                  </a:cubicBezTo>
                  <a:cubicBezTo>
                    <a:pt x="33" y="2"/>
                    <a:pt x="33" y="2"/>
                    <a:pt x="33" y="2"/>
                  </a:cubicBezTo>
                  <a:cubicBezTo>
                    <a:pt x="33" y="2"/>
                    <a:pt x="33" y="2"/>
                    <a:pt x="33" y="2"/>
                  </a:cubicBezTo>
                  <a:cubicBezTo>
                    <a:pt x="33" y="2"/>
                    <a:pt x="33" y="2"/>
                    <a:pt x="33" y="2"/>
                  </a:cubicBezTo>
                  <a:cubicBezTo>
                    <a:pt x="33" y="2"/>
                    <a:pt x="33" y="2"/>
                    <a:pt x="33" y="2"/>
                  </a:cubicBezTo>
                  <a:cubicBezTo>
                    <a:pt x="33" y="2"/>
                    <a:pt x="33" y="2"/>
                    <a:pt x="33" y="2"/>
                  </a:cubicBezTo>
                  <a:cubicBezTo>
                    <a:pt x="33" y="2"/>
                    <a:pt x="33" y="2"/>
                    <a:pt x="33"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4"/>
                    <a:pt x="31" y="4"/>
                    <a:pt x="31" y="4"/>
                  </a:cubicBezTo>
                  <a:cubicBezTo>
                    <a:pt x="31" y="4"/>
                    <a:pt x="31" y="4"/>
                    <a:pt x="31" y="4"/>
                  </a:cubicBezTo>
                  <a:cubicBezTo>
                    <a:pt x="31" y="4"/>
                    <a:pt x="31" y="4"/>
                    <a:pt x="31" y="4"/>
                  </a:cubicBezTo>
                  <a:cubicBezTo>
                    <a:pt x="31" y="4"/>
                    <a:pt x="31" y="4"/>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2" y="6"/>
                    <a:pt x="32" y="6"/>
                    <a:pt x="32" y="6"/>
                  </a:cubicBezTo>
                  <a:cubicBezTo>
                    <a:pt x="32" y="7"/>
                    <a:pt x="32" y="7"/>
                    <a:pt x="32" y="7"/>
                  </a:cubicBezTo>
                  <a:cubicBezTo>
                    <a:pt x="31" y="7"/>
                    <a:pt x="31" y="7"/>
                    <a:pt x="31" y="7"/>
                  </a:cubicBezTo>
                  <a:cubicBezTo>
                    <a:pt x="31" y="8"/>
                    <a:pt x="31" y="8"/>
                    <a:pt x="30" y="9"/>
                  </a:cubicBezTo>
                  <a:cubicBezTo>
                    <a:pt x="30" y="9"/>
                    <a:pt x="30" y="9"/>
                    <a:pt x="30" y="9"/>
                  </a:cubicBezTo>
                  <a:cubicBezTo>
                    <a:pt x="30" y="9"/>
                    <a:pt x="30" y="9"/>
                    <a:pt x="30"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8" y="9"/>
                  </a:cubicBezTo>
                  <a:cubicBezTo>
                    <a:pt x="28" y="9"/>
                    <a:pt x="28" y="9"/>
                    <a:pt x="28" y="9"/>
                  </a:cubicBezTo>
                  <a:cubicBezTo>
                    <a:pt x="28" y="9"/>
                    <a:pt x="28" y="9"/>
                    <a:pt x="28" y="9"/>
                  </a:cubicBezTo>
                  <a:cubicBezTo>
                    <a:pt x="28" y="9"/>
                    <a:pt x="28" y="9"/>
                    <a:pt x="28"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6" y="9"/>
                    <a:pt x="26" y="9"/>
                    <a:pt x="26" y="10"/>
                  </a:cubicBezTo>
                  <a:cubicBezTo>
                    <a:pt x="26" y="10"/>
                    <a:pt x="26" y="10"/>
                    <a:pt x="26" y="10"/>
                  </a:cubicBezTo>
                  <a:cubicBezTo>
                    <a:pt x="26" y="10"/>
                    <a:pt x="26" y="10"/>
                    <a:pt x="26" y="10"/>
                  </a:cubicBezTo>
                  <a:cubicBezTo>
                    <a:pt x="25" y="10"/>
                    <a:pt x="25" y="10"/>
                    <a:pt x="25" y="10"/>
                  </a:cubicBezTo>
                  <a:cubicBezTo>
                    <a:pt x="24" y="11"/>
                    <a:pt x="24" y="11"/>
                    <a:pt x="24" y="11"/>
                  </a:cubicBezTo>
                  <a:cubicBezTo>
                    <a:pt x="24" y="11"/>
                    <a:pt x="24" y="11"/>
                    <a:pt x="23" y="12"/>
                  </a:cubicBezTo>
                  <a:cubicBezTo>
                    <a:pt x="23" y="12"/>
                    <a:pt x="23" y="12"/>
                    <a:pt x="23" y="12"/>
                  </a:cubicBezTo>
                  <a:cubicBezTo>
                    <a:pt x="22" y="12"/>
                    <a:pt x="22" y="12"/>
                    <a:pt x="22" y="12"/>
                  </a:cubicBezTo>
                  <a:cubicBezTo>
                    <a:pt x="22" y="12"/>
                    <a:pt x="22" y="12"/>
                    <a:pt x="22" y="12"/>
                  </a:cubicBezTo>
                  <a:cubicBezTo>
                    <a:pt x="21" y="12"/>
                    <a:pt x="21" y="12"/>
                    <a:pt x="21" y="12"/>
                  </a:cubicBezTo>
                  <a:cubicBezTo>
                    <a:pt x="21" y="12"/>
                    <a:pt x="21" y="12"/>
                    <a:pt x="21" y="12"/>
                  </a:cubicBezTo>
                  <a:cubicBezTo>
                    <a:pt x="21" y="11"/>
                    <a:pt x="21" y="11"/>
                    <a:pt x="21" y="11"/>
                  </a:cubicBezTo>
                  <a:cubicBezTo>
                    <a:pt x="21" y="11"/>
                    <a:pt x="21" y="11"/>
                    <a:pt x="21" y="11"/>
                  </a:cubicBezTo>
                  <a:cubicBezTo>
                    <a:pt x="20" y="11"/>
                    <a:pt x="20" y="11"/>
                    <a:pt x="20" y="11"/>
                  </a:cubicBezTo>
                  <a:cubicBezTo>
                    <a:pt x="20" y="10"/>
                    <a:pt x="20" y="10"/>
                    <a:pt x="20" y="10"/>
                  </a:cubicBezTo>
                  <a:cubicBezTo>
                    <a:pt x="20" y="10"/>
                    <a:pt x="20" y="10"/>
                    <a:pt x="20" y="10"/>
                  </a:cubicBezTo>
                  <a:cubicBezTo>
                    <a:pt x="20" y="10"/>
                    <a:pt x="20" y="10"/>
                    <a:pt x="20" y="10"/>
                  </a:cubicBezTo>
                  <a:cubicBezTo>
                    <a:pt x="19" y="10"/>
                    <a:pt x="19" y="10"/>
                    <a:pt x="19" y="10"/>
                  </a:cubicBezTo>
                  <a:cubicBezTo>
                    <a:pt x="19" y="10"/>
                    <a:pt x="19" y="9"/>
                    <a:pt x="19" y="9"/>
                  </a:cubicBezTo>
                  <a:cubicBezTo>
                    <a:pt x="19" y="9"/>
                    <a:pt x="18" y="9"/>
                    <a:pt x="18" y="9"/>
                  </a:cubicBezTo>
                  <a:cubicBezTo>
                    <a:pt x="18" y="9"/>
                    <a:pt x="18" y="9"/>
                    <a:pt x="18" y="9"/>
                  </a:cubicBezTo>
                  <a:cubicBezTo>
                    <a:pt x="18" y="8"/>
                    <a:pt x="18" y="8"/>
                    <a:pt x="18" y="8"/>
                  </a:cubicBezTo>
                  <a:cubicBezTo>
                    <a:pt x="18" y="8"/>
                    <a:pt x="18" y="8"/>
                    <a:pt x="18" y="8"/>
                  </a:cubicBezTo>
                  <a:cubicBezTo>
                    <a:pt x="18" y="8"/>
                    <a:pt x="18" y="8"/>
                    <a:pt x="18" y="8"/>
                  </a:cubicBezTo>
                  <a:cubicBezTo>
                    <a:pt x="17" y="8"/>
                    <a:pt x="16" y="7"/>
                    <a:pt x="16" y="7"/>
                  </a:cubicBezTo>
                  <a:cubicBezTo>
                    <a:pt x="16" y="7"/>
                    <a:pt x="16" y="7"/>
                    <a:pt x="16" y="7"/>
                  </a:cubicBezTo>
                  <a:cubicBezTo>
                    <a:pt x="15" y="6"/>
                    <a:pt x="15" y="6"/>
                    <a:pt x="15" y="6"/>
                  </a:cubicBezTo>
                  <a:cubicBezTo>
                    <a:pt x="15" y="6"/>
                    <a:pt x="14" y="6"/>
                    <a:pt x="14" y="5"/>
                  </a:cubicBezTo>
                  <a:cubicBezTo>
                    <a:pt x="14" y="5"/>
                    <a:pt x="14" y="5"/>
                    <a:pt x="13" y="5"/>
                  </a:cubicBezTo>
                  <a:cubicBezTo>
                    <a:pt x="13" y="5"/>
                    <a:pt x="13" y="5"/>
                    <a:pt x="13" y="5"/>
                  </a:cubicBezTo>
                  <a:cubicBezTo>
                    <a:pt x="13" y="5"/>
                    <a:pt x="13" y="5"/>
                    <a:pt x="13" y="5"/>
                  </a:cubicBezTo>
                  <a:cubicBezTo>
                    <a:pt x="13" y="4"/>
                    <a:pt x="13" y="4"/>
                    <a:pt x="13" y="4"/>
                  </a:cubicBezTo>
                  <a:cubicBezTo>
                    <a:pt x="12" y="4"/>
                    <a:pt x="12" y="4"/>
                    <a:pt x="12" y="4"/>
                  </a:cubicBezTo>
                  <a:cubicBezTo>
                    <a:pt x="12" y="4"/>
                    <a:pt x="12" y="4"/>
                    <a:pt x="12" y="4"/>
                  </a:cubicBezTo>
                  <a:cubicBezTo>
                    <a:pt x="12" y="4"/>
                    <a:pt x="12" y="4"/>
                    <a:pt x="12" y="4"/>
                  </a:cubicBezTo>
                  <a:cubicBezTo>
                    <a:pt x="12" y="4"/>
                    <a:pt x="12" y="4"/>
                    <a:pt x="12" y="4"/>
                  </a:cubicBezTo>
                  <a:cubicBezTo>
                    <a:pt x="11" y="4"/>
                    <a:pt x="11" y="4"/>
                    <a:pt x="11" y="4"/>
                  </a:cubicBezTo>
                  <a:cubicBezTo>
                    <a:pt x="11" y="4"/>
                    <a:pt x="11" y="4"/>
                    <a:pt x="11" y="4"/>
                  </a:cubicBezTo>
                  <a:cubicBezTo>
                    <a:pt x="11" y="4"/>
                    <a:pt x="11" y="4"/>
                    <a:pt x="11" y="4"/>
                  </a:cubicBezTo>
                  <a:cubicBezTo>
                    <a:pt x="11" y="3"/>
                    <a:pt x="11" y="3"/>
                    <a:pt x="11" y="3"/>
                  </a:cubicBezTo>
                  <a:cubicBezTo>
                    <a:pt x="11" y="3"/>
                    <a:pt x="11" y="3"/>
                    <a:pt x="11" y="3"/>
                  </a:cubicBezTo>
                  <a:cubicBezTo>
                    <a:pt x="11" y="3"/>
                    <a:pt x="11" y="3"/>
                    <a:pt x="10" y="3"/>
                  </a:cubicBezTo>
                  <a:cubicBezTo>
                    <a:pt x="10" y="3"/>
                    <a:pt x="10" y="3"/>
                    <a:pt x="10" y="3"/>
                  </a:cubicBezTo>
                  <a:cubicBezTo>
                    <a:pt x="10" y="3"/>
                    <a:pt x="10" y="3"/>
                    <a:pt x="10" y="3"/>
                  </a:cubicBezTo>
                  <a:cubicBezTo>
                    <a:pt x="10" y="3"/>
                    <a:pt x="10" y="3"/>
                    <a:pt x="10" y="3"/>
                  </a:cubicBezTo>
                  <a:cubicBezTo>
                    <a:pt x="10" y="3"/>
                    <a:pt x="10" y="3"/>
                    <a:pt x="10" y="3"/>
                  </a:cubicBezTo>
                  <a:cubicBezTo>
                    <a:pt x="10" y="2"/>
                    <a:pt x="10" y="2"/>
                    <a:pt x="10" y="2"/>
                  </a:cubicBezTo>
                  <a:cubicBezTo>
                    <a:pt x="10" y="2"/>
                    <a:pt x="9" y="2"/>
                    <a:pt x="9" y="1"/>
                  </a:cubicBezTo>
                  <a:cubicBezTo>
                    <a:pt x="9" y="1"/>
                    <a:pt x="9" y="1"/>
                    <a:pt x="9" y="1"/>
                  </a:cubicBezTo>
                  <a:cubicBezTo>
                    <a:pt x="8" y="1"/>
                    <a:pt x="8" y="0"/>
                    <a:pt x="7" y="0"/>
                  </a:cubicBezTo>
                  <a:cubicBezTo>
                    <a:pt x="7" y="0"/>
                    <a:pt x="7" y="0"/>
                    <a:pt x="7" y="0"/>
                  </a:cubicBezTo>
                  <a:cubicBezTo>
                    <a:pt x="7" y="0"/>
                    <a:pt x="7" y="0"/>
                    <a:pt x="7" y="0"/>
                  </a:cubicBezTo>
                  <a:cubicBezTo>
                    <a:pt x="7" y="0"/>
                    <a:pt x="7" y="0"/>
                    <a:pt x="7" y="0"/>
                  </a:cubicBezTo>
                  <a:cubicBezTo>
                    <a:pt x="7" y="0"/>
                    <a:pt x="7" y="0"/>
                    <a:pt x="7" y="0"/>
                  </a:cubicBezTo>
                  <a:cubicBezTo>
                    <a:pt x="7"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1"/>
                    <a:pt x="5" y="1"/>
                  </a:cubicBezTo>
                  <a:cubicBezTo>
                    <a:pt x="5" y="1"/>
                    <a:pt x="4" y="1"/>
                    <a:pt x="4" y="1"/>
                  </a:cubicBezTo>
                  <a:cubicBezTo>
                    <a:pt x="4" y="1"/>
                    <a:pt x="4" y="1"/>
                    <a:pt x="4" y="1"/>
                  </a:cubicBezTo>
                  <a:cubicBezTo>
                    <a:pt x="4" y="1"/>
                    <a:pt x="4" y="1"/>
                    <a:pt x="4" y="1"/>
                  </a:cubicBezTo>
                  <a:cubicBezTo>
                    <a:pt x="4" y="2"/>
                    <a:pt x="4" y="2"/>
                    <a:pt x="4" y="2"/>
                  </a:cubicBezTo>
                  <a:cubicBezTo>
                    <a:pt x="4" y="2"/>
                    <a:pt x="4" y="2"/>
                    <a:pt x="4" y="2"/>
                  </a:cubicBezTo>
                  <a:cubicBezTo>
                    <a:pt x="4" y="2"/>
                    <a:pt x="4" y="2"/>
                    <a:pt x="4" y="2"/>
                  </a:cubicBezTo>
                  <a:cubicBezTo>
                    <a:pt x="4" y="3"/>
                    <a:pt x="4" y="3"/>
                    <a:pt x="4" y="3"/>
                  </a:cubicBezTo>
                  <a:cubicBezTo>
                    <a:pt x="5" y="3"/>
                    <a:pt x="5" y="3"/>
                    <a:pt x="5" y="3"/>
                  </a:cubicBezTo>
                  <a:cubicBezTo>
                    <a:pt x="5" y="3"/>
                    <a:pt x="5" y="3"/>
                    <a:pt x="5" y="3"/>
                  </a:cubicBezTo>
                  <a:cubicBezTo>
                    <a:pt x="5" y="4"/>
                    <a:pt x="5" y="4"/>
                    <a:pt x="5" y="4"/>
                  </a:cubicBezTo>
                  <a:cubicBezTo>
                    <a:pt x="5" y="4"/>
                    <a:pt x="5" y="4"/>
                    <a:pt x="5" y="4"/>
                  </a:cubicBezTo>
                  <a:cubicBezTo>
                    <a:pt x="5" y="4"/>
                    <a:pt x="5" y="4"/>
                    <a:pt x="5" y="4"/>
                  </a:cubicBezTo>
                  <a:cubicBezTo>
                    <a:pt x="5" y="4"/>
                    <a:pt x="5" y="4"/>
                    <a:pt x="5" y="4"/>
                  </a:cubicBezTo>
                  <a:cubicBezTo>
                    <a:pt x="6" y="5"/>
                    <a:pt x="6" y="5"/>
                    <a:pt x="6" y="5"/>
                  </a:cubicBezTo>
                  <a:cubicBezTo>
                    <a:pt x="6" y="5"/>
                    <a:pt x="6" y="5"/>
                    <a:pt x="6" y="5"/>
                  </a:cubicBezTo>
                  <a:cubicBezTo>
                    <a:pt x="6" y="5"/>
                    <a:pt x="6" y="5"/>
                    <a:pt x="6" y="5"/>
                  </a:cubicBezTo>
                  <a:cubicBezTo>
                    <a:pt x="6" y="5"/>
                    <a:pt x="6" y="5"/>
                    <a:pt x="6" y="5"/>
                  </a:cubicBezTo>
                  <a:cubicBezTo>
                    <a:pt x="7" y="6"/>
                    <a:pt x="7" y="6"/>
                    <a:pt x="7" y="6"/>
                  </a:cubicBezTo>
                  <a:cubicBezTo>
                    <a:pt x="7" y="6"/>
                    <a:pt x="7" y="6"/>
                    <a:pt x="7" y="6"/>
                  </a:cubicBezTo>
                  <a:cubicBezTo>
                    <a:pt x="10" y="8"/>
                    <a:pt x="10" y="8"/>
                    <a:pt x="10" y="8"/>
                  </a:cubicBezTo>
                  <a:cubicBezTo>
                    <a:pt x="11" y="9"/>
                    <a:pt x="11" y="9"/>
                    <a:pt x="12" y="10"/>
                  </a:cubicBezTo>
                  <a:cubicBezTo>
                    <a:pt x="13" y="10"/>
                    <a:pt x="13" y="11"/>
                    <a:pt x="14" y="11"/>
                  </a:cubicBezTo>
                  <a:cubicBezTo>
                    <a:pt x="15" y="13"/>
                    <a:pt x="15" y="13"/>
                    <a:pt x="15" y="13"/>
                  </a:cubicBezTo>
                  <a:cubicBezTo>
                    <a:pt x="17" y="14"/>
                    <a:pt x="17" y="14"/>
                    <a:pt x="17" y="14"/>
                  </a:cubicBezTo>
                  <a:cubicBezTo>
                    <a:pt x="17" y="15"/>
                    <a:pt x="17" y="15"/>
                    <a:pt x="17" y="15"/>
                  </a:cubicBezTo>
                  <a:cubicBezTo>
                    <a:pt x="18" y="16"/>
                    <a:pt x="18" y="16"/>
                    <a:pt x="18" y="16"/>
                  </a:cubicBezTo>
                  <a:cubicBezTo>
                    <a:pt x="18" y="16"/>
                    <a:pt x="18" y="16"/>
                    <a:pt x="18" y="16"/>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8"/>
                    <a:pt x="18" y="18"/>
                  </a:cubicBezTo>
                  <a:cubicBezTo>
                    <a:pt x="18" y="18"/>
                    <a:pt x="18" y="18"/>
                    <a:pt x="18" y="18"/>
                  </a:cubicBezTo>
                  <a:cubicBezTo>
                    <a:pt x="18" y="18"/>
                    <a:pt x="18" y="18"/>
                    <a:pt x="18" y="18"/>
                  </a:cubicBezTo>
                  <a:cubicBezTo>
                    <a:pt x="18" y="18"/>
                    <a:pt x="17" y="18"/>
                    <a:pt x="17" y="19"/>
                  </a:cubicBezTo>
                  <a:cubicBezTo>
                    <a:pt x="17" y="19"/>
                    <a:pt x="17" y="19"/>
                    <a:pt x="16" y="19"/>
                  </a:cubicBezTo>
                  <a:cubicBezTo>
                    <a:pt x="16" y="19"/>
                    <a:pt x="16" y="19"/>
                    <a:pt x="16" y="19"/>
                  </a:cubicBezTo>
                  <a:cubicBezTo>
                    <a:pt x="16" y="20"/>
                    <a:pt x="15" y="20"/>
                    <a:pt x="15" y="20"/>
                  </a:cubicBezTo>
                  <a:cubicBezTo>
                    <a:pt x="15" y="20"/>
                    <a:pt x="15" y="20"/>
                    <a:pt x="15" y="20"/>
                  </a:cubicBezTo>
                  <a:cubicBezTo>
                    <a:pt x="15" y="20"/>
                    <a:pt x="15"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3" y="20"/>
                    <a:pt x="13" y="20"/>
                    <a:pt x="13" y="20"/>
                  </a:cubicBezTo>
                  <a:cubicBezTo>
                    <a:pt x="13" y="20"/>
                    <a:pt x="13" y="20"/>
                    <a:pt x="13" y="20"/>
                  </a:cubicBezTo>
                  <a:cubicBezTo>
                    <a:pt x="13" y="20"/>
                    <a:pt x="13" y="20"/>
                    <a:pt x="13" y="20"/>
                  </a:cubicBezTo>
                  <a:cubicBezTo>
                    <a:pt x="13" y="20"/>
                    <a:pt x="13" y="20"/>
                    <a:pt x="13" y="20"/>
                  </a:cubicBezTo>
                  <a:cubicBezTo>
                    <a:pt x="12" y="20"/>
                    <a:pt x="12" y="20"/>
                    <a:pt x="12" y="20"/>
                  </a:cubicBezTo>
                  <a:cubicBezTo>
                    <a:pt x="12" y="20"/>
                    <a:pt x="12" y="20"/>
                    <a:pt x="12" y="20"/>
                  </a:cubicBezTo>
                  <a:cubicBezTo>
                    <a:pt x="12" y="20"/>
                    <a:pt x="12" y="20"/>
                    <a:pt x="12" y="20"/>
                  </a:cubicBezTo>
                  <a:cubicBezTo>
                    <a:pt x="12" y="20"/>
                    <a:pt x="12" y="20"/>
                    <a:pt x="12" y="20"/>
                  </a:cubicBezTo>
                  <a:cubicBezTo>
                    <a:pt x="11" y="20"/>
                    <a:pt x="11" y="20"/>
                    <a:pt x="11" y="20"/>
                  </a:cubicBezTo>
                  <a:cubicBezTo>
                    <a:pt x="11" y="20"/>
                    <a:pt x="11" y="20"/>
                    <a:pt x="10" y="20"/>
                  </a:cubicBezTo>
                  <a:cubicBezTo>
                    <a:pt x="10" y="20"/>
                    <a:pt x="10" y="20"/>
                    <a:pt x="10" y="20"/>
                  </a:cubicBezTo>
                  <a:cubicBezTo>
                    <a:pt x="10" y="21"/>
                    <a:pt x="10" y="21"/>
                    <a:pt x="9" y="21"/>
                  </a:cubicBezTo>
                  <a:cubicBezTo>
                    <a:pt x="9" y="21"/>
                    <a:pt x="8"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6" y="20"/>
                    <a:pt x="6" y="20"/>
                    <a:pt x="6" y="20"/>
                  </a:cubicBezTo>
                  <a:cubicBezTo>
                    <a:pt x="6" y="20"/>
                    <a:pt x="6" y="20"/>
                    <a:pt x="6" y="20"/>
                  </a:cubicBezTo>
                  <a:cubicBezTo>
                    <a:pt x="6" y="20"/>
                    <a:pt x="6" y="20"/>
                    <a:pt x="6" y="20"/>
                  </a:cubicBezTo>
                  <a:cubicBezTo>
                    <a:pt x="6" y="20"/>
                    <a:pt x="6" y="20"/>
                    <a:pt x="6" y="20"/>
                  </a:cubicBezTo>
                  <a:cubicBezTo>
                    <a:pt x="6" y="20"/>
                    <a:pt x="6" y="20"/>
                    <a:pt x="6" y="20"/>
                  </a:cubicBezTo>
                  <a:cubicBezTo>
                    <a:pt x="5" y="20"/>
                    <a:pt x="5" y="20"/>
                    <a:pt x="5" y="20"/>
                  </a:cubicBezTo>
                  <a:cubicBezTo>
                    <a:pt x="4" y="19"/>
                    <a:pt x="4" y="19"/>
                    <a:pt x="4" y="19"/>
                  </a:cubicBezTo>
                  <a:cubicBezTo>
                    <a:pt x="3" y="19"/>
                    <a:pt x="3" y="19"/>
                    <a:pt x="3" y="19"/>
                  </a:cubicBezTo>
                  <a:cubicBezTo>
                    <a:pt x="3" y="19"/>
                    <a:pt x="3" y="19"/>
                    <a:pt x="3" y="19"/>
                  </a:cubicBezTo>
                  <a:cubicBezTo>
                    <a:pt x="2" y="19"/>
                    <a:pt x="2" y="19"/>
                    <a:pt x="2" y="19"/>
                  </a:cubicBezTo>
                  <a:cubicBezTo>
                    <a:pt x="2" y="19"/>
                    <a:pt x="2" y="19"/>
                    <a:pt x="2" y="19"/>
                  </a:cubicBezTo>
                  <a:cubicBezTo>
                    <a:pt x="2" y="20"/>
                    <a:pt x="2" y="20"/>
                    <a:pt x="2"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2"/>
                    <a:pt x="0" y="22"/>
                    <a:pt x="0" y="22"/>
                  </a:cubicBezTo>
                  <a:cubicBezTo>
                    <a:pt x="0" y="22"/>
                    <a:pt x="0" y="22"/>
                    <a:pt x="0" y="22"/>
                  </a:cubicBezTo>
                  <a:cubicBezTo>
                    <a:pt x="0" y="22"/>
                    <a:pt x="0" y="22"/>
                    <a:pt x="0" y="22"/>
                  </a:cubicBezTo>
                  <a:cubicBezTo>
                    <a:pt x="0" y="22"/>
                    <a:pt x="0" y="22"/>
                    <a:pt x="0" y="22"/>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087" name="Freeform 20"/>
            <p:cNvSpPr/>
            <p:nvPr/>
          </p:nvSpPr>
          <p:spPr bwMode="auto">
            <a:xfrm>
              <a:off x="1609650" y="5980656"/>
              <a:ext cx="88889" cy="89573"/>
            </a:xfrm>
            <a:custGeom>
              <a:avLst/>
              <a:gdLst>
                <a:gd name="T0" fmla="*/ 55 w 55"/>
                <a:gd name="T1" fmla="*/ 17 h 55"/>
                <a:gd name="T2" fmla="*/ 54 w 55"/>
                <a:gd name="T3" fmla="*/ 17 h 55"/>
                <a:gd name="T4" fmla="*/ 54 w 55"/>
                <a:gd name="T5" fmla="*/ 16 h 55"/>
                <a:gd name="T6" fmla="*/ 52 w 55"/>
                <a:gd name="T7" fmla="*/ 15 h 55"/>
                <a:gd name="T8" fmla="*/ 51 w 55"/>
                <a:gd name="T9" fmla="*/ 14 h 55"/>
                <a:gd name="T10" fmla="*/ 50 w 55"/>
                <a:gd name="T11" fmla="*/ 14 h 55"/>
                <a:gd name="T12" fmla="*/ 49 w 55"/>
                <a:gd name="T13" fmla="*/ 14 h 55"/>
                <a:gd name="T14" fmla="*/ 49 w 55"/>
                <a:gd name="T15" fmla="*/ 14 h 55"/>
                <a:gd name="T16" fmla="*/ 39 w 55"/>
                <a:gd name="T17" fmla="*/ 30 h 55"/>
                <a:gd name="T18" fmla="*/ 20 w 55"/>
                <a:gd name="T19" fmla="*/ 19 h 55"/>
                <a:gd name="T20" fmla="*/ 30 w 55"/>
                <a:gd name="T21" fmla="*/ 4 h 55"/>
                <a:gd name="T22" fmla="*/ 30 w 55"/>
                <a:gd name="T23" fmla="*/ 3 h 55"/>
                <a:gd name="T24" fmla="*/ 30 w 55"/>
                <a:gd name="T25" fmla="*/ 3 h 55"/>
                <a:gd name="T26" fmla="*/ 29 w 55"/>
                <a:gd name="T27" fmla="*/ 2 h 55"/>
                <a:gd name="T28" fmla="*/ 28 w 55"/>
                <a:gd name="T29" fmla="*/ 1 h 55"/>
                <a:gd name="T30" fmla="*/ 27 w 55"/>
                <a:gd name="T31" fmla="*/ 0 h 55"/>
                <a:gd name="T32" fmla="*/ 26 w 55"/>
                <a:gd name="T33" fmla="*/ 0 h 55"/>
                <a:gd name="T34" fmla="*/ 25 w 55"/>
                <a:gd name="T35" fmla="*/ 0 h 55"/>
                <a:gd name="T36" fmla="*/ 25 w 55"/>
                <a:gd name="T37" fmla="*/ 0 h 55"/>
                <a:gd name="T38" fmla="*/ 0 w 55"/>
                <a:gd name="T39" fmla="*/ 37 h 55"/>
                <a:gd name="T40" fmla="*/ 0 w 55"/>
                <a:gd name="T41" fmla="*/ 38 h 55"/>
                <a:gd name="T42" fmla="*/ 0 w 55"/>
                <a:gd name="T43" fmla="*/ 38 h 55"/>
                <a:gd name="T44" fmla="*/ 1 w 55"/>
                <a:gd name="T45" fmla="*/ 39 h 55"/>
                <a:gd name="T46" fmla="*/ 2 w 55"/>
                <a:gd name="T47" fmla="*/ 40 h 55"/>
                <a:gd name="T48" fmla="*/ 3 w 55"/>
                <a:gd name="T49" fmla="*/ 40 h 55"/>
                <a:gd name="T50" fmla="*/ 4 w 55"/>
                <a:gd name="T51" fmla="*/ 41 h 55"/>
                <a:gd name="T52" fmla="*/ 5 w 55"/>
                <a:gd name="T53" fmla="*/ 41 h 55"/>
                <a:gd name="T54" fmla="*/ 5 w 55"/>
                <a:gd name="T55" fmla="*/ 40 h 55"/>
                <a:gd name="T56" fmla="*/ 17 w 55"/>
                <a:gd name="T57" fmla="*/ 23 h 55"/>
                <a:gd name="T58" fmla="*/ 36 w 55"/>
                <a:gd name="T59" fmla="*/ 34 h 55"/>
                <a:gd name="T60" fmla="*/ 24 w 55"/>
                <a:gd name="T61" fmla="*/ 51 h 55"/>
                <a:gd name="T62" fmla="*/ 24 w 55"/>
                <a:gd name="T63" fmla="*/ 52 h 55"/>
                <a:gd name="T64" fmla="*/ 24 w 55"/>
                <a:gd name="T65" fmla="*/ 52 h 55"/>
                <a:gd name="T66" fmla="*/ 25 w 55"/>
                <a:gd name="T67" fmla="*/ 53 h 55"/>
                <a:gd name="T68" fmla="*/ 26 w 55"/>
                <a:gd name="T69" fmla="*/ 54 h 55"/>
                <a:gd name="T70" fmla="*/ 28 w 55"/>
                <a:gd name="T71" fmla="*/ 54 h 55"/>
                <a:gd name="T72" fmla="*/ 29 w 55"/>
                <a:gd name="T73" fmla="*/ 55 h 55"/>
                <a:gd name="T74" fmla="*/ 29 w 55"/>
                <a:gd name="T75" fmla="*/ 55 h 55"/>
                <a:gd name="T76" fmla="*/ 30 w 55"/>
                <a:gd name="T77" fmla="*/ 54 h 55"/>
                <a:gd name="T78" fmla="*/ 54 w 55"/>
                <a:gd name="T79" fmla="*/ 18 h 55"/>
                <a:gd name="T80" fmla="*/ 55 w 55"/>
                <a:gd name="T81"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5">
                  <a:moveTo>
                    <a:pt x="55" y="17"/>
                  </a:moveTo>
                  <a:cubicBezTo>
                    <a:pt x="55" y="17"/>
                    <a:pt x="54" y="17"/>
                    <a:pt x="54" y="17"/>
                  </a:cubicBezTo>
                  <a:cubicBezTo>
                    <a:pt x="54" y="16"/>
                    <a:pt x="54" y="16"/>
                    <a:pt x="54" y="16"/>
                  </a:cubicBezTo>
                  <a:cubicBezTo>
                    <a:pt x="53" y="16"/>
                    <a:pt x="53" y="15"/>
                    <a:pt x="52" y="15"/>
                  </a:cubicBezTo>
                  <a:cubicBezTo>
                    <a:pt x="52" y="15"/>
                    <a:pt x="51" y="15"/>
                    <a:pt x="51" y="14"/>
                  </a:cubicBezTo>
                  <a:cubicBezTo>
                    <a:pt x="51" y="14"/>
                    <a:pt x="50" y="14"/>
                    <a:pt x="50" y="14"/>
                  </a:cubicBezTo>
                  <a:cubicBezTo>
                    <a:pt x="50" y="14"/>
                    <a:pt x="50" y="14"/>
                    <a:pt x="49" y="14"/>
                  </a:cubicBezTo>
                  <a:cubicBezTo>
                    <a:pt x="49" y="14"/>
                    <a:pt x="49" y="14"/>
                    <a:pt x="49" y="14"/>
                  </a:cubicBezTo>
                  <a:cubicBezTo>
                    <a:pt x="39" y="30"/>
                    <a:pt x="39" y="30"/>
                    <a:pt x="39" y="30"/>
                  </a:cubicBezTo>
                  <a:cubicBezTo>
                    <a:pt x="20" y="19"/>
                    <a:pt x="20" y="19"/>
                    <a:pt x="20" y="19"/>
                  </a:cubicBezTo>
                  <a:cubicBezTo>
                    <a:pt x="30" y="4"/>
                    <a:pt x="30" y="4"/>
                    <a:pt x="30" y="4"/>
                  </a:cubicBezTo>
                  <a:cubicBezTo>
                    <a:pt x="30" y="3"/>
                    <a:pt x="30" y="3"/>
                    <a:pt x="30" y="3"/>
                  </a:cubicBezTo>
                  <a:cubicBezTo>
                    <a:pt x="30" y="3"/>
                    <a:pt x="30" y="3"/>
                    <a:pt x="30" y="3"/>
                  </a:cubicBezTo>
                  <a:cubicBezTo>
                    <a:pt x="30" y="2"/>
                    <a:pt x="30" y="2"/>
                    <a:pt x="29" y="2"/>
                  </a:cubicBezTo>
                  <a:cubicBezTo>
                    <a:pt x="29" y="2"/>
                    <a:pt x="29" y="1"/>
                    <a:pt x="28" y="1"/>
                  </a:cubicBezTo>
                  <a:cubicBezTo>
                    <a:pt x="27" y="1"/>
                    <a:pt x="27" y="1"/>
                    <a:pt x="27" y="0"/>
                  </a:cubicBezTo>
                  <a:cubicBezTo>
                    <a:pt x="26" y="0"/>
                    <a:pt x="26" y="0"/>
                    <a:pt x="26" y="0"/>
                  </a:cubicBezTo>
                  <a:cubicBezTo>
                    <a:pt x="25" y="0"/>
                    <a:pt x="25" y="0"/>
                    <a:pt x="25" y="0"/>
                  </a:cubicBezTo>
                  <a:cubicBezTo>
                    <a:pt x="25" y="0"/>
                    <a:pt x="25" y="0"/>
                    <a:pt x="25" y="0"/>
                  </a:cubicBezTo>
                  <a:cubicBezTo>
                    <a:pt x="0" y="37"/>
                    <a:pt x="0" y="37"/>
                    <a:pt x="0" y="37"/>
                  </a:cubicBezTo>
                  <a:cubicBezTo>
                    <a:pt x="0" y="37"/>
                    <a:pt x="0" y="37"/>
                    <a:pt x="0" y="38"/>
                  </a:cubicBezTo>
                  <a:cubicBezTo>
                    <a:pt x="0" y="38"/>
                    <a:pt x="0" y="38"/>
                    <a:pt x="0" y="38"/>
                  </a:cubicBezTo>
                  <a:cubicBezTo>
                    <a:pt x="0" y="38"/>
                    <a:pt x="0" y="38"/>
                    <a:pt x="1" y="39"/>
                  </a:cubicBezTo>
                  <a:cubicBezTo>
                    <a:pt x="1" y="39"/>
                    <a:pt x="1" y="39"/>
                    <a:pt x="2" y="40"/>
                  </a:cubicBezTo>
                  <a:cubicBezTo>
                    <a:pt x="2" y="40"/>
                    <a:pt x="3" y="40"/>
                    <a:pt x="3" y="40"/>
                  </a:cubicBezTo>
                  <a:cubicBezTo>
                    <a:pt x="4" y="40"/>
                    <a:pt x="4" y="41"/>
                    <a:pt x="4" y="41"/>
                  </a:cubicBezTo>
                  <a:cubicBezTo>
                    <a:pt x="4" y="41"/>
                    <a:pt x="5" y="41"/>
                    <a:pt x="5" y="41"/>
                  </a:cubicBezTo>
                  <a:cubicBezTo>
                    <a:pt x="5" y="40"/>
                    <a:pt x="5" y="40"/>
                    <a:pt x="5" y="40"/>
                  </a:cubicBezTo>
                  <a:cubicBezTo>
                    <a:pt x="17" y="23"/>
                    <a:pt x="17" y="23"/>
                    <a:pt x="17" y="23"/>
                  </a:cubicBezTo>
                  <a:cubicBezTo>
                    <a:pt x="36" y="34"/>
                    <a:pt x="36" y="34"/>
                    <a:pt x="36" y="34"/>
                  </a:cubicBezTo>
                  <a:cubicBezTo>
                    <a:pt x="24" y="51"/>
                    <a:pt x="24" y="51"/>
                    <a:pt x="24" y="51"/>
                  </a:cubicBezTo>
                  <a:cubicBezTo>
                    <a:pt x="24" y="51"/>
                    <a:pt x="24" y="51"/>
                    <a:pt x="24" y="52"/>
                  </a:cubicBezTo>
                  <a:cubicBezTo>
                    <a:pt x="24" y="52"/>
                    <a:pt x="24" y="52"/>
                    <a:pt x="24" y="52"/>
                  </a:cubicBezTo>
                  <a:cubicBezTo>
                    <a:pt x="24" y="52"/>
                    <a:pt x="25" y="52"/>
                    <a:pt x="25" y="53"/>
                  </a:cubicBezTo>
                  <a:cubicBezTo>
                    <a:pt x="25" y="53"/>
                    <a:pt x="26" y="53"/>
                    <a:pt x="26" y="54"/>
                  </a:cubicBezTo>
                  <a:cubicBezTo>
                    <a:pt x="27" y="54"/>
                    <a:pt x="27" y="54"/>
                    <a:pt x="28" y="54"/>
                  </a:cubicBezTo>
                  <a:cubicBezTo>
                    <a:pt x="28" y="54"/>
                    <a:pt x="28" y="55"/>
                    <a:pt x="29" y="55"/>
                  </a:cubicBezTo>
                  <a:cubicBezTo>
                    <a:pt x="29" y="55"/>
                    <a:pt x="29" y="55"/>
                    <a:pt x="29" y="55"/>
                  </a:cubicBezTo>
                  <a:cubicBezTo>
                    <a:pt x="29" y="54"/>
                    <a:pt x="29" y="54"/>
                    <a:pt x="30" y="54"/>
                  </a:cubicBezTo>
                  <a:cubicBezTo>
                    <a:pt x="54" y="18"/>
                    <a:pt x="54" y="18"/>
                    <a:pt x="54" y="18"/>
                  </a:cubicBezTo>
                  <a:cubicBezTo>
                    <a:pt x="55" y="17"/>
                    <a:pt x="55" y="17"/>
                    <a:pt x="55" y="17"/>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088" name="Freeform 21"/>
            <p:cNvSpPr/>
            <p:nvPr/>
          </p:nvSpPr>
          <p:spPr bwMode="auto">
            <a:xfrm>
              <a:off x="1432556" y="5710570"/>
              <a:ext cx="82735" cy="45812"/>
            </a:xfrm>
            <a:custGeom>
              <a:avLst/>
              <a:gdLst>
                <a:gd name="T0" fmla="*/ 10 w 51"/>
                <a:gd name="T1" fmla="*/ 27 h 28"/>
                <a:gd name="T2" fmla="*/ 16 w 51"/>
                <a:gd name="T3" fmla="*/ 28 h 28"/>
                <a:gd name="T4" fmla="*/ 21 w 51"/>
                <a:gd name="T5" fmla="*/ 27 h 28"/>
                <a:gd name="T6" fmla="*/ 24 w 51"/>
                <a:gd name="T7" fmla="*/ 24 h 28"/>
                <a:gd name="T8" fmla="*/ 27 w 51"/>
                <a:gd name="T9" fmla="*/ 21 h 28"/>
                <a:gd name="T10" fmla="*/ 29 w 51"/>
                <a:gd name="T11" fmla="*/ 17 h 28"/>
                <a:gd name="T12" fmla="*/ 30 w 51"/>
                <a:gd name="T13" fmla="*/ 13 h 28"/>
                <a:gd name="T14" fmla="*/ 32 w 51"/>
                <a:gd name="T15" fmla="*/ 9 h 28"/>
                <a:gd name="T16" fmla="*/ 34 w 51"/>
                <a:gd name="T17" fmla="*/ 7 h 28"/>
                <a:gd name="T18" fmla="*/ 38 w 51"/>
                <a:gd name="T19" fmla="*/ 6 h 28"/>
                <a:gd name="T20" fmla="*/ 40 w 51"/>
                <a:gd name="T21" fmla="*/ 6 h 28"/>
                <a:gd name="T22" fmla="*/ 43 w 51"/>
                <a:gd name="T23" fmla="*/ 7 h 28"/>
                <a:gd name="T24" fmla="*/ 44 w 51"/>
                <a:gd name="T25" fmla="*/ 10 h 28"/>
                <a:gd name="T26" fmla="*/ 45 w 51"/>
                <a:gd name="T27" fmla="*/ 13 h 28"/>
                <a:gd name="T28" fmla="*/ 45 w 51"/>
                <a:gd name="T29" fmla="*/ 16 h 28"/>
                <a:gd name="T30" fmla="*/ 44 w 51"/>
                <a:gd name="T31" fmla="*/ 19 h 28"/>
                <a:gd name="T32" fmla="*/ 43 w 51"/>
                <a:gd name="T33" fmla="*/ 21 h 28"/>
                <a:gd name="T34" fmla="*/ 42 w 51"/>
                <a:gd name="T35" fmla="*/ 23 h 28"/>
                <a:gd name="T36" fmla="*/ 43 w 51"/>
                <a:gd name="T37" fmla="*/ 23 h 28"/>
                <a:gd name="T38" fmla="*/ 43 w 51"/>
                <a:gd name="T39" fmla="*/ 23 h 28"/>
                <a:gd name="T40" fmla="*/ 44 w 51"/>
                <a:gd name="T41" fmla="*/ 23 h 28"/>
                <a:gd name="T42" fmla="*/ 45 w 51"/>
                <a:gd name="T43" fmla="*/ 23 h 28"/>
                <a:gd name="T44" fmla="*/ 46 w 51"/>
                <a:gd name="T45" fmla="*/ 23 h 28"/>
                <a:gd name="T46" fmla="*/ 47 w 51"/>
                <a:gd name="T47" fmla="*/ 23 h 28"/>
                <a:gd name="T48" fmla="*/ 48 w 51"/>
                <a:gd name="T49" fmla="*/ 23 h 28"/>
                <a:gd name="T50" fmla="*/ 48 w 51"/>
                <a:gd name="T51" fmla="*/ 22 h 28"/>
                <a:gd name="T52" fmla="*/ 49 w 51"/>
                <a:gd name="T53" fmla="*/ 21 h 28"/>
                <a:gd name="T54" fmla="*/ 50 w 51"/>
                <a:gd name="T55" fmla="*/ 19 h 28"/>
                <a:gd name="T56" fmla="*/ 50 w 51"/>
                <a:gd name="T57" fmla="*/ 16 h 28"/>
                <a:gd name="T58" fmla="*/ 51 w 51"/>
                <a:gd name="T59" fmla="*/ 13 h 28"/>
                <a:gd name="T60" fmla="*/ 49 w 51"/>
                <a:gd name="T61" fmla="*/ 7 h 28"/>
                <a:gd name="T62" fmla="*/ 46 w 51"/>
                <a:gd name="T63" fmla="*/ 3 h 28"/>
                <a:gd name="T64" fmla="*/ 42 w 51"/>
                <a:gd name="T65" fmla="*/ 1 h 28"/>
                <a:gd name="T66" fmla="*/ 37 w 51"/>
                <a:gd name="T67" fmla="*/ 0 h 28"/>
                <a:gd name="T68" fmla="*/ 32 w 51"/>
                <a:gd name="T69" fmla="*/ 1 h 28"/>
                <a:gd name="T70" fmla="*/ 28 w 51"/>
                <a:gd name="T71" fmla="*/ 4 h 28"/>
                <a:gd name="T72" fmla="*/ 26 w 51"/>
                <a:gd name="T73" fmla="*/ 7 h 28"/>
                <a:gd name="T74" fmla="*/ 24 w 51"/>
                <a:gd name="T75" fmla="*/ 11 h 28"/>
                <a:gd name="T76" fmla="*/ 22 w 51"/>
                <a:gd name="T77" fmla="*/ 15 h 28"/>
                <a:gd name="T78" fmla="*/ 20 w 51"/>
                <a:gd name="T79" fmla="*/ 18 h 28"/>
                <a:gd name="T80" fmla="*/ 18 w 51"/>
                <a:gd name="T81" fmla="*/ 21 h 28"/>
                <a:gd name="T82" fmla="*/ 15 w 51"/>
                <a:gd name="T83" fmla="*/ 22 h 28"/>
                <a:gd name="T84" fmla="*/ 11 w 51"/>
                <a:gd name="T85" fmla="*/ 21 h 28"/>
                <a:gd name="T86" fmla="*/ 8 w 51"/>
                <a:gd name="T87" fmla="*/ 20 h 28"/>
                <a:gd name="T88" fmla="*/ 7 w 51"/>
                <a:gd name="T89" fmla="*/ 17 h 28"/>
                <a:gd name="T90" fmla="*/ 6 w 51"/>
                <a:gd name="T91" fmla="*/ 13 h 28"/>
                <a:gd name="T92" fmla="*/ 6 w 51"/>
                <a:gd name="T93" fmla="*/ 9 h 28"/>
                <a:gd name="T94" fmla="*/ 7 w 51"/>
                <a:gd name="T95" fmla="*/ 5 h 28"/>
                <a:gd name="T96" fmla="*/ 8 w 51"/>
                <a:gd name="T97" fmla="*/ 3 h 28"/>
                <a:gd name="T98" fmla="*/ 9 w 51"/>
                <a:gd name="T99" fmla="*/ 2 h 28"/>
                <a:gd name="T100" fmla="*/ 9 w 51"/>
                <a:gd name="T101" fmla="*/ 1 h 28"/>
                <a:gd name="T102" fmla="*/ 8 w 51"/>
                <a:gd name="T103" fmla="*/ 1 h 28"/>
                <a:gd name="T104" fmla="*/ 7 w 51"/>
                <a:gd name="T105" fmla="*/ 1 h 28"/>
                <a:gd name="T106" fmla="*/ 6 w 51"/>
                <a:gd name="T107" fmla="*/ 1 h 28"/>
                <a:gd name="T108" fmla="*/ 4 w 51"/>
                <a:gd name="T109" fmla="*/ 1 h 28"/>
                <a:gd name="T110" fmla="*/ 3 w 51"/>
                <a:gd name="T111" fmla="*/ 2 h 28"/>
                <a:gd name="T112" fmla="*/ 2 w 51"/>
                <a:gd name="T113" fmla="*/ 3 h 28"/>
                <a:gd name="T114" fmla="*/ 1 w 51"/>
                <a:gd name="T115" fmla="*/ 6 h 28"/>
                <a:gd name="T116" fmla="*/ 0 w 51"/>
                <a:gd name="T117" fmla="*/ 9 h 28"/>
                <a:gd name="T118" fmla="*/ 0 w 51"/>
                <a:gd name="T119" fmla="*/ 14 h 28"/>
                <a:gd name="T120" fmla="*/ 2 w 51"/>
                <a:gd name="T121" fmla="*/ 19 h 28"/>
                <a:gd name="T122" fmla="*/ 5 w 51"/>
                <a:gd name="T123" fmla="*/ 24 h 28"/>
                <a:gd name="T124" fmla="*/ 10 w 51"/>
                <a:gd name="T12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28">
                  <a:moveTo>
                    <a:pt x="10" y="27"/>
                  </a:moveTo>
                  <a:cubicBezTo>
                    <a:pt x="11" y="28"/>
                    <a:pt x="13" y="28"/>
                    <a:pt x="16" y="28"/>
                  </a:cubicBezTo>
                  <a:cubicBezTo>
                    <a:pt x="18" y="28"/>
                    <a:pt x="19" y="27"/>
                    <a:pt x="21" y="27"/>
                  </a:cubicBezTo>
                  <a:cubicBezTo>
                    <a:pt x="22" y="26"/>
                    <a:pt x="23" y="25"/>
                    <a:pt x="24" y="24"/>
                  </a:cubicBezTo>
                  <a:cubicBezTo>
                    <a:pt x="25" y="23"/>
                    <a:pt x="26" y="22"/>
                    <a:pt x="27" y="21"/>
                  </a:cubicBezTo>
                  <a:cubicBezTo>
                    <a:pt x="27" y="19"/>
                    <a:pt x="28" y="18"/>
                    <a:pt x="29" y="17"/>
                  </a:cubicBezTo>
                  <a:cubicBezTo>
                    <a:pt x="29" y="15"/>
                    <a:pt x="30" y="14"/>
                    <a:pt x="30" y="13"/>
                  </a:cubicBezTo>
                  <a:cubicBezTo>
                    <a:pt x="31" y="12"/>
                    <a:pt x="31" y="10"/>
                    <a:pt x="32" y="9"/>
                  </a:cubicBezTo>
                  <a:cubicBezTo>
                    <a:pt x="33" y="8"/>
                    <a:pt x="33" y="8"/>
                    <a:pt x="34" y="7"/>
                  </a:cubicBezTo>
                  <a:cubicBezTo>
                    <a:pt x="35" y="6"/>
                    <a:pt x="36" y="6"/>
                    <a:pt x="38" y="6"/>
                  </a:cubicBezTo>
                  <a:cubicBezTo>
                    <a:pt x="39" y="6"/>
                    <a:pt x="40" y="6"/>
                    <a:pt x="40" y="6"/>
                  </a:cubicBezTo>
                  <a:cubicBezTo>
                    <a:pt x="41" y="6"/>
                    <a:pt x="42" y="7"/>
                    <a:pt x="43" y="7"/>
                  </a:cubicBezTo>
                  <a:cubicBezTo>
                    <a:pt x="43" y="8"/>
                    <a:pt x="44" y="9"/>
                    <a:pt x="44" y="10"/>
                  </a:cubicBezTo>
                  <a:cubicBezTo>
                    <a:pt x="45" y="10"/>
                    <a:pt x="45" y="12"/>
                    <a:pt x="45" y="13"/>
                  </a:cubicBezTo>
                  <a:cubicBezTo>
                    <a:pt x="45" y="14"/>
                    <a:pt x="45" y="15"/>
                    <a:pt x="45" y="16"/>
                  </a:cubicBezTo>
                  <a:cubicBezTo>
                    <a:pt x="45" y="18"/>
                    <a:pt x="44" y="19"/>
                    <a:pt x="44" y="19"/>
                  </a:cubicBezTo>
                  <a:cubicBezTo>
                    <a:pt x="44" y="20"/>
                    <a:pt x="43" y="21"/>
                    <a:pt x="43" y="21"/>
                  </a:cubicBezTo>
                  <a:cubicBezTo>
                    <a:pt x="43" y="22"/>
                    <a:pt x="42" y="22"/>
                    <a:pt x="42" y="23"/>
                  </a:cubicBezTo>
                  <a:cubicBezTo>
                    <a:pt x="42" y="23"/>
                    <a:pt x="43" y="23"/>
                    <a:pt x="43" y="23"/>
                  </a:cubicBezTo>
                  <a:cubicBezTo>
                    <a:pt x="43" y="23"/>
                    <a:pt x="43" y="23"/>
                    <a:pt x="43" y="23"/>
                  </a:cubicBezTo>
                  <a:cubicBezTo>
                    <a:pt x="43" y="23"/>
                    <a:pt x="44" y="23"/>
                    <a:pt x="44" y="23"/>
                  </a:cubicBezTo>
                  <a:cubicBezTo>
                    <a:pt x="44" y="23"/>
                    <a:pt x="45" y="23"/>
                    <a:pt x="45" y="23"/>
                  </a:cubicBezTo>
                  <a:cubicBezTo>
                    <a:pt x="46" y="23"/>
                    <a:pt x="46" y="23"/>
                    <a:pt x="46" y="23"/>
                  </a:cubicBezTo>
                  <a:cubicBezTo>
                    <a:pt x="47" y="23"/>
                    <a:pt x="47" y="23"/>
                    <a:pt x="47" y="23"/>
                  </a:cubicBezTo>
                  <a:cubicBezTo>
                    <a:pt x="47" y="23"/>
                    <a:pt x="48" y="23"/>
                    <a:pt x="48" y="23"/>
                  </a:cubicBezTo>
                  <a:cubicBezTo>
                    <a:pt x="48" y="23"/>
                    <a:pt x="48" y="23"/>
                    <a:pt x="48" y="22"/>
                  </a:cubicBezTo>
                  <a:cubicBezTo>
                    <a:pt x="48" y="22"/>
                    <a:pt x="49" y="22"/>
                    <a:pt x="49" y="21"/>
                  </a:cubicBezTo>
                  <a:cubicBezTo>
                    <a:pt x="49" y="20"/>
                    <a:pt x="50" y="19"/>
                    <a:pt x="50" y="19"/>
                  </a:cubicBezTo>
                  <a:cubicBezTo>
                    <a:pt x="50" y="18"/>
                    <a:pt x="50" y="17"/>
                    <a:pt x="50" y="16"/>
                  </a:cubicBezTo>
                  <a:cubicBezTo>
                    <a:pt x="51" y="15"/>
                    <a:pt x="51" y="14"/>
                    <a:pt x="51" y="13"/>
                  </a:cubicBezTo>
                  <a:cubicBezTo>
                    <a:pt x="50" y="11"/>
                    <a:pt x="50" y="9"/>
                    <a:pt x="49" y="7"/>
                  </a:cubicBezTo>
                  <a:cubicBezTo>
                    <a:pt x="49" y="6"/>
                    <a:pt x="48" y="4"/>
                    <a:pt x="46" y="3"/>
                  </a:cubicBezTo>
                  <a:cubicBezTo>
                    <a:pt x="45" y="2"/>
                    <a:pt x="44" y="1"/>
                    <a:pt x="42" y="1"/>
                  </a:cubicBezTo>
                  <a:cubicBezTo>
                    <a:pt x="41" y="0"/>
                    <a:pt x="39" y="0"/>
                    <a:pt x="37" y="0"/>
                  </a:cubicBezTo>
                  <a:cubicBezTo>
                    <a:pt x="35" y="0"/>
                    <a:pt x="33" y="0"/>
                    <a:pt x="32" y="1"/>
                  </a:cubicBezTo>
                  <a:cubicBezTo>
                    <a:pt x="30" y="2"/>
                    <a:pt x="29" y="3"/>
                    <a:pt x="28" y="4"/>
                  </a:cubicBezTo>
                  <a:cubicBezTo>
                    <a:pt x="27" y="5"/>
                    <a:pt x="26" y="6"/>
                    <a:pt x="26" y="7"/>
                  </a:cubicBezTo>
                  <a:cubicBezTo>
                    <a:pt x="25" y="8"/>
                    <a:pt x="24" y="10"/>
                    <a:pt x="24" y="11"/>
                  </a:cubicBezTo>
                  <a:cubicBezTo>
                    <a:pt x="23" y="12"/>
                    <a:pt x="23" y="13"/>
                    <a:pt x="22" y="15"/>
                  </a:cubicBezTo>
                  <a:cubicBezTo>
                    <a:pt x="22" y="16"/>
                    <a:pt x="21" y="17"/>
                    <a:pt x="20" y="18"/>
                  </a:cubicBezTo>
                  <a:cubicBezTo>
                    <a:pt x="20" y="19"/>
                    <a:pt x="19" y="20"/>
                    <a:pt x="18" y="21"/>
                  </a:cubicBezTo>
                  <a:cubicBezTo>
                    <a:pt x="17" y="21"/>
                    <a:pt x="16" y="22"/>
                    <a:pt x="15" y="22"/>
                  </a:cubicBezTo>
                  <a:cubicBezTo>
                    <a:pt x="13" y="22"/>
                    <a:pt x="12" y="22"/>
                    <a:pt x="11" y="21"/>
                  </a:cubicBezTo>
                  <a:cubicBezTo>
                    <a:pt x="10" y="21"/>
                    <a:pt x="9" y="20"/>
                    <a:pt x="8" y="20"/>
                  </a:cubicBezTo>
                  <a:cubicBezTo>
                    <a:pt x="8" y="19"/>
                    <a:pt x="7" y="18"/>
                    <a:pt x="7" y="17"/>
                  </a:cubicBezTo>
                  <a:cubicBezTo>
                    <a:pt x="6" y="16"/>
                    <a:pt x="6" y="15"/>
                    <a:pt x="6" y="13"/>
                  </a:cubicBezTo>
                  <a:cubicBezTo>
                    <a:pt x="6" y="12"/>
                    <a:pt x="6" y="10"/>
                    <a:pt x="6" y="9"/>
                  </a:cubicBezTo>
                  <a:cubicBezTo>
                    <a:pt x="6" y="8"/>
                    <a:pt x="7" y="6"/>
                    <a:pt x="7" y="5"/>
                  </a:cubicBezTo>
                  <a:cubicBezTo>
                    <a:pt x="8" y="4"/>
                    <a:pt x="8" y="4"/>
                    <a:pt x="8" y="3"/>
                  </a:cubicBezTo>
                  <a:cubicBezTo>
                    <a:pt x="9" y="2"/>
                    <a:pt x="9" y="2"/>
                    <a:pt x="9" y="2"/>
                  </a:cubicBezTo>
                  <a:cubicBezTo>
                    <a:pt x="9" y="1"/>
                    <a:pt x="9" y="1"/>
                    <a:pt x="9" y="1"/>
                  </a:cubicBezTo>
                  <a:cubicBezTo>
                    <a:pt x="9" y="1"/>
                    <a:pt x="9" y="1"/>
                    <a:pt x="8" y="1"/>
                  </a:cubicBezTo>
                  <a:cubicBezTo>
                    <a:pt x="8" y="1"/>
                    <a:pt x="8" y="1"/>
                    <a:pt x="7" y="1"/>
                  </a:cubicBezTo>
                  <a:cubicBezTo>
                    <a:pt x="7" y="1"/>
                    <a:pt x="7" y="1"/>
                    <a:pt x="6" y="1"/>
                  </a:cubicBezTo>
                  <a:cubicBezTo>
                    <a:pt x="5" y="1"/>
                    <a:pt x="5" y="1"/>
                    <a:pt x="4" y="1"/>
                  </a:cubicBezTo>
                  <a:cubicBezTo>
                    <a:pt x="4" y="1"/>
                    <a:pt x="3" y="1"/>
                    <a:pt x="3" y="2"/>
                  </a:cubicBezTo>
                  <a:cubicBezTo>
                    <a:pt x="3" y="2"/>
                    <a:pt x="2" y="2"/>
                    <a:pt x="2" y="3"/>
                  </a:cubicBezTo>
                  <a:cubicBezTo>
                    <a:pt x="2" y="4"/>
                    <a:pt x="1" y="5"/>
                    <a:pt x="1" y="6"/>
                  </a:cubicBezTo>
                  <a:cubicBezTo>
                    <a:pt x="1" y="7"/>
                    <a:pt x="0" y="8"/>
                    <a:pt x="0" y="9"/>
                  </a:cubicBezTo>
                  <a:cubicBezTo>
                    <a:pt x="0" y="11"/>
                    <a:pt x="0" y="12"/>
                    <a:pt x="0" y="14"/>
                  </a:cubicBezTo>
                  <a:cubicBezTo>
                    <a:pt x="0" y="16"/>
                    <a:pt x="1" y="18"/>
                    <a:pt x="2" y="19"/>
                  </a:cubicBezTo>
                  <a:cubicBezTo>
                    <a:pt x="2" y="21"/>
                    <a:pt x="3" y="23"/>
                    <a:pt x="5" y="24"/>
                  </a:cubicBezTo>
                  <a:cubicBezTo>
                    <a:pt x="6" y="25"/>
                    <a:pt x="8" y="26"/>
                    <a:pt x="10" y="27"/>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089" name="Freeform 22"/>
            <p:cNvSpPr>
              <a:spLocks noEditPoints="1"/>
            </p:cNvSpPr>
            <p:nvPr/>
          </p:nvSpPr>
          <p:spPr bwMode="auto">
            <a:xfrm>
              <a:off x="1457171" y="5843904"/>
              <a:ext cx="87521" cy="60171"/>
            </a:xfrm>
            <a:custGeom>
              <a:avLst/>
              <a:gdLst>
                <a:gd name="T0" fmla="*/ 54 w 54"/>
                <a:gd name="T1" fmla="*/ 6 h 37"/>
                <a:gd name="T2" fmla="*/ 54 w 54"/>
                <a:gd name="T3" fmla="*/ 6 h 37"/>
                <a:gd name="T4" fmla="*/ 54 w 54"/>
                <a:gd name="T5" fmla="*/ 4 h 37"/>
                <a:gd name="T6" fmla="*/ 53 w 54"/>
                <a:gd name="T7" fmla="*/ 3 h 37"/>
                <a:gd name="T8" fmla="*/ 53 w 54"/>
                <a:gd name="T9" fmla="*/ 1 h 37"/>
                <a:gd name="T10" fmla="*/ 52 w 54"/>
                <a:gd name="T11" fmla="*/ 0 h 37"/>
                <a:gd name="T12" fmla="*/ 51 w 54"/>
                <a:gd name="T13" fmla="*/ 0 h 37"/>
                <a:gd name="T14" fmla="*/ 50 w 54"/>
                <a:gd name="T15" fmla="*/ 0 h 37"/>
                <a:gd name="T16" fmla="*/ 2 w 54"/>
                <a:gd name="T17" fmla="*/ 1 h 37"/>
                <a:gd name="T18" fmla="*/ 1 w 54"/>
                <a:gd name="T19" fmla="*/ 1 h 37"/>
                <a:gd name="T20" fmla="*/ 0 w 54"/>
                <a:gd name="T21" fmla="*/ 2 h 37"/>
                <a:gd name="T22" fmla="*/ 0 w 54"/>
                <a:gd name="T23" fmla="*/ 3 h 37"/>
                <a:gd name="T24" fmla="*/ 1 w 54"/>
                <a:gd name="T25" fmla="*/ 4 h 37"/>
                <a:gd name="T26" fmla="*/ 2 w 54"/>
                <a:gd name="T27" fmla="*/ 6 h 37"/>
                <a:gd name="T28" fmla="*/ 2 w 54"/>
                <a:gd name="T29" fmla="*/ 7 h 37"/>
                <a:gd name="T30" fmla="*/ 3 w 54"/>
                <a:gd name="T31" fmla="*/ 7 h 37"/>
                <a:gd name="T32" fmla="*/ 3 w 54"/>
                <a:gd name="T33" fmla="*/ 7 h 37"/>
                <a:gd name="T34" fmla="*/ 16 w 54"/>
                <a:gd name="T35" fmla="*/ 6 h 37"/>
                <a:gd name="T36" fmla="*/ 23 w 54"/>
                <a:gd name="T37" fmla="*/ 24 h 37"/>
                <a:gd name="T38" fmla="*/ 14 w 54"/>
                <a:gd name="T39" fmla="*/ 31 h 37"/>
                <a:gd name="T40" fmla="*/ 14 w 54"/>
                <a:gd name="T41" fmla="*/ 32 h 37"/>
                <a:gd name="T42" fmla="*/ 13 w 54"/>
                <a:gd name="T43" fmla="*/ 32 h 37"/>
                <a:gd name="T44" fmla="*/ 14 w 54"/>
                <a:gd name="T45" fmla="*/ 33 h 37"/>
                <a:gd name="T46" fmla="*/ 14 w 54"/>
                <a:gd name="T47" fmla="*/ 35 h 37"/>
                <a:gd name="T48" fmla="*/ 15 w 54"/>
                <a:gd name="T49" fmla="*/ 37 h 37"/>
                <a:gd name="T50" fmla="*/ 16 w 54"/>
                <a:gd name="T51" fmla="*/ 37 h 37"/>
                <a:gd name="T52" fmla="*/ 17 w 54"/>
                <a:gd name="T53" fmla="*/ 37 h 37"/>
                <a:gd name="T54" fmla="*/ 18 w 54"/>
                <a:gd name="T55" fmla="*/ 37 h 37"/>
                <a:gd name="T56" fmla="*/ 54 w 54"/>
                <a:gd name="T57" fmla="*/ 7 h 37"/>
                <a:gd name="T58" fmla="*/ 54 w 54"/>
                <a:gd name="T59" fmla="*/ 6 h 37"/>
                <a:gd name="T60" fmla="*/ 28 w 54"/>
                <a:gd name="T61" fmla="*/ 20 h 37"/>
                <a:gd name="T62" fmla="*/ 21 w 54"/>
                <a:gd name="T63" fmla="*/ 6 h 37"/>
                <a:gd name="T64" fmla="*/ 47 w 54"/>
                <a:gd name="T65" fmla="*/ 5 h 37"/>
                <a:gd name="T66" fmla="*/ 47 w 54"/>
                <a:gd name="T67" fmla="*/ 5 h 37"/>
                <a:gd name="T68" fmla="*/ 28 w 54"/>
                <a:gd name="T69"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37">
                  <a:moveTo>
                    <a:pt x="54" y="6"/>
                  </a:moveTo>
                  <a:cubicBezTo>
                    <a:pt x="54" y="6"/>
                    <a:pt x="54" y="6"/>
                    <a:pt x="54" y="6"/>
                  </a:cubicBezTo>
                  <a:cubicBezTo>
                    <a:pt x="54" y="5"/>
                    <a:pt x="54" y="5"/>
                    <a:pt x="54" y="4"/>
                  </a:cubicBezTo>
                  <a:cubicBezTo>
                    <a:pt x="54" y="4"/>
                    <a:pt x="54" y="3"/>
                    <a:pt x="53" y="3"/>
                  </a:cubicBezTo>
                  <a:cubicBezTo>
                    <a:pt x="53" y="2"/>
                    <a:pt x="53" y="1"/>
                    <a:pt x="53" y="1"/>
                  </a:cubicBezTo>
                  <a:cubicBezTo>
                    <a:pt x="52" y="1"/>
                    <a:pt x="52" y="0"/>
                    <a:pt x="52" y="0"/>
                  </a:cubicBezTo>
                  <a:cubicBezTo>
                    <a:pt x="52" y="0"/>
                    <a:pt x="51" y="0"/>
                    <a:pt x="51" y="0"/>
                  </a:cubicBezTo>
                  <a:cubicBezTo>
                    <a:pt x="51" y="0"/>
                    <a:pt x="51" y="0"/>
                    <a:pt x="50" y="0"/>
                  </a:cubicBezTo>
                  <a:cubicBezTo>
                    <a:pt x="2" y="1"/>
                    <a:pt x="2" y="1"/>
                    <a:pt x="2" y="1"/>
                  </a:cubicBezTo>
                  <a:cubicBezTo>
                    <a:pt x="2" y="1"/>
                    <a:pt x="1" y="1"/>
                    <a:pt x="1" y="1"/>
                  </a:cubicBezTo>
                  <a:cubicBezTo>
                    <a:pt x="1" y="2"/>
                    <a:pt x="0" y="2"/>
                    <a:pt x="0" y="2"/>
                  </a:cubicBezTo>
                  <a:cubicBezTo>
                    <a:pt x="0" y="2"/>
                    <a:pt x="0" y="2"/>
                    <a:pt x="0" y="3"/>
                  </a:cubicBezTo>
                  <a:cubicBezTo>
                    <a:pt x="0" y="3"/>
                    <a:pt x="1" y="4"/>
                    <a:pt x="1" y="4"/>
                  </a:cubicBezTo>
                  <a:cubicBezTo>
                    <a:pt x="1" y="5"/>
                    <a:pt x="1" y="5"/>
                    <a:pt x="2" y="6"/>
                  </a:cubicBezTo>
                  <a:cubicBezTo>
                    <a:pt x="2" y="6"/>
                    <a:pt x="2" y="6"/>
                    <a:pt x="2" y="7"/>
                  </a:cubicBezTo>
                  <a:cubicBezTo>
                    <a:pt x="2" y="7"/>
                    <a:pt x="3" y="7"/>
                    <a:pt x="3" y="7"/>
                  </a:cubicBezTo>
                  <a:cubicBezTo>
                    <a:pt x="3" y="7"/>
                    <a:pt x="3" y="7"/>
                    <a:pt x="3" y="7"/>
                  </a:cubicBezTo>
                  <a:cubicBezTo>
                    <a:pt x="16" y="6"/>
                    <a:pt x="16" y="6"/>
                    <a:pt x="16" y="6"/>
                  </a:cubicBezTo>
                  <a:cubicBezTo>
                    <a:pt x="23" y="24"/>
                    <a:pt x="23" y="24"/>
                    <a:pt x="23" y="24"/>
                  </a:cubicBezTo>
                  <a:cubicBezTo>
                    <a:pt x="14" y="31"/>
                    <a:pt x="14" y="31"/>
                    <a:pt x="14" y="31"/>
                  </a:cubicBezTo>
                  <a:cubicBezTo>
                    <a:pt x="14" y="32"/>
                    <a:pt x="14" y="32"/>
                    <a:pt x="14" y="32"/>
                  </a:cubicBezTo>
                  <a:cubicBezTo>
                    <a:pt x="14" y="32"/>
                    <a:pt x="13" y="32"/>
                    <a:pt x="13" y="32"/>
                  </a:cubicBezTo>
                  <a:cubicBezTo>
                    <a:pt x="13" y="33"/>
                    <a:pt x="14" y="33"/>
                    <a:pt x="14" y="33"/>
                  </a:cubicBezTo>
                  <a:cubicBezTo>
                    <a:pt x="14" y="34"/>
                    <a:pt x="14" y="34"/>
                    <a:pt x="14" y="35"/>
                  </a:cubicBezTo>
                  <a:cubicBezTo>
                    <a:pt x="15" y="36"/>
                    <a:pt x="15" y="36"/>
                    <a:pt x="15" y="37"/>
                  </a:cubicBezTo>
                  <a:cubicBezTo>
                    <a:pt x="15" y="37"/>
                    <a:pt x="16" y="37"/>
                    <a:pt x="16" y="37"/>
                  </a:cubicBezTo>
                  <a:cubicBezTo>
                    <a:pt x="16" y="37"/>
                    <a:pt x="16" y="37"/>
                    <a:pt x="17" y="37"/>
                  </a:cubicBezTo>
                  <a:cubicBezTo>
                    <a:pt x="17" y="37"/>
                    <a:pt x="17" y="37"/>
                    <a:pt x="18" y="37"/>
                  </a:cubicBezTo>
                  <a:cubicBezTo>
                    <a:pt x="54" y="7"/>
                    <a:pt x="54" y="7"/>
                    <a:pt x="54" y="7"/>
                  </a:cubicBezTo>
                  <a:cubicBezTo>
                    <a:pt x="54" y="7"/>
                    <a:pt x="54" y="7"/>
                    <a:pt x="54" y="6"/>
                  </a:cubicBezTo>
                  <a:close/>
                  <a:moveTo>
                    <a:pt x="28" y="20"/>
                  </a:moveTo>
                  <a:cubicBezTo>
                    <a:pt x="21" y="6"/>
                    <a:pt x="21" y="6"/>
                    <a:pt x="21" y="6"/>
                  </a:cubicBezTo>
                  <a:cubicBezTo>
                    <a:pt x="47" y="5"/>
                    <a:pt x="47" y="5"/>
                    <a:pt x="47" y="5"/>
                  </a:cubicBezTo>
                  <a:cubicBezTo>
                    <a:pt x="47" y="5"/>
                    <a:pt x="47" y="5"/>
                    <a:pt x="47" y="5"/>
                  </a:cubicBezTo>
                  <a:lnTo>
                    <a:pt x="28" y="20"/>
                  </a:lnTo>
                  <a:close/>
                </a:path>
              </a:pathLst>
            </a:custGeom>
            <a:solidFill>
              <a:srgbClr val="00447D"/>
            </a:solidFill>
            <a:ln>
              <a:noFill/>
            </a:ln>
          </p:spPr>
          <p:txBody>
            <a:bodyPr anchor="t" anchorCtr="0" bIns="45720" compatLnSpc="1" lIns="91440" numCol="1" rIns="91440" tIns="45720" vert="horz" wrap="square"/>
            <a:p>
              <a:endParaRPr lang="en-US"/>
            </a:p>
          </p:txBody>
        </p:sp>
        <p:sp>
          <p:nvSpPr>
            <p:cNvPr id="1049090" name="Freeform 23"/>
            <p:cNvSpPr/>
            <p:nvPr/>
          </p:nvSpPr>
          <p:spPr bwMode="auto">
            <a:xfrm>
              <a:off x="1554265" y="5946468"/>
              <a:ext cx="82735" cy="75214"/>
            </a:xfrm>
            <a:custGeom>
              <a:avLst/>
              <a:gdLst>
                <a:gd name="T0" fmla="*/ 38 w 51"/>
                <a:gd name="T1" fmla="*/ 32 h 46"/>
                <a:gd name="T2" fmla="*/ 38 w 51"/>
                <a:gd name="T3" fmla="*/ 31 h 46"/>
                <a:gd name="T4" fmla="*/ 37 w 51"/>
                <a:gd name="T5" fmla="*/ 31 h 46"/>
                <a:gd name="T6" fmla="*/ 37 w 51"/>
                <a:gd name="T7" fmla="*/ 30 h 46"/>
                <a:gd name="T8" fmla="*/ 26 w 51"/>
                <a:gd name="T9" fmla="*/ 20 h 46"/>
                <a:gd name="T10" fmla="*/ 25 w 51"/>
                <a:gd name="T11" fmla="*/ 20 h 46"/>
                <a:gd name="T12" fmla="*/ 25 w 51"/>
                <a:gd name="T13" fmla="*/ 20 h 46"/>
                <a:gd name="T14" fmla="*/ 24 w 51"/>
                <a:gd name="T15" fmla="*/ 20 h 46"/>
                <a:gd name="T16" fmla="*/ 23 w 51"/>
                <a:gd name="T17" fmla="*/ 21 h 46"/>
                <a:gd name="T18" fmla="*/ 22 w 51"/>
                <a:gd name="T19" fmla="*/ 22 h 46"/>
                <a:gd name="T20" fmla="*/ 22 w 51"/>
                <a:gd name="T21" fmla="*/ 23 h 46"/>
                <a:gd name="T22" fmla="*/ 30 w 51"/>
                <a:gd name="T23" fmla="*/ 31 h 46"/>
                <a:gd name="T24" fmla="*/ 20 w 51"/>
                <a:gd name="T25" fmla="*/ 40 h 46"/>
                <a:gd name="T26" fmla="*/ 16 w 51"/>
                <a:gd name="T27" fmla="*/ 38 h 46"/>
                <a:gd name="T28" fmla="*/ 12 w 51"/>
                <a:gd name="T29" fmla="*/ 36 h 46"/>
                <a:gd name="T30" fmla="*/ 8 w 51"/>
                <a:gd name="T31" fmla="*/ 31 h 46"/>
                <a:gd name="T32" fmla="*/ 7 w 51"/>
                <a:gd name="T33" fmla="*/ 25 h 46"/>
                <a:gd name="T34" fmla="*/ 9 w 51"/>
                <a:gd name="T35" fmla="*/ 18 h 46"/>
                <a:gd name="T36" fmla="*/ 13 w 51"/>
                <a:gd name="T37" fmla="*/ 12 h 46"/>
                <a:gd name="T38" fmla="*/ 20 w 51"/>
                <a:gd name="T39" fmla="*/ 8 h 46"/>
                <a:gd name="T40" fmla="*/ 26 w 51"/>
                <a:gd name="T41" fmla="*/ 6 h 46"/>
                <a:gd name="T42" fmla="*/ 33 w 51"/>
                <a:gd name="T43" fmla="*/ 6 h 46"/>
                <a:gd name="T44" fmla="*/ 39 w 51"/>
                <a:gd name="T45" fmla="*/ 10 h 46"/>
                <a:gd name="T46" fmla="*/ 43 w 51"/>
                <a:gd name="T47" fmla="*/ 14 h 46"/>
                <a:gd name="T48" fmla="*/ 45 w 51"/>
                <a:gd name="T49" fmla="*/ 18 h 46"/>
                <a:gd name="T50" fmla="*/ 46 w 51"/>
                <a:gd name="T51" fmla="*/ 21 h 46"/>
                <a:gd name="T52" fmla="*/ 47 w 51"/>
                <a:gd name="T53" fmla="*/ 22 h 46"/>
                <a:gd name="T54" fmla="*/ 47 w 51"/>
                <a:gd name="T55" fmla="*/ 23 h 46"/>
                <a:gd name="T56" fmla="*/ 48 w 51"/>
                <a:gd name="T57" fmla="*/ 22 h 46"/>
                <a:gd name="T58" fmla="*/ 49 w 51"/>
                <a:gd name="T59" fmla="*/ 22 h 46"/>
                <a:gd name="T60" fmla="*/ 49 w 51"/>
                <a:gd name="T61" fmla="*/ 21 h 46"/>
                <a:gd name="T62" fmla="*/ 51 w 51"/>
                <a:gd name="T63" fmla="*/ 20 h 46"/>
                <a:gd name="T64" fmla="*/ 51 w 51"/>
                <a:gd name="T65" fmla="*/ 19 h 46"/>
                <a:gd name="T66" fmla="*/ 50 w 51"/>
                <a:gd name="T67" fmla="*/ 17 h 46"/>
                <a:gd name="T68" fmla="*/ 49 w 51"/>
                <a:gd name="T69" fmla="*/ 14 h 46"/>
                <a:gd name="T70" fmla="*/ 47 w 51"/>
                <a:gd name="T71" fmla="*/ 10 h 46"/>
                <a:gd name="T72" fmla="*/ 43 w 51"/>
                <a:gd name="T73" fmla="*/ 6 h 46"/>
                <a:gd name="T74" fmla="*/ 35 w 51"/>
                <a:gd name="T75" fmla="*/ 1 h 46"/>
                <a:gd name="T76" fmla="*/ 26 w 51"/>
                <a:gd name="T77" fmla="*/ 0 h 46"/>
                <a:gd name="T78" fmla="*/ 17 w 51"/>
                <a:gd name="T79" fmla="*/ 2 h 46"/>
                <a:gd name="T80" fmla="*/ 8 w 51"/>
                <a:gd name="T81" fmla="*/ 8 h 46"/>
                <a:gd name="T82" fmla="*/ 2 w 51"/>
                <a:gd name="T83" fmla="*/ 16 h 46"/>
                <a:gd name="T84" fmla="*/ 0 w 51"/>
                <a:gd name="T85" fmla="*/ 24 h 46"/>
                <a:gd name="T86" fmla="*/ 2 w 51"/>
                <a:gd name="T87" fmla="*/ 32 h 46"/>
                <a:gd name="T88" fmla="*/ 8 w 51"/>
                <a:gd name="T89" fmla="*/ 39 h 46"/>
                <a:gd name="T90" fmla="*/ 11 w 51"/>
                <a:gd name="T91" fmla="*/ 42 h 46"/>
                <a:gd name="T92" fmla="*/ 14 w 51"/>
                <a:gd name="T93" fmla="*/ 44 h 46"/>
                <a:gd name="T94" fmla="*/ 18 w 51"/>
                <a:gd name="T95" fmla="*/ 45 h 46"/>
                <a:gd name="T96" fmla="*/ 21 w 51"/>
                <a:gd name="T97" fmla="*/ 46 h 46"/>
                <a:gd name="T98" fmla="*/ 22 w 51"/>
                <a:gd name="T99" fmla="*/ 46 h 46"/>
                <a:gd name="T100" fmla="*/ 24 w 51"/>
                <a:gd name="T101" fmla="*/ 45 h 46"/>
                <a:gd name="T102" fmla="*/ 37 w 51"/>
                <a:gd name="T103" fmla="*/ 33 h 46"/>
                <a:gd name="T104" fmla="*/ 38 w 51"/>
                <a:gd name="T10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 h="46">
                  <a:moveTo>
                    <a:pt x="38" y="32"/>
                  </a:moveTo>
                  <a:cubicBezTo>
                    <a:pt x="38" y="32"/>
                    <a:pt x="38" y="32"/>
                    <a:pt x="38" y="31"/>
                  </a:cubicBezTo>
                  <a:cubicBezTo>
                    <a:pt x="38" y="31"/>
                    <a:pt x="38" y="31"/>
                    <a:pt x="37" y="31"/>
                  </a:cubicBezTo>
                  <a:cubicBezTo>
                    <a:pt x="37" y="30"/>
                    <a:pt x="37" y="30"/>
                    <a:pt x="37" y="30"/>
                  </a:cubicBezTo>
                  <a:cubicBezTo>
                    <a:pt x="26" y="20"/>
                    <a:pt x="26" y="20"/>
                    <a:pt x="26" y="20"/>
                  </a:cubicBezTo>
                  <a:cubicBezTo>
                    <a:pt x="26" y="20"/>
                    <a:pt x="25" y="20"/>
                    <a:pt x="25" y="20"/>
                  </a:cubicBezTo>
                  <a:cubicBezTo>
                    <a:pt x="25" y="20"/>
                    <a:pt x="25" y="20"/>
                    <a:pt x="25" y="20"/>
                  </a:cubicBezTo>
                  <a:cubicBezTo>
                    <a:pt x="24" y="20"/>
                    <a:pt x="24" y="20"/>
                    <a:pt x="24" y="20"/>
                  </a:cubicBezTo>
                  <a:cubicBezTo>
                    <a:pt x="24" y="20"/>
                    <a:pt x="23" y="21"/>
                    <a:pt x="23" y="21"/>
                  </a:cubicBezTo>
                  <a:cubicBezTo>
                    <a:pt x="22" y="22"/>
                    <a:pt x="22" y="22"/>
                    <a:pt x="22" y="22"/>
                  </a:cubicBezTo>
                  <a:cubicBezTo>
                    <a:pt x="22" y="23"/>
                    <a:pt x="22" y="23"/>
                    <a:pt x="22" y="23"/>
                  </a:cubicBezTo>
                  <a:cubicBezTo>
                    <a:pt x="30" y="31"/>
                    <a:pt x="30" y="31"/>
                    <a:pt x="30" y="31"/>
                  </a:cubicBezTo>
                  <a:cubicBezTo>
                    <a:pt x="20" y="40"/>
                    <a:pt x="20" y="40"/>
                    <a:pt x="20" y="40"/>
                  </a:cubicBezTo>
                  <a:cubicBezTo>
                    <a:pt x="19" y="40"/>
                    <a:pt x="18" y="39"/>
                    <a:pt x="16" y="38"/>
                  </a:cubicBezTo>
                  <a:cubicBezTo>
                    <a:pt x="15" y="38"/>
                    <a:pt x="14" y="37"/>
                    <a:pt x="12" y="36"/>
                  </a:cubicBezTo>
                  <a:cubicBezTo>
                    <a:pt x="11" y="34"/>
                    <a:pt x="9" y="33"/>
                    <a:pt x="8" y="31"/>
                  </a:cubicBezTo>
                  <a:cubicBezTo>
                    <a:pt x="7" y="29"/>
                    <a:pt x="7" y="27"/>
                    <a:pt x="7" y="25"/>
                  </a:cubicBezTo>
                  <a:cubicBezTo>
                    <a:pt x="7" y="23"/>
                    <a:pt x="8" y="20"/>
                    <a:pt x="9" y="18"/>
                  </a:cubicBezTo>
                  <a:cubicBezTo>
                    <a:pt x="10" y="16"/>
                    <a:pt x="11" y="14"/>
                    <a:pt x="13" y="12"/>
                  </a:cubicBezTo>
                  <a:cubicBezTo>
                    <a:pt x="15" y="10"/>
                    <a:pt x="17" y="9"/>
                    <a:pt x="20" y="8"/>
                  </a:cubicBezTo>
                  <a:cubicBezTo>
                    <a:pt x="22" y="6"/>
                    <a:pt x="24" y="6"/>
                    <a:pt x="26" y="6"/>
                  </a:cubicBezTo>
                  <a:cubicBezTo>
                    <a:pt x="29" y="5"/>
                    <a:pt x="31" y="6"/>
                    <a:pt x="33" y="6"/>
                  </a:cubicBezTo>
                  <a:cubicBezTo>
                    <a:pt x="35" y="7"/>
                    <a:pt x="38" y="8"/>
                    <a:pt x="39" y="10"/>
                  </a:cubicBezTo>
                  <a:cubicBezTo>
                    <a:pt x="41" y="11"/>
                    <a:pt x="42" y="13"/>
                    <a:pt x="43" y="14"/>
                  </a:cubicBezTo>
                  <a:cubicBezTo>
                    <a:pt x="44" y="16"/>
                    <a:pt x="45" y="17"/>
                    <a:pt x="45" y="18"/>
                  </a:cubicBezTo>
                  <a:cubicBezTo>
                    <a:pt x="46" y="19"/>
                    <a:pt x="46" y="20"/>
                    <a:pt x="46" y="21"/>
                  </a:cubicBezTo>
                  <a:cubicBezTo>
                    <a:pt x="46" y="22"/>
                    <a:pt x="46" y="22"/>
                    <a:pt x="47" y="22"/>
                  </a:cubicBezTo>
                  <a:cubicBezTo>
                    <a:pt x="47" y="22"/>
                    <a:pt x="47" y="22"/>
                    <a:pt x="47" y="23"/>
                  </a:cubicBezTo>
                  <a:cubicBezTo>
                    <a:pt x="47" y="23"/>
                    <a:pt x="47" y="23"/>
                    <a:pt x="48" y="22"/>
                  </a:cubicBezTo>
                  <a:cubicBezTo>
                    <a:pt x="48" y="22"/>
                    <a:pt x="48" y="22"/>
                    <a:pt x="49" y="22"/>
                  </a:cubicBezTo>
                  <a:cubicBezTo>
                    <a:pt x="49" y="22"/>
                    <a:pt x="49" y="22"/>
                    <a:pt x="49" y="21"/>
                  </a:cubicBezTo>
                  <a:cubicBezTo>
                    <a:pt x="50" y="21"/>
                    <a:pt x="50" y="20"/>
                    <a:pt x="51" y="20"/>
                  </a:cubicBezTo>
                  <a:cubicBezTo>
                    <a:pt x="51" y="19"/>
                    <a:pt x="51" y="19"/>
                    <a:pt x="51" y="19"/>
                  </a:cubicBezTo>
                  <a:cubicBezTo>
                    <a:pt x="51" y="18"/>
                    <a:pt x="51" y="18"/>
                    <a:pt x="50" y="17"/>
                  </a:cubicBezTo>
                  <a:cubicBezTo>
                    <a:pt x="50" y="16"/>
                    <a:pt x="50" y="15"/>
                    <a:pt x="49" y="14"/>
                  </a:cubicBezTo>
                  <a:cubicBezTo>
                    <a:pt x="49" y="13"/>
                    <a:pt x="48" y="11"/>
                    <a:pt x="47" y="10"/>
                  </a:cubicBezTo>
                  <a:cubicBezTo>
                    <a:pt x="46" y="9"/>
                    <a:pt x="45" y="8"/>
                    <a:pt x="43" y="6"/>
                  </a:cubicBezTo>
                  <a:cubicBezTo>
                    <a:pt x="41" y="4"/>
                    <a:pt x="38" y="2"/>
                    <a:pt x="35" y="1"/>
                  </a:cubicBezTo>
                  <a:cubicBezTo>
                    <a:pt x="32" y="0"/>
                    <a:pt x="29" y="0"/>
                    <a:pt x="26" y="0"/>
                  </a:cubicBezTo>
                  <a:cubicBezTo>
                    <a:pt x="23" y="0"/>
                    <a:pt x="20" y="1"/>
                    <a:pt x="17" y="2"/>
                  </a:cubicBezTo>
                  <a:cubicBezTo>
                    <a:pt x="14" y="3"/>
                    <a:pt x="11" y="5"/>
                    <a:pt x="8" y="8"/>
                  </a:cubicBezTo>
                  <a:cubicBezTo>
                    <a:pt x="6" y="10"/>
                    <a:pt x="4" y="13"/>
                    <a:pt x="2" y="16"/>
                  </a:cubicBezTo>
                  <a:cubicBezTo>
                    <a:pt x="1" y="18"/>
                    <a:pt x="0" y="21"/>
                    <a:pt x="0" y="24"/>
                  </a:cubicBezTo>
                  <a:cubicBezTo>
                    <a:pt x="0" y="26"/>
                    <a:pt x="1" y="29"/>
                    <a:pt x="2" y="32"/>
                  </a:cubicBezTo>
                  <a:cubicBezTo>
                    <a:pt x="4" y="35"/>
                    <a:pt x="6" y="37"/>
                    <a:pt x="8" y="39"/>
                  </a:cubicBezTo>
                  <a:cubicBezTo>
                    <a:pt x="9" y="40"/>
                    <a:pt x="10" y="41"/>
                    <a:pt x="11" y="42"/>
                  </a:cubicBezTo>
                  <a:cubicBezTo>
                    <a:pt x="12" y="42"/>
                    <a:pt x="13" y="43"/>
                    <a:pt x="14" y="44"/>
                  </a:cubicBezTo>
                  <a:cubicBezTo>
                    <a:pt x="15" y="44"/>
                    <a:pt x="17" y="45"/>
                    <a:pt x="18" y="45"/>
                  </a:cubicBezTo>
                  <a:cubicBezTo>
                    <a:pt x="19" y="46"/>
                    <a:pt x="20" y="46"/>
                    <a:pt x="21" y="46"/>
                  </a:cubicBezTo>
                  <a:cubicBezTo>
                    <a:pt x="21" y="46"/>
                    <a:pt x="22" y="46"/>
                    <a:pt x="22" y="46"/>
                  </a:cubicBezTo>
                  <a:cubicBezTo>
                    <a:pt x="23" y="46"/>
                    <a:pt x="23" y="46"/>
                    <a:pt x="24" y="45"/>
                  </a:cubicBezTo>
                  <a:cubicBezTo>
                    <a:pt x="37" y="33"/>
                    <a:pt x="37" y="33"/>
                    <a:pt x="37" y="33"/>
                  </a:cubicBezTo>
                  <a:cubicBezTo>
                    <a:pt x="37" y="33"/>
                    <a:pt x="37" y="32"/>
                    <a:pt x="38" y="32"/>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091" name="Freeform 24"/>
            <p:cNvSpPr/>
            <p:nvPr/>
          </p:nvSpPr>
          <p:spPr bwMode="auto">
            <a:xfrm>
              <a:off x="1439394" y="5762536"/>
              <a:ext cx="88889" cy="67009"/>
            </a:xfrm>
            <a:custGeom>
              <a:avLst/>
              <a:gdLst>
                <a:gd name="T0" fmla="*/ 55 w 55"/>
                <a:gd name="T1" fmla="*/ 32 h 41"/>
                <a:gd name="T2" fmla="*/ 55 w 55"/>
                <a:gd name="T3" fmla="*/ 31 h 41"/>
                <a:gd name="T4" fmla="*/ 55 w 55"/>
                <a:gd name="T5" fmla="*/ 30 h 41"/>
                <a:gd name="T6" fmla="*/ 55 w 55"/>
                <a:gd name="T7" fmla="*/ 29 h 41"/>
                <a:gd name="T8" fmla="*/ 54 w 55"/>
                <a:gd name="T9" fmla="*/ 27 h 41"/>
                <a:gd name="T10" fmla="*/ 54 w 55"/>
                <a:gd name="T11" fmla="*/ 27 h 41"/>
                <a:gd name="T12" fmla="*/ 53 w 55"/>
                <a:gd name="T13" fmla="*/ 26 h 41"/>
                <a:gd name="T14" fmla="*/ 53 w 55"/>
                <a:gd name="T15" fmla="*/ 26 h 41"/>
                <a:gd name="T16" fmla="*/ 34 w 55"/>
                <a:gd name="T17" fmla="*/ 30 h 41"/>
                <a:gd name="T18" fmla="*/ 29 w 55"/>
                <a:gd name="T19" fmla="*/ 10 h 41"/>
                <a:gd name="T20" fmla="*/ 48 w 55"/>
                <a:gd name="T21" fmla="*/ 6 h 41"/>
                <a:gd name="T22" fmla="*/ 49 w 55"/>
                <a:gd name="T23" fmla="*/ 6 h 41"/>
                <a:gd name="T24" fmla="*/ 49 w 55"/>
                <a:gd name="T25" fmla="*/ 5 h 41"/>
                <a:gd name="T26" fmla="*/ 49 w 55"/>
                <a:gd name="T27" fmla="*/ 4 h 41"/>
                <a:gd name="T28" fmla="*/ 49 w 55"/>
                <a:gd name="T29" fmla="*/ 3 h 41"/>
                <a:gd name="T30" fmla="*/ 48 w 55"/>
                <a:gd name="T31" fmla="*/ 2 h 41"/>
                <a:gd name="T32" fmla="*/ 48 w 55"/>
                <a:gd name="T33" fmla="*/ 1 h 41"/>
                <a:gd name="T34" fmla="*/ 47 w 55"/>
                <a:gd name="T35" fmla="*/ 0 h 41"/>
                <a:gd name="T36" fmla="*/ 47 w 55"/>
                <a:gd name="T37" fmla="*/ 0 h 41"/>
                <a:gd name="T38" fmla="*/ 1 w 55"/>
                <a:gd name="T39" fmla="*/ 9 h 41"/>
                <a:gd name="T40" fmla="*/ 1 w 55"/>
                <a:gd name="T41" fmla="*/ 10 h 41"/>
                <a:gd name="T42" fmla="*/ 0 w 55"/>
                <a:gd name="T43" fmla="*/ 10 h 41"/>
                <a:gd name="T44" fmla="*/ 0 w 55"/>
                <a:gd name="T45" fmla="*/ 11 h 41"/>
                <a:gd name="T46" fmla="*/ 1 w 55"/>
                <a:gd name="T47" fmla="*/ 12 h 41"/>
                <a:gd name="T48" fmla="*/ 1 w 55"/>
                <a:gd name="T49" fmla="*/ 14 h 41"/>
                <a:gd name="T50" fmla="*/ 1 w 55"/>
                <a:gd name="T51" fmla="*/ 15 h 41"/>
                <a:gd name="T52" fmla="*/ 2 w 55"/>
                <a:gd name="T53" fmla="*/ 15 h 41"/>
                <a:gd name="T54" fmla="*/ 2 w 55"/>
                <a:gd name="T55" fmla="*/ 15 h 41"/>
                <a:gd name="T56" fmla="*/ 24 w 55"/>
                <a:gd name="T57" fmla="*/ 11 h 41"/>
                <a:gd name="T58" fmla="*/ 28 w 55"/>
                <a:gd name="T59" fmla="*/ 31 h 41"/>
                <a:gd name="T60" fmla="*/ 7 w 55"/>
                <a:gd name="T61" fmla="*/ 35 h 41"/>
                <a:gd name="T62" fmla="*/ 7 w 55"/>
                <a:gd name="T63" fmla="*/ 35 h 41"/>
                <a:gd name="T64" fmla="*/ 6 w 55"/>
                <a:gd name="T65" fmla="*/ 36 h 41"/>
                <a:gd name="T66" fmla="*/ 6 w 55"/>
                <a:gd name="T67" fmla="*/ 37 h 41"/>
                <a:gd name="T68" fmla="*/ 7 w 55"/>
                <a:gd name="T69" fmla="*/ 38 h 41"/>
                <a:gd name="T70" fmla="*/ 7 w 55"/>
                <a:gd name="T71" fmla="*/ 40 h 41"/>
                <a:gd name="T72" fmla="*/ 7 w 55"/>
                <a:gd name="T73" fmla="*/ 41 h 41"/>
                <a:gd name="T74" fmla="*/ 8 w 55"/>
                <a:gd name="T75" fmla="*/ 41 h 41"/>
                <a:gd name="T76" fmla="*/ 8 w 55"/>
                <a:gd name="T77" fmla="*/ 41 h 41"/>
                <a:gd name="T78" fmla="*/ 54 w 55"/>
                <a:gd name="T79" fmla="*/ 32 h 41"/>
                <a:gd name="T80" fmla="*/ 55 w 55"/>
                <a:gd name="T81"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41">
                  <a:moveTo>
                    <a:pt x="55" y="32"/>
                  </a:moveTo>
                  <a:cubicBezTo>
                    <a:pt x="55" y="32"/>
                    <a:pt x="55" y="31"/>
                    <a:pt x="55" y="31"/>
                  </a:cubicBezTo>
                  <a:cubicBezTo>
                    <a:pt x="55" y="31"/>
                    <a:pt x="55" y="31"/>
                    <a:pt x="55" y="30"/>
                  </a:cubicBezTo>
                  <a:cubicBezTo>
                    <a:pt x="55" y="30"/>
                    <a:pt x="55" y="29"/>
                    <a:pt x="55" y="29"/>
                  </a:cubicBezTo>
                  <a:cubicBezTo>
                    <a:pt x="55" y="28"/>
                    <a:pt x="54" y="28"/>
                    <a:pt x="54" y="27"/>
                  </a:cubicBezTo>
                  <a:cubicBezTo>
                    <a:pt x="54" y="27"/>
                    <a:pt x="54" y="27"/>
                    <a:pt x="54" y="27"/>
                  </a:cubicBezTo>
                  <a:cubicBezTo>
                    <a:pt x="54" y="26"/>
                    <a:pt x="54" y="26"/>
                    <a:pt x="53" y="26"/>
                  </a:cubicBezTo>
                  <a:cubicBezTo>
                    <a:pt x="53" y="26"/>
                    <a:pt x="53" y="26"/>
                    <a:pt x="53" y="26"/>
                  </a:cubicBezTo>
                  <a:cubicBezTo>
                    <a:pt x="34" y="30"/>
                    <a:pt x="34" y="30"/>
                    <a:pt x="34" y="30"/>
                  </a:cubicBezTo>
                  <a:cubicBezTo>
                    <a:pt x="29" y="10"/>
                    <a:pt x="29" y="10"/>
                    <a:pt x="29" y="10"/>
                  </a:cubicBezTo>
                  <a:cubicBezTo>
                    <a:pt x="48" y="6"/>
                    <a:pt x="48" y="6"/>
                    <a:pt x="48" y="6"/>
                  </a:cubicBezTo>
                  <a:cubicBezTo>
                    <a:pt x="48" y="6"/>
                    <a:pt x="49" y="6"/>
                    <a:pt x="49" y="6"/>
                  </a:cubicBezTo>
                  <a:cubicBezTo>
                    <a:pt x="49" y="6"/>
                    <a:pt x="49" y="6"/>
                    <a:pt x="49" y="5"/>
                  </a:cubicBezTo>
                  <a:cubicBezTo>
                    <a:pt x="49" y="5"/>
                    <a:pt x="49" y="5"/>
                    <a:pt x="49" y="4"/>
                  </a:cubicBezTo>
                  <a:cubicBezTo>
                    <a:pt x="49" y="4"/>
                    <a:pt x="49" y="4"/>
                    <a:pt x="49" y="3"/>
                  </a:cubicBezTo>
                  <a:cubicBezTo>
                    <a:pt x="49" y="2"/>
                    <a:pt x="49" y="2"/>
                    <a:pt x="48" y="2"/>
                  </a:cubicBezTo>
                  <a:cubicBezTo>
                    <a:pt x="48" y="1"/>
                    <a:pt x="48" y="1"/>
                    <a:pt x="48" y="1"/>
                  </a:cubicBezTo>
                  <a:cubicBezTo>
                    <a:pt x="48" y="1"/>
                    <a:pt x="48" y="0"/>
                    <a:pt x="47" y="0"/>
                  </a:cubicBezTo>
                  <a:cubicBezTo>
                    <a:pt x="47" y="0"/>
                    <a:pt x="47" y="0"/>
                    <a:pt x="47" y="0"/>
                  </a:cubicBezTo>
                  <a:cubicBezTo>
                    <a:pt x="1" y="9"/>
                    <a:pt x="1" y="9"/>
                    <a:pt x="1" y="9"/>
                  </a:cubicBezTo>
                  <a:cubicBezTo>
                    <a:pt x="1" y="9"/>
                    <a:pt x="1" y="9"/>
                    <a:pt x="1" y="10"/>
                  </a:cubicBezTo>
                  <a:cubicBezTo>
                    <a:pt x="0" y="10"/>
                    <a:pt x="0" y="10"/>
                    <a:pt x="0" y="10"/>
                  </a:cubicBezTo>
                  <a:cubicBezTo>
                    <a:pt x="0" y="10"/>
                    <a:pt x="0" y="11"/>
                    <a:pt x="0" y="11"/>
                  </a:cubicBezTo>
                  <a:cubicBezTo>
                    <a:pt x="0" y="11"/>
                    <a:pt x="0" y="12"/>
                    <a:pt x="1" y="12"/>
                  </a:cubicBezTo>
                  <a:cubicBezTo>
                    <a:pt x="1" y="13"/>
                    <a:pt x="1" y="13"/>
                    <a:pt x="1" y="14"/>
                  </a:cubicBezTo>
                  <a:cubicBezTo>
                    <a:pt x="1" y="14"/>
                    <a:pt x="1" y="15"/>
                    <a:pt x="1" y="15"/>
                  </a:cubicBezTo>
                  <a:cubicBezTo>
                    <a:pt x="2" y="15"/>
                    <a:pt x="2" y="15"/>
                    <a:pt x="2" y="15"/>
                  </a:cubicBezTo>
                  <a:cubicBezTo>
                    <a:pt x="2" y="15"/>
                    <a:pt x="2" y="15"/>
                    <a:pt x="2" y="15"/>
                  </a:cubicBezTo>
                  <a:cubicBezTo>
                    <a:pt x="24" y="11"/>
                    <a:pt x="24" y="11"/>
                    <a:pt x="24" y="11"/>
                  </a:cubicBezTo>
                  <a:cubicBezTo>
                    <a:pt x="28" y="31"/>
                    <a:pt x="28" y="31"/>
                    <a:pt x="28" y="31"/>
                  </a:cubicBezTo>
                  <a:cubicBezTo>
                    <a:pt x="7" y="35"/>
                    <a:pt x="7" y="35"/>
                    <a:pt x="7" y="35"/>
                  </a:cubicBezTo>
                  <a:cubicBezTo>
                    <a:pt x="7" y="35"/>
                    <a:pt x="7" y="35"/>
                    <a:pt x="7" y="35"/>
                  </a:cubicBezTo>
                  <a:cubicBezTo>
                    <a:pt x="6" y="36"/>
                    <a:pt x="6" y="36"/>
                    <a:pt x="6" y="36"/>
                  </a:cubicBezTo>
                  <a:cubicBezTo>
                    <a:pt x="6" y="36"/>
                    <a:pt x="6" y="36"/>
                    <a:pt x="6" y="37"/>
                  </a:cubicBezTo>
                  <a:cubicBezTo>
                    <a:pt x="6" y="37"/>
                    <a:pt x="6" y="38"/>
                    <a:pt x="7" y="38"/>
                  </a:cubicBezTo>
                  <a:cubicBezTo>
                    <a:pt x="7" y="39"/>
                    <a:pt x="7" y="39"/>
                    <a:pt x="7" y="40"/>
                  </a:cubicBezTo>
                  <a:cubicBezTo>
                    <a:pt x="7" y="40"/>
                    <a:pt x="7" y="40"/>
                    <a:pt x="7" y="41"/>
                  </a:cubicBezTo>
                  <a:cubicBezTo>
                    <a:pt x="8" y="41"/>
                    <a:pt x="8" y="41"/>
                    <a:pt x="8" y="41"/>
                  </a:cubicBezTo>
                  <a:cubicBezTo>
                    <a:pt x="8" y="41"/>
                    <a:pt x="8" y="41"/>
                    <a:pt x="8" y="41"/>
                  </a:cubicBezTo>
                  <a:cubicBezTo>
                    <a:pt x="54" y="32"/>
                    <a:pt x="54" y="32"/>
                    <a:pt x="54" y="32"/>
                  </a:cubicBezTo>
                  <a:cubicBezTo>
                    <a:pt x="54" y="32"/>
                    <a:pt x="55" y="32"/>
                    <a:pt x="55" y="32"/>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092" name="Freeform 25"/>
            <p:cNvSpPr/>
            <p:nvPr/>
          </p:nvSpPr>
          <p:spPr bwMode="auto">
            <a:xfrm>
              <a:off x="1494094" y="5882878"/>
              <a:ext cx="97778" cy="83419"/>
            </a:xfrm>
            <a:custGeom>
              <a:avLst/>
              <a:gdLst>
                <a:gd name="T0" fmla="*/ 60 w 60"/>
                <a:gd name="T1" fmla="*/ 28 h 51"/>
                <a:gd name="T2" fmla="*/ 60 w 60"/>
                <a:gd name="T3" fmla="*/ 27 h 51"/>
                <a:gd name="T4" fmla="*/ 59 w 60"/>
                <a:gd name="T5" fmla="*/ 26 h 51"/>
                <a:gd name="T6" fmla="*/ 59 w 60"/>
                <a:gd name="T7" fmla="*/ 25 h 51"/>
                <a:gd name="T8" fmla="*/ 58 w 60"/>
                <a:gd name="T9" fmla="*/ 24 h 51"/>
                <a:gd name="T10" fmla="*/ 57 w 60"/>
                <a:gd name="T11" fmla="*/ 23 h 51"/>
                <a:gd name="T12" fmla="*/ 56 w 60"/>
                <a:gd name="T13" fmla="*/ 23 h 51"/>
                <a:gd name="T14" fmla="*/ 56 w 60"/>
                <a:gd name="T15" fmla="*/ 23 h 51"/>
                <a:gd name="T16" fmla="*/ 34 w 60"/>
                <a:gd name="T17" fmla="*/ 37 h 51"/>
                <a:gd name="T18" fmla="*/ 29 w 60"/>
                <a:gd name="T19" fmla="*/ 40 h 51"/>
                <a:gd name="T20" fmla="*/ 23 w 60"/>
                <a:gd name="T21" fmla="*/ 43 h 51"/>
                <a:gd name="T22" fmla="*/ 23 w 60"/>
                <a:gd name="T23" fmla="*/ 43 h 51"/>
                <a:gd name="T24" fmla="*/ 25 w 60"/>
                <a:gd name="T25" fmla="*/ 40 h 51"/>
                <a:gd name="T26" fmla="*/ 27 w 60"/>
                <a:gd name="T27" fmla="*/ 37 h 51"/>
                <a:gd name="T28" fmla="*/ 29 w 60"/>
                <a:gd name="T29" fmla="*/ 33 h 51"/>
                <a:gd name="T30" fmla="*/ 31 w 60"/>
                <a:gd name="T31" fmla="*/ 30 h 51"/>
                <a:gd name="T32" fmla="*/ 43 w 60"/>
                <a:gd name="T33" fmla="*/ 10 h 51"/>
                <a:gd name="T34" fmla="*/ 44 w 60"/>
                <a:gd name="T35" fmla="*/ 8 h 51"/>
                <a:gd name="T36" fmla="*/ 44 w 60"/>
                <a:gd name="T37" fmla="*/ 6 h 51"/>
                <a:gd name="T38" fmla="*/ 44 w 60"/>
                <a:gd name="T39" fmla="*/ 5 h 51"/>
                <a:gd name="T40" fmla="*/ 43 w 60"/>
                <a:gd name="T41" fmla="*/ 4 h 51"/>
                <a:gd name="T42" fmla="*/ 42 w 60"/>
                <a:gd name="T43" fmla="*/ 1 h 51"/>
                <a:gd name="T44" fmla="*/ 40 w 60"/>
                <a:gd name="T45" fmla="*/ 0 h 51"/>
                <a:gd name="T46" fmla="*/ 38 w 60"/>
                <a:gd name="T47" fmla="*/ 0 h 51"/>
                <a:gd name="T48" fmla="*/ 0 w 60"/>
                <a:gd name="T49" fmla="*/ 23 h 51"/>
                <a:gd name="T50" fmla="*/ 0 w 60"/>
                <a:gd name="T51" fmla="*/ 23 h 51"/>
                <a:gd name="T52" fmla="*/ 0 w 60"/>
                <a:gd name="T53" fmla="*/ 24 h 51"/>
                <a:gd name="T54" fmla="*/ 0 w 60"/>
                <a:gd name="T55" fmla="*/ 25 h 51"/>
                <a:gd name="T56" fmla="*/ 1 w 60"/>
                <a:gd name="T57" fmla="*/ 26 h 51"/>
                <a:gd name="T58" fmla="*/ 2 w 60"/>
                <a:gd name="T59" fmla="*/ 27 h 51"/>
                <a:gd name="T60" fmla="*/ 2 w 60"/>
                <a:gd name="T61" fmla="*/ 28 h 51"/>
                <a:gd name="T62" fmla="*/ 3 w 60"/>
                <a:gd name="T63" fmla="*/ 28 h 51"/>
                <a:gd name="T64" fmla="*/ 3 w 60"/>
                <a:gd name="T65" fmla="*/ 28 h 51"/>
                <a:gd name="T66" fmla="*/ 28 w 60"/>
                <a:gd name="T67" fmla="*/ 13 h 51"/>
                <a:gd name="T68" fmla="*/ 33 w 60"/>
                <a:gd name="T69" fmla="*/ 10 h 51"/>
                <a:gd name="T70" fmla="*/ 37 w 60"/>
                <a:gd name="T71" fmla="*/ 7 h 51"/>
                <a:gd name="T72" fmla="*/ 37 w 60"/>
                <a:gd name="T73" fmla="*/ 7 h 51"/>
                <a:gd name="T74" fmla="*/ 35 w 60"/>
                <a:gd name="T75" fmla="*/ 11 h 51"/>
                <a:gd name="T76" fmla="*/ 32 w 60"/>
                <a:gd name="T77" fmla="*/ 16 h 51"/>
                <a:gd name="T78" fmla="*/ 17 w 60"/>
                <a:gd name="T79" fmla="*/ 41 h 51"/>
                <a:gd name="T80" fmla="*/ 16 w 60"/>
                <a:gd name="T81" fmla="*/ 44 h 51"/>
                <a:gd name="T82" fmla="*/ 16 w 60"/>
                <a:gd name="T83" fmla="*/ 45 h 51"/>
                <a:gd name="T84" fmla="*/ 16 w 60"/>
                <a:gd name="T85" fmla="*/ 47 h 51"/>
                <a:gd name="T86" fmla="*/ 17 w 60"/>
                <a:gd name="T87" fmla="*/ 48 h 51"/>
                <a:gd name="T88" fmla="*/ 18 w 60"/>
                <a:gd name="T89" fmla="*/ 50 h 51"/>
                <a:gd name="T90" fmla="*/ 18 w 60"/>
                <a:gd name="T91" fmla="*/ 51 h 51"/>
                <a:gd name="T92" fmla="*/ 19 w 60"/>
                <a:gd name="T93" fmla="*/ 51 h 51"/>
                <a:gd name="T94" fmla="*/ 20 w 60"/>
                <a:gd name="T95" fmla="*/ 51 h 51"/>
                <a:gd name="T96" fmla="*/ 22 w 60"/>
                <a:gd name="T97" fmla="*/ 51 h 51"/>
                <a:gd name="T98" fmla="*/ 59 w 60"/>
                <a:gd name="T99" fmla="*/ 28 h 51"/>
                <a:gd name="T100" fmla="*/ 60 w 60"/>
                <a:gd name="T101"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 h="51">
                  <a:moveTo>
                    <a:pt x="60" y="28"/>
                  </a:moveTo>
                  <a:cubicBezTo>
                    <a:pt x="60" y="28"/>
                    <a:pt x="60" y="27"/>
                    <a:pt x="60" y="27"/>
                  </a:cubicBezTo>
                  <a:cubicBezTo>
                    <a:pt x="60" y="27"/>
                    <a:pt x="60" y="27"/>
                    <a:pt x="59" y="26"/>
                  </a:cubicBezTo>
                  <a:cubicBezTo>
                    <a:pt x="59" y="26"/>
                    <a:pt x="59" y="26"/>
                    <a:pt x="59" y="25"/>
                  </a:cubicBezTo>
                  <a:cubicBezTo>
                    <a:pt x="58" y="25"/>
                    <a:pt x="58" y="24"/>
                    <a:pt x="58" y="24"/>
                  </a:cubicBezTo>
                  <a:cubicBezTo>
                    <a:pt x="58" y="24"/>
                    <a:pt x="57" y="24"/>
                    <a:pt x="57" y="23"/>
                  </a:cubicBezTo>
                  <a:cubicBezTo>
                    <a:pt x="57" y="23"/>
                    <a:pt x="57" y="23"/>
                    <a:pt x="56" y="23"/>
                  </a:cubicBezTo>
                  <a:cubicBezTo>
                    <a:pt x="56" y="23"/>
                    <a:pt x="56" y="23"/>
                    <a:pt x="56" y="23"/>
                  </a:cubicBezTo>
                  <a:cubicBezTo>
                    <a:pt x="34" y="37"/>
                    <a:pt x="34" y="37"/>
                    <a:pt x="34" y="37"/>
                  </a:cubicBezTo>
                  <a:cubicBezTo>
                    <a:pt x="32" y="38"/>
                    <a:pt x="30" y="39"/>
                    <a:pt x="29" y="40"/>
                  </a:cubicBezTo>
                  <a:cubicBezTo>
                    <a:pt x="27" y="41"/>
                    <a:pt x="25" y="42"/>
                    <a:pt x="23" y="43"/>
                  </a:cubicBezTo>
                  <a:cubicBezTo>
                    <a:pt x="23" y="43"/>
                    <a:pt x="23" y="43"/>
                    <a:pt x="23" y="43"/>
                  </a:cubicBezTo>
                  <a:cubicBezTo>
                    <a:pt x="24" y="42"/>
                    <a:pt x="25" y="41"/>
                    <a:pt x="25" y="40"/>
                  </a:cubicBezTo>
                  <a:cubicBezTo>
                    <a:pt x="26" y="39"/>
                    <a:pt x="27" y="38"/>
                    <a:pt x="27" y="37"/>
                  </a:cubicBezTo>
                  <a:cubicBezTo>
                    <a:pt x="28" y="35"/>
                    <a:pt x="29" y="34"/>
                    <a:pt x="29" y="33"/>
                  </a:cubicBezTo>
                  <a:cubicBezTo>
                    <a:pt x="30" y="32"/>
                    <a:pt x="31" y="31"/>
                    <a:pt x="31" y="30"/>
                  </a:cubicBezTo>
                  <a:cubicBezTo>
                    <a:pt x="43" y="10"/>
                    <a:pt x="43" y="10"/>
                    <a:pt x="43" y="10"/>
                  </a:cubicBezTo>
                  <a:cubicBezTo>
                    <a:pt x="43" y="9"/>
                    <a:pt x="44" y="8"/>
                    <a:pt x="44" y="8"/>
                  </a:cubicBezTo>
                  <a:cubicBezTo>
                    <a:pt x="44" y="7"/>
                    <a:pt x="44" y="7"/>
                    <a:pt x="44" y="6"/>
                  </a:cubicBezTo>
                  <a:cubicBezTo>
                    <a:pt x="44" y="6"/>
                    <a:pt x="44" y="5"/>
                    <a:pt x="44" y="5"/>
                  </a:cubicBezTo>
                  <a:cubicBezTo>
                    <a:pt x="44" y="5"/>
                    <a:pt x="44" y="4"/>
                    <a:pt x="43" y="4"/>
                  </a:cubicBezTo>
                  <a:cubicBezTo>
                    <a:pt x="42" y="1"/>
                    <a:pt x="42" y="1"/>
                    <a:pt x="42" y="1"/>
                  </a:cubicBezTo>
                  <a:cubicBezTo>
                    <a:pt x="41" y="1"/>
                    <a:pt x="41" y="0"/>
                    <a:pt x="40" y="0"/>
                  </a:cubicBezTo>
                  <a:cubicBezTo>
                    <a:pt x="39" y="0"/>
                    <a:pt x="39" y="0"/>
                    <a:pt x="38" y="0"/>
                  </a:cubicBezTo>
                  <a:cubicBezTo>
                    <a:pt x="0" y="23"/>
                    <a:pt x="0" y="23"/>
                    <a:pt x="0" y="23"/>
                  </a:cubicBezTo>
                  <a:cubicBezTo>
                    <a:pt x="0" y="23"/>
                    <a:pt x="0" y="23"/>
                    <a:pt x="0" y="23"/>
                  </a:cubicBezTo>
                  <a:cubicBezTo>
                    <a:pt x="0" y="24"/>
                    <a:pt x="0" y="24"/>
                    <a:pt x="0" y="24"/>
                  </a:cubicBezTo>
                  <a:cubicBezTo>
                    <a:pt x="0" y="24"/>
                    <a:pt x="0" y="25"/>
                    <a:pt x="0" y="25"/>
                  </a:cubicBezTo>
                  <a:cubicBezTo>
                    <a:pt x="0" y="25"/>
                    <a:pt x="0" y="26"/>
                    <a:pt x="1" y="26"/>
                  </a:cubicBezTo>
                  <a:cubicBezTo>
                    <a:pt x="1" y="27"/>
                    <a:pt x="1" y="27"/>
                    <a:pt x="2" y="27"/>
                  </a:cubicBezTo>
                  <a:cubicBezTo>
                    <a:pt x="2" y="27"/>
                    <a:pt x="2" y="28"/>
                    <a:pt x="2" y="28"/>
                  </a:cubicBezTo>
                  <a:cubicBezTo>
                    <a:pt x="2" y="28"/>
                    <a:pt x="3" y="28"/>
                    <a:pt x="3" y="28"/>
                  </a:cubicBezTo>
                  <a:cubicBezTo>
                    <a:pt x="3" y="28"/>
                    <a:pt x="3" y="28"/>
                    <a:pt x="3" y="28"/>
                  </a:cubicBezTo>
                  <a:cubicBezTo>
                    <a:pt x="28" y="13"/>
                    <a:pt x="28" y="13"/>
                    <a:pt x="28" y="13"/>
                  </a:cubicBezTo>
                  <a:cubicBezTo>
                    <a:pt x="30" y="12"/>
                    <a:pt x="31" y="11"/>
                    <a:pt x="33" y="10"/>
                  </a:cubicBezTo>
                  <a:cubicBezTo>
                    <a:pt x="34" y="9"/>
                    <a:pt x="36" y="8"/>
                    <a:pt x="37" y="7"/>
                  </a:cubicBezTo>
                  <a:cubicBezTo>
                    <a:pt x="37" y="7"/>
                    <a:pt x="37" y="7"/>
                    <a:pt x="37" y="7"/>
                  </a:cubicBezTo>
                  <a:cubicBezTo>
                    <a:pt x="37" y="9"/>
                    <a:pt x="36" y="10"/>
                    <a:pt x="35" y="11"/>
                  </a:cubicBezTo>
                  <a:cubicBezTo>
                    <a:pt x="34" y="13"/>
                    <a:pt x="33" y="14"/>
                    <a:pt x="32" y="16"/>
                  </a:cubicBezTo>
                  <a:cubicBezTo>
                    <a:pt x="17" y="41"/>
                    <a:pt x="17" y="41"/>
                    <a:pt x="17" y="41"/>
                  </a:cubicBezTo>
                  <a:cubicBezTo>
                    <a:pt x="17" y="42"/>
                    <a:pt x="16" y="43"/>
                    <a:pt x="16" y="44"/>
                  </a:cubicBezTo>
                  <a:cubicBezTo>
                    <a:pt x="16" y="44"/>
                    <a:pt x="16" y="45"/>
                    <a:pt x="16" y="45"/>
                  </a:cubicBezTo>
                  <a:cubicBezTo>
                    <a:pt x="16" y="46"/>
                    <a:pt x="16" y="47"/>
                    <a:pt x="16" y="47"/>
                  </a:cubicBezTo>
                  <a:cubicBezTo>
                    <a:pt x="16" y="47"/>
                    <a:pt x="16" y="48"/>
                    <a:pt x="17" y="48"/>
                  </a:cubicBezTo>
                  <a:cubicBezTo>
                    <a:pt x="18" y="50"/>
                    <a:pt x="18" y="50"/>
                    <a:pt x="18" y="50"/>
                  </a:cubicBezTo>
                  <a:cubicBezTo>
                    <a:pt x="18" y="50"/>
                    <a:pt x="18" y="50"/>
                    <a:pt x="18" y="51"/>
                  </a:cubicBezTo>
                  <a:cubicBezTo>
                    <a:pt x="19" y="51"/>
                    <a:pt x="19" y="51"/>
                    <a:pt x="19" y="51"/>
                  </a:cubicBezTo>
                  <a:cubicBezTo>
                    <a:pt x="20" y="51"/>
                    <a:pt x="20" y="51"/>
                    <a:pt x="20" y="51"/>
                  </a:cubicBezTo>
                  <a:cubicBezTo>
                    <a:pt x="21" y="51"/>
                    <a:pt x="21" y="51"/>
                    <a:pt x="22" y="51"/>
                  </a:cubicBezTo>
                  <a:cubicBezTo>
                    <a:pt x="59" y="28"/>
                    <a:pt x="59" y="28"/>
                    <a:pt x="59" y="28"/>
                  </a:cubicBezTo>
                  <a:cubicBezTo>
                    <a:pt x="59" y="28"/>
                    <a:pt x="60" y="28"/>
                    <a:pt x="60" y="28"/>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093" name="Freeform 26"/>
            <p:cNvSpPr>
              <a:spLocks noEditPoints="1"/>
            </p:cNvSpPr>
            <p:nvPr/>
          </p:nvSpPr>
          <p:spPr bwMode="auto">
            <a:xfrm>
              <a:off x="1674607" y="6018262"/>
              <a:ext cx="64957" cy="81368"/>
            </a:xfrm>
            <a:custGeom>
              <a:avLst/>
              <a:gdLst>
                <a:gd name="T0" fmla="*/ 39 w 40"/>
                <a:gd name="T1" fmla="*/ 2 h 50"/>
                <a:gd name="T2" fmla="*/ 38 w 40"/>
                <a:gd name="T3" fmla="*/ 2 h 50"/>
                <a:gd name="T4" fmla="*/ 36 w 40"/>
                <a:gd name="T5" fmla="*/ 1 h 50"/>
                <a:gd name="T6" fmla="*/ 35 w 40"/>
                <a:gd name="T7" fmla="*/ 1 h 50"/>
                <a:gd name="T8" fmla="*/ 33 w 40"/>
                <a:gd name="T9" fmla="*/ 0 h 50"/>
                <a:gd name="T10" fmla="*/ 33 w 40"/>
                <a:gd name="T11" fmla="*/ 1 h 50"/>
                <a:gd name="T12" fmla="*/ 32 w 40"/>
                <a:gd name="T13" fmla="*/ 1 h 50"/>
                <a:gd name="T14" fmla="*/ 1 w 40"/>
                <a:gd name="T15" fmla="*/ 35 h 50"/>
                <a:gd name="T16" fmla="*/ 0 w 40"/>
                <a:gd name="T17" fmla="*/ 36 h 50"/>
                <a:gd name="T18" fmla="*/ 0 w 40"/>
                <a:gd name="T19" fmla="*/ 37 h 50"/>
                <a:gd name="T20" fmla="*/ 1 w 40"/>
                <a:gd name="T21" fmla="*/ 37 h 50"/>
                <a:gd name="T22" fmla="*/ 3 w 40"/>
                <a:gd name="T23" fmla="*/ 38 h 50"/>
                <a:gd name="T24" fmla="*/ 4 w 40"/>
                <a:gd name="T25" fmla="*/ 39 h 50"/>
                <a:gd name="T26" fmla="*/ 5 w 40"/>
                <a:gd name="T27" fmla="*/ 39 h 50"/>
                <a:gd name="T28" fmla="*/ 6 w 40"/>
                <a:gd name="T29" fmla="*/ 39 h 50"/>
                <a:gd name="T30" fmla="*/ 7 w 40"/>
                <a:gd name="T31" fmla="*/ 38 h 50"/>
                <a:gd name="T32" fmla="*/ 14 w 40"/>
                <a:gd name="T33" fmla="*/ 29 h 50"/>
                <a:gd name="T34" fmla="*/ 33 w 40"/>
                <a:gd name="T35" fmla="*/ 36 h 50"/>
                <a:gd name="T36" fmla="*/ 33 w 40"/>
                <a:gd name="T37" fmla="*/ 47 h 50"/>
                <a:gd name="T38" fmla="*/ 33 w 40"/>
                <a:gd name="T39" fmla="*/ 48 h 50"/>
                <a:gd name="T40" fmla="*/ 34 w 40"/>
                <a:gd name="T41" fmla="*/ 48 h 50"/>
                <a:gd name="T42" fmla="*/ 35 w 40"/>
                <a:gd name="T43" fmla="*/ 49 h 50"/>
                <a:gd name="T44" fmla="*/ 36 w 40"/>
                <a:gd name="T45" fmla="*/ 49 h 50"/>
                <a:gd name="T46" fmla="*/ 38 w 40"/>
                <a:gd name="T47" fmla="*/ 50 h 50"/>
                <a:gd name="T48" fmla="*/ 39 w 40"/>
                <a:gd name="T49" fmla="*/ 50 h 50"/>
                <a:gd name="T50" fmla="*/ 40 w 40"/>
                <a:gd name="T51" fmla="*/ 49 h 50"/>
                <a:gd name="T52" fmla="*/ 40 w 40"/>
                <a:gd name="T53" fmla="*/ 48 h 50"/>
                <a:gd name="T54" fmla="*/ 40 w 40"/>
                <a:gd name="T55" fmla="*/ 4 h 50"/>
                <a:gd name="T56" fmla="*/ 40 w 40"/>
                <a:gd name="T57" fmla="*/ 3 h 50"/>
                <a:gd name="T58" fmla="*/ 39 w 40"/>
                <a:gd name="T59" fmla="*/ 2 h 50"/>
                <a:gd name="T60" fmla="*/ 34 w 40"/>
                <a:gd name="T61" fmla="*/ 31 h 50"/>
                <a:gd name="T62" fmla="*/ 18 w 40"/>
                <a:gd name="T63" fmla="*/ 25 h 50"/>
                <a:gd name="T64" fmla="*/ 34 w 40"/>
                <a:gd name="T65" fmla="*/ 7 h 50"/>
                <a:gd name="T66" fmla="*/ 34 w 40"/>
                <a:gd name="T67" fmla="*/ 7 h 50"/>
                <a:gd name="T68" fmla="*/ 34 w 40"/>
                <a:gd name="T69"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50">
                  <a:moveTo>
                    <a:pt x="39" y="2"/>
                  </a:moveTo>
                  <a:cubicBezTo>
                    <a:pt x="39" y="2"/>
                    <a:pt x="39" y="2"/>
                    <a:pt x="38" y="2"/>
                  </a:cubicBezTo>
                  <a:cubicBezTo>
                    <a:pt x="38" y="2"/>
                    <a:pt x="37" y="1"/>
                    <a:pt x="36" y="1"/>
                  </a:cubicBezTo>
                  <a:cubicBezTo>
                    <a:pt x="36" y="1"/>
                    <a:pt x="35" y="1"/>
                    <a:pt x="35" y="1"/>
                  </a:cubicBezTo>
                  <a:cubicBezTo>
                    <a:pt x="34" y="0"/>
                    <a:pt x="34" y="0"/>
                    <a:pt x="33" y="0"/>
                  </a:cubicBezTo>
                  <a:cubicBezTo>
                    <a:pt x="33" y="0"/>
                    <a:pt x="33" y="0"/>
                    <a:pt x="33" y="1"/>
                  </a:cubicBezTo>
                  <a:cubicBezTo>
                    <a:pt x="32" y="1"/>
                    <a:pt x="32" y="1"/>
                    <a:pt x="32" y="1"/>
                  </a:cubicBezTo>
                  <a:cubicBezTo>
                    <a:pt x="1" y="35"/>
                    <a:pt x="1" y="35"/>
                    <a:pt x="1" y="35"/>
                  </a:cubicBezTo>
                  <a:cubicBezTo>
                    <a:pt x="1" y="35"/>
                    <a:pt x="0" y="36"/>
                    <a:pt x="0" y="36"/>
                  </a:cubicBezTo>
                  <a:cubicBezTo>
                    <a:pt x="0" y="36"/>
                    <a:pt x="0" y="37"/>
                    <a:pt x="0" y="37"/>
                  </a:cubicBezTo>
                  <a:cubicBezTo>
                    <a:pt x="0" y="37"/>
                    <a:pt x="1" y="37"/>
                    <a:pt x="1" y="37"/>
                  </a:cubicBezTo>
                  <a:cubicBezTo>
                    <a:pt x="1" y="38"/>
                    <a:pt x="2" y="38"/>
                    <a:pt x="3" y="38"/>
                  </a:cubicBezTo>
                  <a:cubicBezTo>
                    <a:pt x="3" y="38"/>
                    <a:pt x="4" y="38"/>
                    <a:pt x="4" y="39"/>
                  </a:cubicBezTo>
                  <a:cubicBezTo>
                    <a:pt x="5" y="39"/>
                    <a:pt x="5" y="39"/>
                    <a:pt x="5" y="39"/>
                  </a:cubicBezTo>
                  <a:cubicBezTo>
                    <a:pt x="6" y="39"/>
                    <a:pt x="6" y="39"/>
                    <a:pt x="6" y="39"/>
                  </a:cubicBezTo>
                  <a:cubicBezTo>
                    <a:pt x="6" y="38"/>
                    <a:pt x="6" y="38"/>
                    <a:pt x="7" y="38"/>
                  </a:cubicBezTo>
                  <a:cubicBezTo>
                    <a:pt x="14" y="29"/>
                    <a:pt x="14" y="29"/>
                    <a:pt x="14" y="29"/>
                  </a:cubicBezTo>
                  <a:cubicBezTo>
                    <a:pt x="33" y="36"/>
                    <a:pt x="33" y="36"/>
                    <a:pt x="33" y="36"/>
                  </a:cubicBezTo>
                  <a:cubicBezTo>
                    <a:pt x="33" y="47"/>
                    <a:pt x="33" y="47"/>
                    <a:pt x="33" y="47"/>
                  </a:cubicBezTo>
                  <a:cubicBezTo>
                    <a:pt x="33" y="47"/>
                    <a:pt x="33" y="48"/>
                    <a:pt x="33" y="48"/>
                  </a:cubicBezTo>
                  <a:cubicBezTo>
                    <a:pt x="33" y="48"/>
                    <a:pt x="34" y="48"/>
                    <a:pt x="34" y="48"/>
                  </a:cubicBezTo>
                  <a:cubicBezTo>
                    <a:pt x="34" y="48"/>
                    <a:pt x="34" y="49"/>
                    <a:pt x="35" y="49"/>
                  </a:cubicBezTo>
                  <a:cubicBezTo>
                    <a:pt x="35" y="49"/>
                    <a:pt x="36" y="49"/>
                    <a:pt x="36" y="49"/>
                  </a:cubicBezTo>
                  <a:cubicBezTo>
                    <a:pt x="37" y="50"/>
                    <a:pt x="38" y="50"/>
                    <a:pt x="38" y="50"/>
                  </a:cubicBezTo>
                  <a:cubicBezTo>
                    <a:pt x="39" y="50"/>
                    <a:pt x="39" y="50"/>
                    <a:pt x="39" y="50"/>
                  </a:cubicBezTo>
                  <a:cubicBezTo>
                    <a:pt x="39" y="50"/>
                    <a:pt x="40" y="50"/>
                    <a:pt x="40" y="49"/>
                  </a:cubicBezTo>
                  <a:cubicBezTo>
                    <a:pt x="40" y="49"/>
                    <a:pt x="40" y="49"/>
                    <a:pt x="40" y="48"/>
                  </a:cubicBezTo>
                  <a:cubicBezTo>
                    <a:pt x="40" y="4"/>
                    <a:pt x="40" y="4"/>
                    <a:pt x="40" y="4"/>
                  </a:cubicBezTo>
                  <a:cubicBezTo>
                    <a:pt x="40" y="3"/>
                    <a:pt x="40" y="3"/>
                    <a:pt x="40" y="3"/>
                  </a:cubicBezTo>
                  <a:cubicBezTo>
                    <a:pt x="40" y="3"/>
                    <a:pt x="40" y="3"/>
                    <a:pt x="39" y="2"/>
                  </a:cubicBezTo>
                  <a:close/>
                  <a:moveTo>
                    <a:pt x="34" y="31"/>
                  </a:moveTo>
                  <a:cubicBezTo>
                    <a:pt x="18" y="25"/>
                    <a:pt x="18" y="25"/>
                    <a:pt x="18" y="25"/>
                  </a:cubicBezTo>
                  <a:cubicBezTo>
                    <a:pt x="34" y="7"/>
                    <a:pt x="34" y="7"/>
                    <a:pt x="34" y="7"/>
                  </a:cubicBezTo>
                  <a:cubicBezTo>
                    <a:pt x="34" y="7"/>
                    <a:pt x="34" y="7"/>
                    <a:pt x="34" y="7"/>
                  </a:cubicBezTo>
                  <a:lnTo>
                    <a:pt x="34" y="31"/>
                  </a:lnTo>
                  <a:close/>
                </a:path>
              </a:pathLst>
            </a:custGeom>
            <a:solidFill>
              <a:srgbClr val="00447D"/>
            </a:solidFill>
            <a:ln>
              <a:noFill/>
            </a:ln>
          </p:spPr>
          <p:txBody>
            <a:bodyPr anchor="t" anchorCtr="0" bIns="45720" compatLnSpc="1" lIns="91440" numCol="1" rIns="91440" tIns="45720" vert="horz" wrap="square"/>
            <a:p>
              <a:endParaRPr lang="en-US"/>
            </a:p>
          </p:txBody>
        </p:sp>
        <p:sp>
          <p:nvSpPr>
            <p:cNvPr id="1049094" name="Freeform 27"/>
            <p:cNvSpPr/>
            <p:nvPr/>
          </p:nvSpPr>
          <p:spPr bwMode="auto">
            <a:xfrm>
              <a:off x="2030162" y="5933476"/>
              <a:ext cx="85470" cy="76581"/>
            </a:xfrm>
            <a:custGeom>
              <a:avLst/>
              <a:gdLst>
                <a:gd name="T0" fmla="*/ 52 w 53"/>
                <a:gd name="T1" fmla="*/ 29 h 47"/>
                <a:gd name="T2" fmla="*/ 52 w 53"/>
                <a:gd name="T3" fmla="*/ 28 h 47"/>
                <a:gd name="T4" fmla="*/ 51 w 53"/>
                <a:gd name="T5" fmla="*/ 28 h 47"/>
                <a:gd name="T6" fmla="*/ 50 w 53"/>
                <a:gd name="T7" fmla="*/ 27 h 47"/>
                <a:gd name="T8" fmla="*/ 49 w 53"/>
                <a:gd name="T9" fmla="*/ 27 h 47"/>
                <a:gd name="T10" fmla="*/ 49 w 53"/>
                <a:gd name="T11" fmla="*/ 27 h 47"/>
                <a:gd name="T12" fmla="*/ 35 w 53"/>
                <a:gd name="T13" fmla="*/ 40 h 47"/>
                <a:gd name="T14" fmla="*/ 23 w 53"/>
                <a:gd name="T15" fmla="*/ 29 h 47"/>
                <a:gd name="T16" fmla="*/ 34 w 53"/>
                <a:gd name="T17" fmla="*/ 18 h 47"/>
                <a:gd name="T18" fmla="*/ 34 w 53"/>
                <a:gd name="T19" fmla="*/ 18 h 47"/>
                <a:gd name="T20" fmla="*/ 34 w 53"/>
                <a:gd name="T21" fmla="*/ 17 h 47"/>
                <a:gd name="T22" fmla="*/ 34 w 53"/>
                <a:gd name="T23" fmla="*/ 17 h 47"/>
                <a:gd name="T24" fmla="*/ 33 w 53"/>
                <a:gd name="T25" fmla="*/ 16 h 47"/>
                <a:gd name="T26" fmla="*/ 32 w 53"/>
                <a:gd name="T27" fmla="*/ 15 h 47"/>
                <a:gd name="T28" fmla="*/ 31 w 53"/>
                <a:gd name="T29" fmla="*/ 15 h 47"/>
                <a:gd name="T30" fmla="*/ 31 w 53"/>
                <a:gd name="T31" fmla="*/ 15 h 47"/>
                <a:gd name="T32" fmla="*/ 30 w 53"/>
                <a:gd name="T33" fmla="*/ 15 h 47"/>
                <a:gd name="T34" fmla="*/ 19 w 53"/>
                <a:gd name="T35" fmla="*/ 26 h 47"/>
                <a:gd name="T36" fmla="*/ 8 w 53"/>
                <a:gd name="T37" fmla="*/ 16 h 47"/>
                <a:gd name="T38" fmla="*/ 21 w 53"/>
                <a:gd name="T39" fmla="*/ 3 h 47"/>
                <a:gd name="T40" fmla="*/ 21 w 53"/>
                <a:gd name="T41" fmla="*/ 3 h 47"/>
                <a:gd name="T42" fmla="*/ 21 w 53"/>
                <a:gd name="T43" fmla="*/ 2 h 47"/>
                <a:gd name="T44" fmla="*/ 21 w 53"/>
                <a:gd name="T45" fmla="*/ 2 h 47"/>
                <a:gd name="T46" fmla="*/ 20 w 53"/>
                <a:gd name="T47" fmla="*/ 1 h 47"/>
                <a:gd name="T48" fmla="*/ 19 w 53"/>
                <a:gd name="T49" fmla="*/ 0 h 47"/>
                <a:gd name="T50" fmla="*/ 18 w 53"/>
                <a:gd name="T51" fmla="*/ 0 h 47"/>
                <a:gd name="T52" fmla="*/ 18 w 53"/>
                <a:gd name="T53" fmla="*/ 0 h 47"/>
                <a:gd name="T54" fmla="*/ 17 w 53"/>
                <a:gd name="T55" fmla="*/ 0 h 47"/>
                <a:gd name="T56" fmla="*/ 1 w 53"/>
                <a:gd name="T57" fmla="*/ 15 h 47"/>
                <a:gd name="T58" fmla="*/ 0 w 53"/>
                <a:gd name="T59" fmla="*/ 17 h 47"/>
                <a:gd name="T60" fmla="*/ 1 w 53"/>
                <a:gd name="T61" fmla="*/ 18 h 47"/>
                <a:gd name="T62" fmla="*/ 33 w 53"/>
                <a:gd name="T63" fmla="*/ 46 h 47"/>
                <a:gd name="T64" fmla="*/ 35 w 53"/>
                <a:gd name="T65" fmla="*/ 47 h 47"/>
                <a:gd name="T66" fmla="*/ 36 w 53"/>
                <a:gd name="T67" fmla="*/ 46 h 47"/>
                <a:gd name="T68" fmla="*/ 53 w 53"/>
                <a:gd name="T69" fmla="*/ 31 h 47"/>
                <a:gd name="T70" fmla="*/ 53 w 53"/>
                <a:gd name="T71" fmla="*/ 30 h 47"/>
                <a:gd name="T72" fmla="*/ 53 w 53"/>
                <a:gd name="T73" fmla="*/ 30 h 47"/>
                <a:gd name="T74" fmla="*/ 52 w 53"/>
                <a:gd name="T75"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47">
                  <a:moveTo>
                    <a:pt x="52" y="29"/>
                  </a:moveTo>
                  <a:cubicBezTo>
                    <a:pt x="52" y="29"/>
                    <a:pt x="52" y="29"/>
                    <a:pt x="52" y="28"/>
                  </a:cubicBezTo>
                  <a:cubicBezTo>
                    <a:pt x="51" y="28"/>
                    <a:pt x="51" y="28"/>
                    <a:pt x="51" y="28"/>
                  </a:cubicBezTo>
                  <a:cubicBezTo>
                    <a:pt x="50" y="27"/>
                    <a:pt x="50" y="27"/>
                    <a:pt x="50" y="27"/>
                  </a:cubicBezTo>
                  <a:cubicBezTo>
                    <a:pt x="50" y="27"/>
                    <a:pt x="49" y="27"/>
                    <a:pt x="49" y="27"/>
                  </a:cubicBezTo>
                  <a:cubicBezTo>
                    <a:pt x="49" y="27"/>
                    <a:pt x="49" y="27"/>
                    <a:pt x="49" y="27"/>
                  </a:cubicBezTo>
                  <a:cubicBezTo>
                    <a:pt x="35" y="40"/>
                    <a:pt x="35" y="40"/>
                    <a:pt x="35" y="40"/>
                  </a:cubicBezTo>
                  <a:cubicBezTo>
                    <a:pt x="23" y="29"/>
                    <a:pt x="23" y="29"/>
                    <a:pt x="23" y="29"/>
                  </a:cubicBezTo>
                  <a:cubicBezTo>
                    <a:pt x="34" y="18"/>
                    <a:pt x="34" y="18"/>
                    <a:pt x="34" y="18"/>
                  </a:cubicBezTo>
                  <a:cubicBezTo>
                    <a:pt x="34" y="18"/>
                    <a:pt x="34" y="18"/>
                    <a:pt x="34" y="18"/>
                  </a:cubicBezTo>
                  <a:cubicBezTo>
                    <a:pt x="34" y="18"/>
                    <a:pt x="34" y="17"/>
                    <a:pt x="34" y="17"/>
                  </a:cubicBezTo>
                  <a:cubicBezTo>
                    <a:pt x="34" y="17"/>
                    <a:pt x="34" y="17"/>
                    <a:pt x="34" y="17"/>
                  </a:cubicBezTo>
                  <a:cubicBezTo>
                    <a:pt x="34" y="16"/>
                    <a:pt x="34" y="16"/>
                    <a:pt x="33" y="16"/>
                  </a:cubicBezTo>
                  <a:cubicBezTo>
                    <a:pt x="33" y="15"/>
                    <a:pt x="33" y="15"/>
                    <a:pt x="32" y="15"/>
                  </a:cubicBezTo>
                  <a:cubicBezTo>
                    <a:pt x="32" y="15"/>
                    <a:pt x="32" y="15"/>
                    <a:pt x="31" y="15"/>
                  </a:cubicBezTo>
                  <a:cubicBezTo>
                    <a:pt x="31" y="15"/>
                    <a:pt x="31" y="15"/>
                    <a:pt x="31" y="15"/>
                  </a:cubicBezTo>
                  <a:cubicBezTo>
                    <a:pt x="31" y="15"/>
                    <a:pt x="30" y="15"/>
                    <a:pt x="30" y="15"/>
                  </a:cubicBezTo>
                  <a:cubicBezTo>
                    <a:pt x="19" y="26"/>
                    <a:pt x="19" y="26"/>
                    <a:pt x="19" y="26"/>
                  </a:cubicBezTo>
                  <a:cubicBezTo>
                    <a:pt x="8" y="16"/>
                    <a:pt x="8" y="16"/>
                    <a:pt x="8" y="16"/>
                  </a:cubicBezTo>
                  <a:cubicBezTo>
                    <a:pt x="21" y="3"/>
                    <a:pt x="21" y="3"/>
                    <a:pt x="21" y="3"/>
                  </a:cubicBezTo>
                  <a:cubicBezTo>
                    <a:pt x="21" y="3"/>
                    <a:pt x="21" y="3"/>
                    <a:pt x="21" y="3"/>
                  </a:cubicBezTo>
                  <a:cubicBezTo>
                    <a:pt x="22" y="3"/>
                    <a:pt x="21" y="2"/>
                    <a:pt x="21" y="2"/>
                  </a:cubicBezTo>
                  <a:cubicBezTo>
                    <a:pt x="21" y="2"/>
                    <a:pt x="21" y="2"/>
                    <a:pt x="21" y="2"/>
                  </a:cubicBezTo>
                  <a:cubicBezTo>
                    <a:pt x="21" y="1"/>
                    <a:pt x="21" y="1"/>
                    <a:pt x="20" y="1"/>
                  </a:cubicBezTo>
                  <a:cubicBezTo>
                    <a:pt x="20" y="0"/>
                    <a:pt x="19" y="0"/>
                    <a:pt x="19" y="0"/>
                  </a:cubicBezTo>
                  <a:cubicBezTo>
                    <a:pt x="19" y="0"/>
                    <a:pt x="19" y="0"/>
                    <a:pt x="18" y="0"/>
                  </a:cubicBezTo>
                  <a:cubicBezTo>
                    <a:pt x="18" y="0"/>
                    <a:pt x="18" y="0"/>
                    <a:pt x="18" y="0"/>
                  </a:cubicBezTo>
                  <a:cubicBezTo>
                    <a:pt x="18" y="0"/>
                    <a:pt x="17" y="0"/>
                    <a:pt x="17" y="0"/>
                  </a:cubicBezTo>
                  <a:cubicBezTo>
                    <a:pt x="1" y="15"/>
                    <a:pt x="1" y="15"/>
                    <a:pt x="1" y="15"/>
                  </a:cubicBezTo>
                  <a:cubicBezTo>
                    <a:pt x="1" y="16"/>
                    <a:pt x="1" y="16"/>
                    <a:pt x="0" y="17"/>
                  </a:cubicBezTo>
                  <a:cubicBezTo>
                    <a:pt x="0" y="17"/>
                    <a:pt x="1" y="18"/>
                    <a:pt x="1" y="18"/>
                  </a:cubicBezTo>
                  <a:cubicBezTo>
                    <a:pt x="33" y="46"/>
                    <a:pt x="33" y="46"/>
                    <a:pt x="33" y="46"/>
                  </a:cubicBezTo>
                  <a:cubicBezTo>
                    <a:pt x="33" y="47"/>
                    <a:pt x="34" y="47"/>
                    <a:pt x="35" y="47"/>
                  </a:cubicBezTo>
                  <a:cubicBezTo>
                    <a:pt x="35" y="47"/>
                    <a:pt x="36" y="47"/>
                    <a:pt x="36" y="46"/>
                  </a:cubicBezTo>
                  <a:cubicBezTo>
                    <a:pt x="53" y="31"/>
                    <a:pt x="53" y="31"/>
                    <a:pt x="53" y="31"/>
                  </a:cubicBezTo>
                  <a:cubicBezTo>
                    <a:pt x="53" y="31"/>
                    <a:pt x="53" y="31"/>
                    <a:pt x="53" y="30"/>
                  </a:cubicBezTo>
                  <a:cubicBezTo>
                    <a:pt x="53" y="30"/>
                    <a:pt x="53" y="30"/>
                    <a:pt x="53" y="30"/>
                  </a:cubicBezTo>
                  <a:cubicBezTo>
                    <a:pt x="53" y="30"/>
                    <a:pt x="53" y="29"/>
                    <a:pt x="52" y="29"/>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095" name="Freeform 28"/>
            <p:cNvSpPr>
              <a:spLocks noEditPoints="1"/>
            </p:cNvSpPr>
            <p:nvPr/>
          </p:nvSpPr>
          <p:spPr bwMode="auto">
            <a:xfrm>
              <a:off x="2070504" y="5893134"/>
              <a:ext cx="92308" cy="71111"/>
            </a:xfrm>
            <a:custGeom>
              <a:avLst/>
              <a:gdLst>
                <a:gd name="T0" fmla="*/ 56 w 57"/>
                <a:gd name="T1" fmla="*/ 19 h 44"/>
                <a:gd name="T2" fmla="*/ 56 w 57"/>
                <a:gd name="T3" fmla="*/ 19 h 44"/>
                <a:gd name="T4" fmla="*/ 54 w 57"/>
                <a:gd name="T5" fmla="*/ 18 h 44"/>
                <a:gd name="T6" fmla="*/ 42 w 57"/>
                <a:gd name="T7" fmla="*/ 16 h 44"/>
                <a:gd name="T8" fmla="*/ 39 w 57"/>
                <a:gd name="T9" fmla="*/ 15 h 44"/>
                <a:gd name="T10" fmla="*/ 36 w 57"/>
                <a:gd name="T11" fmla="*/ 15 h 44"/>
                <a:gd name="T12" fmla="*/ 33 w 57"/>
                <a:gd name="T13" fmla="*/ 15 h 44"/>
                <a:gd name="T14" fmla="*/ 31 w 57"/>
                <a:gd name="T15" fmla="*/ 16 h 44"/>
                <a:gd name="T16" fmla="*/ 32 w 57"/>
                <a:gd name="T17" fmla="*/ 12 h 44"/>
                <a:gd name="T18" fmla="*/ 31 w 57"/>
                <a:gd name="T19" fmla="*/ 9 h 44"/>
                <a:gd name="T20" fmla="*/ 30 w 57"/>
                <a:gd name="T21" fmla="*/ 5 h 44"/>
                <a:gd name="T22" fmla="*/ 26 w 57"/>
                <a:gd name="T23" fmla="*/ 2 h 44"/>
                <a:gd name="T24" fmla="*/ 22 w 57"/>
                <a:gd name="T25" fmla="*/ 1 h 44"/>
                <a:gd name="T26" fmla="*/ 18 w 57"/>
                <a:gd name="T27" fmla="*/ 0 h 44"/>
                <a:gd name="T28" fmla="*/ 14 w 57"/>
                <a:gd name="T29" fmla="*/ 1 h 44"/>
                <a:gd name="T30" fmla="*/ 9 w 57"/>
                <a:gd name="T31" fmla="*/ 4 h 44"/>
                <a:gd name="T32" fmla="*/ 8 w 57"/>
                <a:gd name="T33" fmla="*/ 6 h 44"/>
                <a:gd name="T34" fmla="*/ 6 w 57"/>
                <a:gd name="T35" fmla="*/ 8 h 44"/>
                <a:gd name="T36" fmla="*/ 0 w 57"/>
                <a:gd name="T37" fmla="*/ 16 h 44"/>
                <a:gd name="T38" fmla="*/ 0 w 57"/>
                <a:gd name="T39" fmla="*/ 17 h 44"/>
                <a:gd name="T40" fmla="*/ 1 w 57"/>
                <a:gd name="T41" fmla="*/ 19 h 44"/>
                <a:gd name="T42" fmla="*/ 37 w 57"/>
                <a:gd name="T43" fmla="*/ 43 h 44"/>
                <a:gd name="T44" fmla="*/ 38 w 57"/>
                <a:gd name="T45" fmla="*/ 44 h 44"/>
                <a:gd name="T46" fmla="*/ 38 w 57"/>
                <a:gd name="T47" fmla="*/ 43 h 44"/>
                <a:gd name="T48" fmla="*/ 39 w 57"/>
                <a:gd name="T49" fmla="*/ 43 h 44"/>
                <a:gd name="T50" fmla="*/ 40 w 57"/>
                <a:gd name="T51" fmla="*/ 42 h 44"/>
                <a:gd name="T52" fmla="*/ 41 w 57"/>
                <a:gd name="T53" fmla="*/ 40 h 44"/>
                <a:gd name="T54" fmla="*/ 41 w 57"/>
                <a:gd name="T55" fmla="*/ 40 h 44"/>
                <a:gd name="T56" fmla="*/ 41 w 57"/>
                <a:gd name="T57" fmla="*/ 39 h 44"/>
                <a:gd name="T58" fmla="*/ 41 w 57"/>
                <a:gd name="T59" fmla="*/ 39 h 44"/>
                <a:gd name="T60" fmla="*/ 24 w 57"/>
                <a:gd name="T61" fmla="*/ 27 h 44"/>
                <a:gd name="T62" fmla="*/ 27 w 57"/>
                <a:gd name="T63" fmla="*/ 24 h 44"/>
                <a:gd name="T64" fmla="*/ 30 w 57"/>
                <a:gd name="T65" fmla="*/ 22 h 44"/>
                <a:gd name="T66" fmla="*/ 33 w 57"/>
                <a:gd name="T67" fmla="*/ 21 h 44"/>
                <a:gd name="T68" fmla="*/ 36 w 57"/>
                <a:gd name="T69" fmla="*/ 21 h 44"/>
                <a:gd name="T70" fmla="*/ 40 w 57"/>
                <a:gd name="T71" fmla="*/ 21 h 44"/>
                <a:gd name="T72" fmla="*/ 52 w 57"/>
                <a:gd name="T73" fmla="*/ 24 h 44"/>
                <a:gd name="T74" fmla="*/ 53 w 57"/>
                <a:gd name="T75" fmla="*/ 24 h 44"/>
                <a:gd name="T76" fmla="*/ 54 w 57"/>
                <a:gd name="T77" fmla="*/ 24 h 44"/>
                <a:gd name="T78" fmla="*/ 54 w 57"/>
                <a:gd name="T79" fmla="*/ 24 h 44"/>
                <a:gd name="T80" fmla="*/ 55 w 57"/>
                <a:gd name="T81" fmla="*/ 22 h 44"/>
                <a:gd name="T82" fmla="*/ 56 w 57"/>
                <a:gd name="T83" fmla="*/ 21 h 44"/>
                <a:gd name="T84" fmla="*/ 57 w 57"/>
                <a:gd name="T85" fmla="*/ 20 h 44"/>
                <a:gd name="T86" fmla="*/ 57 w 57"/>
                <a:gd name="T87" fmla="*/ 20 h 44"/>
                <a:gd name="T88" fmla="*/ 56 w 57"/>
                <a:gd name="T89" fmla="*/ 19 h 44"/>
                <a:gd name="T90" fmla="*/ 26 w 57"/>
                <a:gd name="T91" fmla="*/ 16 h 44"/>
                <a:gd name="T92" fmla="*/ 24 w 57"/>
                <a:gd name="T93" fmla="*/ 20 h 44"/>
                <a:gd name="T94" fmla="*/ 20 w 57"/>
                <a:gd name="T95" fmla="*/ 25 h 44"/>
                <a:gd name="T96" fmla="*/ 7 w 57"/>
                <a:gd name="T97" fmla="*/ 16 h 44"/>
                <a:gd name="T98" fmla="*/ 10 w 57"/>
                <a:gd name="T99" fmla="*/ 12 h 44"/>
                <a:gd name="T100" fmla="*/ 12 w 57"/>
                <a:gd name="T101" fmla="*/ 9 h 44"/>
                <a:gd name="T102" fmla="*/ 13 w 57"/>
                <a:gd name="T103" fmla="*/ 8 h 44"/>
                <a:gd name="T104" fmla="*/ 18 w 57"/>
                <a:gd name="T105" fmla="*/ 6 h 44"/>
                <a:gd name="T106" fmla="*/ 23 w 57"/>
                <a:gd name="T107" fmla="*/ 8 h 44"/>
                <a:gd name="T108" fmla="*/ 25 w 57"/>
                <a:gd name="T109" fmla="*/ 10 h 44"/>
                <a:gd name="T110" fmla="*/ 26 w 57"/>
                <a:gd name="T111" fmla="*/ 13 h 44"/>
                <a:gd name="T112" fmla="*/ 26 w 57"/>
                <a:gd name="T113"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 h="44">
                  <a:moveTo>
                    <a:pt x="56" y="19"/>
                  </a:moveTo>
                  <a:cubicBezTo>
                    <a:pt x="56" y="19"/>
                    <a:pt x="56" y="19"/>
                    <a:pt x="56" y="19"/>
                  </a:cubicBezTo>
                  <a:cubicBezTo>
                    <a:pt x="55" y="19"/>
                    <a:pt x="55" y="19"/>
                    <a:pt x="54" y="18"/>
                  </a:cubicBezTo>
                  <a:cubicBezTo>
                    <a:pt x="42" y="16"/>
                    <a:pt x="42" y="16"/>
                    <a:pt x="42" y="16"/>
                  </a:cubicBezTo>
                  <a:cubicBezTo>
                    <a:pt x="41" y="15"/>
                    <a:pt x="40" y="15"/>
                    <a:pt x="39" y="15"/>
                  </a:cubicBezTo>
                  <a:cubicBezTo>
                    <a:pt x="38" y="15"/>
                    <a:pt x="37" y="15"/>
                    <a:pt x="36" y="15"/>
                  </a:cubicBezTo>
                  <a:cubicBezTo>
                    <a:pt x="35" y="15"/>
                    <a:pt x="34" y="15"/>
                    <a:pt x="33" y="15"/>
                  </a:cubicBezTo>
                  <a:cubicBezTo>
                    <a:pt x="32" y="15"/>
                    <a:pt x="32" y="16"/>
                    <a:pt x="31" y="16"/>
                  </a:cubicBezTo>
                  <a:cubicBezTo>
                    <a:pt x="31" y="15"/>
                    <a:pt x="32" y="13"/>
                    <a:pt x="32" y="12"/>
                  </a:cubicBezTo>
                  <a:cubicBezTo>
                    <a:pt x="32" y="11"/>
                    <a:pt x="32" y="10"/>
                    <a:pt x="31" y="9"/>
                  </a:cubicBezTo>
                  <a:cubicBezTo>
                    <a:pt x="31" y="7"/>
                    <a:pt x="30" y="6"/>
                    <a:pt x="30" y="5"/>
                  </a:cubicBezTo>
                  <a:cubicBezTo>
                    <a:pt x="29" y="4"/>
                    <a:pt x="28" y="3"/>
                    <a:pt x="26" y="2"/>
                  </a:cubicBezTo>
                  <a:cubicBezTo>
                    <a:pt x="25" y="2"/>
                    <a:pt x="24" y="1"/>
                    <a:pt x="22" y="1"/>
                  </a:cubicBezTo>
                  <a:cubicBezTo>
                    <a:pt x="21" y="0"/>
                    <a:pt x="19" y="0"/>
                    <a:pt x="18" y="0"/>
                  </a:cubicBezTo>
                  <a:cubicBezTo>
                    <a:pt x="17" y="0"/>
                    <a:pt x="15" y="1"/>
                    <a:pt x="14" y="1"/>
                  </a:cubicBezTo>
                  <a:cubicBezTo>
                    <a:pt x="12" y="2"/>
                    <a:pt x="11" y="3"/>
                    <a:pt x="9" y="4"/>
                  </a:cubicBezTo>
                  <a:cubicBezTo>
                    <a:pt x="9" y="5"/>
                    <a:pt x="9" y="5"/>
                    <a:pt x="8" y="6"/>
                  </a:cubicBezTo>
                  <a:cubicBezTo>
                    <a:pt x="7" y="6"/>
                    <a:pt x="7" y="7"/>
                    <a:pt x="6" y="8"/>
                  </a:cubicBezTo>
                  <a:cubicBezTo>
                    <a:pt x="0" y="16"/>
                    <a:pt x="0" y="16"/>
                    <a:pt x="0" y="16"/>
                  </a:cubicBezTo>
                  <a:cubicBezTo>
                    <a:pt x="0" y="16"/>
                    <a:pt x="0" y="17"/>
                    <a:pt x="0" y="17"/>
                  </a:cubicBezTo>
                  <a:cubicBezTo>
                    <a:pt x="0" y="18"/>
                    <a:pt x="0" y="18"/>
                    <a:pt x="1" y="19"/>
                  </a:cubicBezTo>
                  <a:cubicBezTo>
                    <a:pt x="37" y="43"/>
                    <a:pt x="37" y="43"/>
                    <a:pt x="37" y="43"/>
                  </a:cubicBezTo>
                  <a:cubicBezTo>
                    <a:pt x="37" y="44"/>
                    <a:pt x="38" y="44"/>
                    <a:pt x="38" y="44"/>
                  </a:cubicBezTo>
                  <a:cubicBezTo>
                    <a:pt x="38" y="44"/>
                    <a:pt x="38" y="44"/>
                    <a:pt x="38" y="43"/>
                  </a:cubicBezTo>
                  <a:cubicBezTo>
                    <a:pt x="39" y="43"/>
                    <a:pt x="39" y="43"/>
                    <a:pt x="39" y="43"/>
                  </a:cubicBezTo>
                  <a:cubicBezTo>
                    <a:pt x="40" y="43"/>
                    <a:pt x="40" y="42"/>
                    <a:pt x="40" y="42"/>
                  </a:cubicBezTo>
                  <a:cubicBezTo>
                    <a:pt x="41" y="41"/>
                    <a:pt x="41" y="41"/>
                    <a:pt x="41" y="40"/>
                  </a:cubicBezTo>
                  <a:cubicBezTo>
                    <a:pt x="41" y="40"/>
                    <a:pt x="41" y="40"/>
                    <a:pt x="41" y="40"/>
                  </a:cubicBezTo>
                  <a:cubicBezTo>
                    <a:pt x="42" y="39"/>
                    <a:pt x="42" y="39"/>
                    <a:pt x="41" y="39"/>
                  </a:cubicBezTo>
                  <a:cubicBezTo>
                    <a:pt x="41" y="39"/>
                    <a:pt x="41" y="39"/>
                    <a:pt x="41" y="39"/>
                  </a:cubicBezTo>
                  <a:cubicBezTo>
                    <a:pt x="24" y="27"/>
                    <a:pt x="24" y="27"/>
                    <a:pt x="24" y="27"/>
                  </a:cubicBezTo>
                  <a:cubicBezTo>
                    <a:pt x="27" y="24"/>
                    <a:pt x="27" y="24"/>
                    <a:pt x="27" y="24"/>
                  </a:cubicBezTo>
                  <a:cubicBezTo>
                    <a:pt x="28" y="23"/>
                    <a:pt x="29" y="22"/>
                    <a:pt x="30" y="22"/>
                  </a:cubicBezTo>
                  <a:cubicBezTo>
                    <a:pt x="31" y="21"/>
                    <a:pt x="32" y="21"/>
                    <a:pt x="33" y="21"/>
                  </a:cubicBezTo>
                  <a:cubicBezTo>
                    <a:pt x="34" y="20"/>
                    <a:pt x="35" y="20"/>
                    <a:pt x="36" y="21"/>
                  </a:cubicBezTo>
                  <a:cubicBezTo>
                    <a:pt x="37" y="21"/>
                    <a:pt x="39" y="21"/>
                    <a:pt x="40" y="21"/>
                  </a:cubicBezTo>
                  <a:cubicBezTo>
                    <a:pt x="52" y="24"/>
                    <a:pt x="52" y="24"/>
                    <a:pt x="52" y="24"/>
                  </a:cubicBezTo>
                  <a:cubicBezTo>
                    <a:pt x="52" y="24"/>
                    <a:pt x="53" y="24"/>
                    <a:pt x="53" y="24"/>
                  </a:cubicBezTo>
                  <a:cubicBezTo>
                    <a:pt x="53" y="24"/>
                    <a:pt x="53" y="24"/>
                    <a:pt x="54" y="24"/>
                  </a:cubicBezTo>
                  <a:cubicBezTo>
                    <a:pt x="54" y="24"/>
                    <a:pt x="54" y="24"/>
                    <a:pt x="54" y="24"/>
                  </a:cubicBezTo>
                  <a:cubicBezTo>
                    <a:pt x="55" y="23"/>
                    <a:pt x="55" y="23"/>
                    <a:pt x="55" y="22"/>
                  </a:cubicBezTo>
                  <a:cubicBezTo>
                    <a:pt x="56" y="22"/>
                    <a:pt x="56" y="21"/>
                    <a:pt x="56" y="21"/>
                  </a:cubicBezTo>
                  <a:cubicBezTo>
                    <a:pt x="57" y="21"/>
                    <a:pt x="57" y="20"/>
                    <a:pt x="57" y="20"/>
                  </a:cubicBezTo>
                  <a:cubicBezTo>
                    <a:pt x="57" y="20"/>
                    <a:pt x="57" y="20"/>
                    <a:pt x="57" y="20"/>
                  </a:cubicBezTo>
                  <a:cubicBezTo>
                    <a:pt x="57" y="19"/>
                    <a:pt x="57" y="19"/>
                    <a:pt x="56" y="19"/>
                  </a:cubicBezTo>
                  <a:close/>
                  <a:moveTo>
                    <a:pt x="26" y="16"/>
                  </a:moveTo>
                  <a:cubicBezTo>
                    <a:pt x="26" y="17"/>
                    <a:pt x="25" y="19"/>
                    <a:pt x="24" y="20"/>
                  </a:cubicBezTo>
                  <a:cubicBezTo>
                    <a:pt x="20" y="25"/>
                    <a:pt x="20" y="25"/>
                    <a:pt x="20" y="25"/>
                  </a:cubicBezTo>
                  <a:cubicBezTo>
                    <a:pt x="7" y="16"/>
                    <a:pt x="7" y="16"/>
                    <a:pt x="7" y="16"/>
                  </a:cubicBezTo>
                  <a:cubicBezTo>
                    <a:pt x="10" y="12"/>
                    <a:pt x="10" y="12"/>
                    <a:pt x="10" y="12"/>
                  </a:cubicBezTo>
                  <a:cubicBezTo>
                    <a:pt x="11" y="11"/>
                    <a:pt x="11" y="10"/>
                    <a:pt x="12" y="9"/>
                  </a:cubicBezTo>
                  <a:cubicBezTo>
                    <a:pt x="12" y="9"/>
                    <a:pt x="13" y="8"/>
                    <a:pt x="13" y="8"/>
                  </a:cubicBezTo>
                  <a:cubicBezTo>
                    <a:pt x="15" y="7"/>
                    <a:pt x="17" y="6"/>
                    <a:pt x="18" y="6"/>
                  </a:cubicBezTo>
                  <a:cubicBezTo>
                    <a:pt x="20" y="6"/>
                    <a:pt x="21" y="7"/>
                    <a:pt x="23" y="8"/>
                  </a:cubicBezTo>
                  <a:cubicBezTo>
                    <a:pt x="24" y="9"/>
                    <a:pt x="25" y="9"/>
                    <a:pt x="25" y="10"/>
                  </a:cubicBezTo>
                  <a:cubicBezTo>
                    <a:pt x="26" y="11"/>
                    <a:pt x="26" y="12"/>
                    <a:pt x="26" y="13"/>
                  </a:cubicBezTo>
                  <a:cubicBezTo>
                    <a:pt x="26" y="14"/>
                    <a:pt x="26" y="15"/>
                    <a:pt x="26" y="16"/>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096" name="Freeform 29"/>
            <p:cNvSpPr/>
            <p:nvPr/>
          </p:nvSpPr>
          <p:spPr bwMode="auto">
            <a:xfrm>
              <a:off x="1758710" y="6031254"/>
              <a:ext cx="25983" cy="73163"/>
            </a:xfrm>
            <a:custGeom>
              <a:avLst/>
              <a:gdLst>
                <a:gd name="T0" fmla="*/ 15 w 16"/>
                <a:gd name="T1" fmla="*/ 1 h 45"/>
                <a:gd name="T2" fmla="*/ 14 w 16"/>
                <a:gd name="T3" fmla="*/ 1 h 45"/>
                <a:gd name="T4" fmla="*/ 13 w 16"/>
                <a:gd name="T5" fmla="*/ 0 h 45"/>
                <a:gd name="T6" fmla="*/ 11 w 16"/>
                <a:gd name="T7" fmla="*/ 0 h 45"/>
                <a:gd name="T8" fmla="*/ 10 w 16"/>
                <a:gd name="T9" fmla="*/ 0 h 45"/>
                <a:gd name="T10" fmla="*/ 9 w 16"/>
                <a:gd name="T11" fmla="*/ 0 h 45"/>
                <a:gd name="T12" fmla="*/ 9 w 16"/>
                <a:gd name="T13" fmla="*/ 1 h 45"/>
                <a:gd name="T14" fmla="*/ 0 w 16"/>
                <a:gd name="T15" fmla="*/ 43 h 45"/>
                <a:gd name="T16" fmla="*/ 0 w 16"/>
                <a:gd name="T17" fmla="*/ 44 h 45"/>
                <a:gd name="T18" fmla="*/ 1 w 16"/>
                <a:gd name="T19" fmla="*/ 44 h 45"/>
                <a:gd name="T20" fmla="*/ 2 w 16"/>
                <a:gd name="T21" fmla="*/ 44 h 45"/>
                <a:gd name="T22" fmla="*/ 3 w 16"/>
                <a:gd name="T23" fmla="*/ 45 h 45"/>
                <a:gd name="T24" fmla="*/ 5 w 16"/>
                <a:gd name="T25" fmla="*/ 45 h 45"/>
                <a:gd name="T26" fmla="*/ 6 w 16"/>
                <a:gd name="T27" fmla="*/ 45 h 45"/>
                <a:gd name="T28" fmla="*/ 6 w 16"/>
                <a:gd name="T29" fmla="*/ 45 h 45"/>
                <a:gd name="T30" fmla="*/ 7 w 16"/>
                <a:gd name="T31" fmla="*/ 44 h 45"/>
                <a:gd name="T32" fmla="*/ 16 w 16"/>
                <a:gd name="T33" fmla="*/ 2 h 45"/>
                <a:gd name="T34" fmla="*/ 15 w 16"/>
                <a:gd name="T35" fmla="*/ 1 h 45"/>
                <a:gd name="T36" fmla="*/ 15 w 16"/>
                <a:gd name="T37"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45">
                  <a:moveTo>
                    <a:pt x="15" y="1"/>
                  </a:moveTo>
                  <a:cubicBezTo>
                    <a:pt x="15" y="1"/>
                    <a:pt x="14" y="1"/>
                    <a:pt x="14" y="1"/>
                  </a:cubicBezTo>
                  <a:cubicBezTo>
                    <a:pt x="14" y="0"/>
                    <a:pt x="13" y="0"/>
                    <a:pt x="13" y="0"/>
                  </a:cubicBezTo>
                  <a:cubicBezTo>
                    <a:pt x="12" y="0"/>
                    <a:pt x="11" y="0"/>
                    <a:pt x="11" y="0"/>
                  </a:cubicBezTo>
                  <a:cubicBezTo>
                    <a:pt x="11" y="0"/>
                    <a:pt x="10" y="0"/>
                    <a:pt x="10" y="0"/>
                  </a:cubicBezTo>
                  <a:cubicBezTo>
                    <a:pt x="10" y="0"/>
                    <a:pt x="10" y="0"/>
                    <a:pt x="9" y="0"/>
                  </a:cubicBezTo>
                  <a:cubicBezTo>
                    <a:pt x="9" y="0"/>
                    <a:pt x="9" y="1"/>
                    <a:pt x="9" y="1"/>
                  </a:cubicBezTo>
                  <a:cubicBezTo>
                    <a:pt x="0" y="43"/>
                    <a:pt x="0" y="43"/>
                    <a:pt x="0" y="43"/>
                  </a:cubicBezTo>
                  <a:cubicBezTo>
                    <a:pt x="0" y="43"/>
                    <a:pt x="0" y="43"/>
                    <a:pt x="0" y="44"/>
                  </a:cubicBezTo>
                  <a:cubicBezTo>
                    <a:pt x="0" y="44"/>
                    <a:pt x="0" y="44"/>
                    <a:pt x="1" y="44"/>
                  </a:cubicBezTo>
                  <a:cubicBezTo>
                    <a:pt x="1" y="44"/>
                    <a:pt x="1" y="44"/>
                    <a:pt x="2" y="44"/>
                  </a:cubicBezTo>
                  <a:cubicBezTo>
                    <a:pt x="2" y="44"/>
                    <a:pt x="3" y="45"/>
                    <a:pt x="3" y="45"/>
                  </a:cubicBezTo>
                  <a:cubicBezTo>
                    <a:pt x="4" y="45"/>
                    <a:pt x="4" y="45"/>
                    <a:pt x="5" y="45"/>
                  </a:cubicBezTo>
                  <a:cubicBezTo>
                    <a:pt x="5" y="45"/>
                    <a:pt x="5" y="45"/>
                    <a:pt x="6" y="45"/>
                  </a:cubicBezTo>
                  <a:cubicBezTo>
                    <a:pt x="6" y="45"/>
                    <a:pt x="6" y="45"/>
                    <a:pt x="6" y="45"/>
                  </a:cubicBezTo>
                  <a:cubicBezTo>
                    <a:pt x="6" y="44"/>
                    <a:pt x="7" y="44"/>
                    <a:pt x="7" y="44"/>
                  </a:cubicBezTo>
                  <a:cubicBezTo>
                    <a:pt x="16" y="2"/>
                    <a:pt x="16" y="2"/>
                    <a:pt x="16" y="2"/>
                  </a:cubicBezTo>
                  <a:cubicBezTo>
                    <a:pt x="16" y="2"/>
                    <a:pt x="16" y="1"/>
                    <a:pt x="15" y="1"/>
                  </a:cubicBezTo>
                  <a:cubicBezTo>
                    <a:pt x="15" y="1"/>
                    <a:pt x="15" y="1"/>
                    <a:pt x="15" y="1"/>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097" name="Freeform 30"/>
            <p:cNvSpPr/>
            <p:nvPr/>
          </p:nvSpPr>
          <p:spPr bwMode="auto">
            <a:xfrm>
              <a:off x="1972727" y="5966297"/>
              <a:ext cx="77949" cy="79316"/>
            </a:xfrm>
            <a:custGeom>
              <a:avLst/>
              <a:gdLst>
                <a:gd name="T0" fmla="*/ 35 w 48"/>
                <a:gd name="T1" fmla="*/ 1 h 49"/>
                <a:gd name="T2" fmla="*/ 34 w 48"/>
                <a:gd name="T3" fmla="*/ 0 h 49"/>
                <a:gd name="T4" fmla="*/ 34 w 48"/>
                <a:gd name="T5" fmla="*/ 0 h 49"/>
                <a:gd name="T6" fmla="*/ 33 w 48"/>
                <a:gd name="T7" fmla="*/ 0 h 49"/>
                <a:gd name="T8" fmla="*/ 31 w 48"/>
                <a:gd name="T9" fmla="*/ 1 h 49"/>
                <a:gd name="T10" fmla="*/ 30 w 48"/>
                <a:gd name="T11" fmla="*/ 2 h 49"/>
                <a:gd name="T12" fmla="*/ 29 w 48"/>
                <a:gd name="T13" fmla="*/ 2 h 49"/>
                <a:gd name="T14" fmla="*/ 29 w 48"/>
                <a:gd name="T15" fmla="*/ 3 h 49"/>
                <a:gd name="T16" fmla="*/ 29 w 48"/>
                <a:gd name="T17" fmla="*/ 4 h 49"/>
                <a:gd name="T18" fmla="*/ 41 w 48"/>
                <a:gd name="T19" fmla="*/ 42 h 49"/>
                <a:gd name="T20" fmla="*/ 41 w 48"/>
                <a:gd name="T21" fmla="*/ 42 h 49"/>
                <a:gd name="T22" fmla="*/ 6 w 48"/>
                <a:gd name="T23" fmla="*/ 18 h 49"/>
                <a:gd name="T24" fmla="*/ 6 w 48"/>
                <a:gd name="T25" fmla="*/ 18 h 49"/>
                <a:gd name="T26" fmla="*/ 5 w 48"/>
                <a:gd name="T27" fmla="*/ 18 h 49"/>
                <a:gd name="T28" fmla="*/ 4 w 48"/>
                <a:gd name="T29" fmla="*/ 18 h 49"/>
                <a:gd name="T30" fmla="*/ 3 w 48"/>
                <a:gd name="T31" fmla="*/ 19 h 49"/>
                <a:gd name="T32" fmla="*/ 1 w 48"/>
                <a:gd name="T33" fmla="*/ 20 h 49"/>
                <a:gd name="T34" fmla="*/ 0 w 48"/>
                <a:gd name="T35" fmla="*/ 21 h 49"/>
                <a:gd name="T36" fmla="*/ 0 w 48"/>
                <a:gd name="T37" fmla="*/ 22 h 49"/>
                <a:gd name="T38" fmla="*/ 1 w 48"/>
                <a:gd name="T39" fmla="*/ 23 h 49"/>
                <a:gd name="T40" fmla="*/ 41 w 48"/>
                <a:gd name="T41" fmla="*/ 48 h 49"/>
                <a:gd name="T42" fmla="*/ 41 w 48"/>
                <a:gd name="T43" fmla="*/ 49 h 49"/>
                <a:gd name="T44" fmla="*/ 42 w 48"/>
                <a:gd name="T45" fmla="*/ 49 h 49"/>
                <a:gd name="T46" fmla="*/ 42 w 48"/>
                <a:gd name="T47" fmla="*/ 49 h 49"/>
                <a:gd name="T48" fmla="*/ 43 w 48"/>
                <a:gd name="T49" fmla="*/ 48 h 49"/>
                <a:gd name="T50" fmla="*/ 44 w 48"/>
                <a:gd name="T51" fmla="*/ 48 h 49"/>
                <a:gd name="T52" fmla="*/ 45 w 48"/>
                <a:gd name="T53" fmla="*/ 47 h 49"/>
                <a:gd name="T54" fmla="*/ 46 w 48"/>
                <a:gd name="T55" fmla="*/ 46 h 49"/>
                <a:gd name="T56" fmla="*/ 47 w 48"/>
                <a:gd name="T57" fmla="*/ 45 h 49"/>
                <a:gd name="T58" fmla="*/ 48 w 48"/>
                <a:gd name="T59" fmla="*/ 45 h 49"/>
                <a:gd name="T60" fmla="*/ 48 w 48"/>
                <a:gd name="T61" fmla="*/ 44 h 49"/>
                <a:gd name="T62" fmla="*/ 35 w 48"/>
                <a:gd name="T63"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49">
                  <a:moveTo>
                    <a:pt x="35" y="1"/>
                  </a:moveTo>
                  <a:cubicBezTo>
                    <a:pt x="35" y="1"/>
                    <a:pt x="34" y="0"/>
                    <a:pt x="34" y="0"/>
                  </a:cubicBezTo>
                  <a:cubicBezTo>
                    <a:pt x="34" y="0"/>
                    <a:pt x="34" y="0"/>
                    <a:pt x="34" y="0"/>
                  </a:cubicBezTo>
                  <a:cubicBezTo>
                    <a:pt x="33" y="0"/>
                    <a:pt x="33" y="0"/>
                    <a:pt x="33" y="0"/>
                  </a:cubicBezTo>
                  <a:cubicBezTo>
                    <a:pt x="32" y="0"/>
                    <a:pt x="32" y="0"/>
                    <a:pt x="31" y="1"/>
                  </a:cubicBezTo>
                  <a:cubicBezTo>
                    <a:pt x="30" y="1"/>
                    <a:pt x="30" y="1"/>
                    <a:pt x="30" y="2"/>
                  </a:cubicBezTo>
                  <a:cubicBezTo>
                    <a:pt x="29" y="2"/>
                    <a:pt x="29" y="2"/>
                    <a:pt x="29" y="2"/>
                  </a:cubicBezTo>
                  <a:cubicBezTo>
                    <a:pt x="29" y="3"/>
                    <a:pt x="29" y="3"/>
                    <a:pt x="29" y="3"/>
                  </a:cubicBezTo>
                  <a:cubicBezTo>
                    <a:pt x="29" y="3"/>
                    <a:pt x="29" y="3"/>
                    <a:pt x="29" y="4"/>
                  </a:cubicBezTo>
                  <a:cubicBezTo>
                    <a:pt x="41" y="42"/>
                    <a:pt x="41" y="42"/>
                    <a:pt x="41" y="42"/>
                  </a:cubicBezTo>
                  <a:cubicBezTo>
                    <a:pt x="41" y="42"/>
                    <a:pt x="41" y="42"/>
                    <a:pt x="41" y="42"/>
                  </a:cubicBezTo>
                  <a:cubicBezTo>
                    <a:pt x="6" y="18"/>
                    <a:pt x="6" y="18"/>
                    <a:pt x="6" y="18"/>
                  </a:cubicBezTo>
                  <a:cubicBezTo>
                    <a:pt x="6" y="18"/>
                    <a:pt x="6" y="18"/>
                    <a:pt x="6" y="18"/>
                  </a:cubicBezTo>
                  <a:cubicBezTo>
                    <a:pt x="5" y="18"/>
                    <a:pt x="5" y="18"/>
                    <a:pt x="5" y="18"/>
                  </a:cubicBezTo>
                  <a:cubicBezTo>
                    <a:pt x="5" y="18"/>
                    <a:pt x="4" y="18"/>
                    <a:pt x="4" y="18"/>
                  </a:cubicBezTo>
                  <a:cubicBezTo>
                    <a:pt x="4" y="18"/>
                    <a:pt x="3" y="19"/>
                    <a:pt x="3" y="19"/>
                  </a:cubicBezTo>
                  <a:cubicBezTo>
                    <a:pt x="2" y="20"/>
                    <a:pt x="1" y="20"/>
                    <a:pt x="1" y="20"/>
                  </a:cubicBezTo>
                  <a:cubicBezTo>
                    <a:pt x="1" y="21"/>
                    <a:pt x="0" y="21"/>
                    <a:pt x="0" y="21"/>
                  </a:cubicBezTo>
                  <a:cubicBezTo>
                    <a:pt x="0" y="21"/>
                    <a:pt x="0" y="22"/>
                    <a:pt x="0" y="22"/>
                  </a:cubicBezTo>
                  <a:cubicBezTo>
                    <a:pt x="1" y="22"/>
                    <a:pt x="1" y="22"/>
                    <a:pt x="1" y="23"/>
                  </a:cubicBezTo>
                  <a:cubicBezTo>
                    <a:pt x="41" y="48"/>
                    <a:pt x="41" y="48"/>
                    <a:pt x="41" y="48"/>
                  </a:cubicBezTo>
                  <a:cubicBezTo>
                    <a:pt x="41" y="49"/>
                    <a:pt x="41" y="49"/>
                    <a:pt x="41" y="49"/>
                  </a:cubicBezTo>
                  <a:cubicBezTo>
                    <a:pt x="41" y="49"/>
                    <a:pt x="41" y="49"/>
                    <a:pt x="42" y="49"/>
                  </a:cubicBezTo>
                  <a:cubicBezTo>
                    <a:pt x="42" y="49"/>
                    <a:pt x="42" y="49"/>
                    <a:pt x="42" y="49"/>
                  </a:cubicBezTo>
                  <a:cubicBezTo>
                    <a:pt x="42" y="49"/>
                    <a:pt x="43" y="48"/>
                    <a:pt x="43" y="48"/>
                  </a:cubicBezTo>
                  <a:cubicBezTo>
                    <a:pt x="43" y="48"/>
                    <a:pt x="43" y="48"/>
                    <a:pt x="44" y="48"/>
                  </a:cubicBezTo>
                  <a:cubicBezTo>
                    <a:pt x="44" y="48"/>
                    <a:pt x="45" y="47"/>
                    <a:pt x="45" y="47"/>
                  </a:cubicBezTo>
                  <a:cubicBezTo>
                    <a:pt x="46" y="47"/>
                    <a:pt x="46" y="46"/>
                    <a:pt x="46" y="46"/>
                  </a:cubicBezTo>
                  <a:cubicBezTo>
                    <a:pt x="47" y="46"/>
                    <a:pt x="47" y="46"/>
                    <a:pt x="47" y="45"/>
                  </a:cubicBezTo>
                  <a:cubicBezTo>
                    <a:pt x="48" y="45"/>
                    <a:pt x="48" y="45"/>
                    <a:pt x="48" y="45"/>
                  </a:cubicBezTo>
                  <a:cubicBezTo>
                    <a:pt x="48" y="44"/>
                    <a:pt x="48" y="44"/>
                    <a:pt x="48" y="44"/>
                  </a:cubicBezTo>
                  <a:lnTo>
                    <a:pt x="35" y="1"/>
                  </a:lnTo>
                  <a:close/>
                </a:path>
              </a:pathLst>
            </a:custGeom>
            <a:solidFill>
              <a:srgbClr val="00447D"/>
            </a:solidFill>
            <a:ln>
              <a:noFill/>
            </a:ln>
          </p:spPr>
          <p:txBody>
            <a:bodyPr anchor="t" anchorCtr="0" bIns="45720" compatLnSpc="1" lIns="91440" numCol="1" rIns="91440" tIns="45720" vert="horz" wrap="square"/>
            <a:p>
              <a:endParaRPr lang="en-US"/>
            </a:p>
          </p:txBody>
        </p:sp>
        <p:sp>
          <p:nvSpPr>
            <p:cNvPr id="1049098" name="Freeform 31"/>
            <p:cNvSpPr/>
            <p:nvPr/>
          </p:nvSpPr>
          <p:spPr bwMode="auto">
            <a:xfrm>
              <a:off x="1885205" y="6016895"/>
              <a:ext cx="80000" cy="84103"/>
            </a:xfrm>
            <a:custGeom>
              <a:avLst/>
              <a:gdLst>
                <a:gd name="T0" fmla="*/ 35 w 49"/>
                <a:gd name="T1" fmla="*/ 0 h 52"/>
                <a:gd name="T2" fmla="*/ 35 w 49"/>
                <a:gd name="T3" fmla="*/ 0 h 52"/>
                <a:gd name="T4" fmla="*/ 34 w 49"/>
                <a:gd name="T5" fmla="*/ 0 h 52"/>
                <a:gd name="T6" fmla="*/ 33 w 49"/>
                <a:gd name="T7" fmla="*/ 0 h 52"/>
                <a:gd name="T8" fmla="*/ 32 w 49"/>
                <a:gd name="T9" fmla="*/ 0 h 52"/>
                <a:gd name="T10" fmla="*/ 31 w 49"/>
                <a:gd name="T11" fmla="*/ 0 h 52"/>
                <a:gd name="T12" fmla="*/ 30 w 49"/>
                <a:gd name="T13" fmla="*/ 1 h 52"/>
                <a:gd name="T14" fmla="*/ 29 w 49"/>
                <a:gd name="T15" fmla="*/ 1 h 52"/>
                <a:gd name="T16" fmla="*/ 29 w 49"/>
                <a:gd name="T17" fmla="*/ 2 h 52"/>
                <a:gd name="T18" fmla="*/ 37 w 49"/>
                <a:gd name="T19" fmla="*/ 25 h 52"/>
                <a:gd name="T20" fmla="*/ 39 w 49"/>
                <a:gd name="T21" fmla="*/ 31 h 52"/>
                <a:gd name="T22" fmla="*/ 41 w 49"/>
                <a:gd name="T23" fmla="*/ 36 h 52"/>
                <a:gd name="T24" fmla="*/ 41 w 49"/>
                <a:gd name="T25" fmla="*/ 36 h 52"/>
                <a:gd name="T26" fmla="*/ 38 w 49"/>
                <a:gd name="T27" fmla="*/ 33 h 52"/>
                <a:gd name="T28" fmla="*/ 35 w 49"/>
                <a:gd name="T29" fmla="*/ 31 h 52"/>
                <a:gd name="T30" fmla="*/ 32 w 49"/>
                <a:gd name="T31" fmla="*/ 28 h 52"/>
                <a:gd name="T32" fmla="*/ 29 w 49"/>
                <a:gd name="T33" fmla="*/ 25 h 52"/>
                <a:gd name="T34" fmla="*/ 12 w 49"/>
                <a:gd name="T35" fmla="*/ 10 h 52"/>
                <a:gd name="T36" fmla="*/ 10 w 49"/>
                <a:gd name="T37" fmla="*/ 8 h 52"/>
                <a:gd name="T38" fmla="*/ 8 w 49"/>
                <a:gd name="T39" fmla="*/ 8 h 52"/>
                <a:gd name="T40" fmla="*/ 7 w 49"/>
                <a:gd name="T41" fmla="*/ 7 h 52"/>
                <a:gd name="T42" fmla="*/ 5 w 49"/>
                <a:gd name="T43" fmla="*/ 8 h 52"/>
                <a:gd name="T44" fmla="*/ 2 w 49"/>
                <a:gd name="T45" fmla="*/ 8 h 52"/>
                <a:gd name="T46" fmla="*/ 1 w 49"/>
                <a:gd name="T47" fmla="*/ 10 h 52"/>
                <a:gd name="T48" fmla="*/ 1 w 49"/>
                <a:gd name="T49" fmla="*/ 12 h 52"/>
                <a:gd name="T50" fmla="*/ 14 w 49"/>
                <a:gd name="T51" fmla="*/ 51 h 52"/>
                <a:gd name="T52" fmla="*/ 14 w 49"/>
                <a:gd name="T53" fmla="*/ 52 h 52"/>
                <a:gd name="T54" fmla="*/ 15 w 49"/>
                <a:gd name="T55" fmla="*/ 52 h 52"/>
                <a:gd name="T56" fmla="*/ 16 w 49"/>
                <a:gd name="T57" fmla="*/ 52 h 52"/>
                <a:gd name="T58" fmla="*/ 17 w 49"/>
                <a:gd name="T59" fmla="*/ 52 h 52"/>
                <a:gd name="T60" fmla="*/ 18 w 49"/>
                <a:gd name="T61" fmla="*/ 51 h 52"/>
                <a:gd name="T62" fmla="*/ 19 w 49"/>
                <a:gd name="T63" fmla="*/ 51 h 52"/>
                <a:gd name="T64" fmla="*/ 20 w 49"/>
                <a:gd name="T65" fmla="*/ 50 h 52"/>
                <a:gd name="T66" fmla="*/ 20 w 49"/>
                <a:gd name="T67" fmla="*/ 50 h 52"/>
                <a:gd name="T68" fmla="*/ 11 w 49"/>
                <a:gd name="T69" fmla="*/ 24 h 52"/>
                <a:gd name="T70" fmla="*/ 9 w 49"/>
                <a:gd name="T71" fmla="*/ 19 h 52"/>
                <a:gd name="T72" fmla="*/ 8 w 49"/>
                <a:gd name="T73" fmla="*/ 14 h 52"/>
                <a:gd name="T74" fmla="*/ 8 w 49"/>
                <a:gd name="T75" fmla="*/ 14 h 52"/>
                <a:gd name="T76" fmla="*/ 11 w 49"/>
                <a:gd name="T77" fmla="*/ 17 h 52"/>
                <a:gd name="T78" fmla="*/ 15 w 49"/>
                <a:gd name="T79" fmla="*/ 21 h 52"/>
                <a:gd name="T80" fmla="*/ 38 w 49"/>
                <a:gd name="T81" fmla="*/ 41 h 52"/>
                <a:gd name="T82" fmla="*/ 40 w 49"/>
                <a:gd name="T83" fmla="*/ 43 h 52"/>
                <a:gd name="T84" fmla="*/ 41 w 49"/>
                <a:gd name="T85" fmla="*/ 44 h 52"/>
                <a:gd name="T86" fmla="*/ 43 w 49"/>
                <a:gd name="T87" fmla="*/ 44 h 52"/>
                <a:gd name="T88" fmla="*/ 45 w 49"/>
                <a:gd name="T89" fmla="*/ 44 h 52"/>
                <a:gd name="T90" fmla="*/ 47 w 49"/>
                <a:gd name="T91" fmla="*/ 43 h 52"/>
                <a:gd name="T92" fmla="*/ 48 w 49"/>
                <a:gd name="T93" fmla="*/ 43 h 52"/>
                <a:gd name="T94" fmla="*/ 48 w 49"/>
                <a:gd name="T95" fmla="*/ 42 h 52"/>
                <a:gd name="T96" fmla="*/ 49 w 49"/>
                <a:gd name="T97" fmla="*/ 41 h 52"/>
                <a:gd name="T98" fmla="*/ 48 w 49"/>
                <a:gd name="T99" fmla="*/ 40 h 52"/>
                <a:gd name="T100" fmla="*/ 35 w 49"/>
                <a:gd name="T10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 h="52">
                  <a:moveTo>
                    <a:pt x="35" y="0"/>
                  </a:moveTo>
                  <a:cubicBezTo>
                    <a:pt x="35" y="0"/>
                    <a:pt x="35" y="0"/>
                    <a:pt x="35" y="0"/>
                  </a:cubicBezTo>
                  <a:cubicBezTo>
                    <a:pt x="35" y="0"/>
                    <a:pt x="35" y="0"/>
                    <a:pt x="34" y="0"/>
                  </a:cubicBezTo>
                  <a:cubicBezTo>
                    <a:pt x="34" y="0"/>
                    <a:pt x="34" y="0"/>
                    <a:pt x="33" y="0"/>
                  </a:cubicBezTo>
                  <a:cubicBezTo>
                    <a:pt x="33" y="0"/>
                    <a:pt x="33" y="0"/>
                    <a:pt x="32" y="0"/>
                  </a:cubicBezTo>
                  <a:cubicBezTo>
                    <a:pt x="31" y="0"/>
                    <a:pt x="31" y="0"/>
                    <a:pt x="31" y="0"/>
                  </a:cubicBezTo>
                  <a:cubicBezTo>
                    <a:pt x="30" y="1"/>
                    <a:pt x="30" y="1"/>
                    <a:pt x="30" y="1"/>
                  </a:cubicBezTo>
                  <a:cubicBezTo>
                    <a:pt x="30" y="1"/>
                    <a:pt x="29" y="1"/>
                    <a:pt x="29" y="1"/>
                  </a:cubicBezTo>
                  <a:cubicBezTo>
                    <a:pt x="29" y="2"/>
                    <a:pt x="29" y="2"/>
                    <a:pt x="29" y="2"/>
                  </a:cubicBezTo>
                  <a:cubicBezTo>
                    <a:pt x="37" y="25"/>
                    <a:pt x="37" y="25"/>
                    <a:pt x="37" y="25"/>
                  </a:cubicBezTo>
                  <a:cubicBezTo>
                    <a:pt x="38" y="27"/>
                    <a:pt x="38" y="29"/>
                    <a:pt x="39" y="31"/>
                  </a:cubicBezTo>
                  <a:cubicBezTo>
                    <a:pt x="40" y="33"/>
                    <a:pt x="40" y="34"/>
                    <a:pt x="41" y="36"/>
                  </a:cubicBezTo>
                  <a:cubicBezTo>
                    <a:pt x="41" y="36"/>
                    <a:pt x="41" y="36"/>
                    <a:pt x="41" y="36"/>
                  </a:cubicBezTo>
                  <a:cubicBezTo>
                    <a:pt x="40" y="35"/>
                    <a:pt x="39" y="34"/>
                    <a:pt x="38" y="33"/>
                  </a:cubicBezTo>
                  <a:cubicBezTo>
                    <a:pt x="37" y="33"/>
                    <a:pt x="36" y="32"/>
                    <a:pt x="35" y="31"/>
                  </a:cubicBezTo>
                  <a:cubicBezTo>
                    <a:pt x="34" y="30"/>
                    <a:pt x="33" y="29"/>
                    <a:pt x="32" y="28"/>
                  </a:cubicBezTo>
                  <a:cubicBezTo>
                    <a:pt x="31" y="27"/>
                    <a:pt x="30" y="26"/>
                    <a:pt x="29" y="25"/>
                  </a:cubicBezTo>
                  <a:cubicBezTo>
                    <a:pt x="12" y="10"/>
                    <a:pt x="12" y="10"/>
                    <a:pt x="12" y="10"/>
                  </a:cubicBezTo>
                  <a:cubicBezTo>
                    <a:pt x="11" y="9"/>
                    <a:pt x="10" y="9"/>
                    <a:pt x="10" y="8"/>
                  </a:cubicBezTo>
                  <a:cubicBezTo>
                    <a:pt x="9" y="8"/>
                    <a:pt x="9" y="8"/>
                    <a:pt x="8" y="8"/>
                  </a:cubicBezTo>
                  <a:cubicBezTo>
                    <a:pt x="8" y="7"/>
                    <a:pt x="7" y="7"/>
                    <a:pt x="7" y="7"/>
                  </a:cubicBezTo>
                  <a:cubicBezTo>
                    <a:pt x="6" y="7"/>
                    <a:pt x="6" y="7"/>
                    <a:pt x="5" y="8"/>
                  </a:cubicBezTo>
                  <a:cubicBezTo>
                    <a:pt x="2" y="8"/>
                    <a:pt x="2" y="8"/>
                    <a:pt x="2" y="8"/>
                  </a:cubicBezTo>
                  <a:cubicBezTo>
                    <a:pt x="2" y="9"/>
                    <a:pt x="1" y="9"/>
                    <a:pt x="1" y="10"/>
                  </a:cubicBezTo>
                  <a:cubicBezTo>
                    <a:pt x="0" y="10"/>
                    <a:pt x="0" y="11"/>
                    <a:pt x="1" y="12"/>
                  </a:cubicBezTo>
                  <a:cubicBezTo>
                    <a:pt x="14" y="51"/>
                    <a:pt x="14" y="51"/>
                    <a:pt x="14" y="51"/>
                  </a:cubicBezTo>
                  <a:cubicBezTo>
                    <a:pt x="14" y="51"/>
                    <a:pt x="14" y="52"/>
                    <a:pt x="14" y="52"/>
                  </a:cubicBezTo>
                  <a:cubicBezTo>
                    <a:pt x="14" y="52"/>
                    <a:pt x="14" y="52"/>
                    <a:pt x="15" y="52"/>
                  </a:cubicBezTo>
                  <a:cubicBezTo>
                    <a:pt x="15" y="52"/>
                    <a:pt x="15" y="52"/>
                    <a:pt x="16" y="52"/>
                  </a:cubicBezTo>
                  <a:cubicBezTo>
                    <a:pt x="16" y="52"/>
                    <a:pt x="16" y="52"/>
                    <a:pt x="17" y="52"/>
                  </a:cubicBezTo>
                  <a:cubicBezTo>
                    <a:pt x="18" y="51"/>
                    <a:pt x="18" y="51"/>
                    <a:pt x="18" y="51"/>
                  </a:cubicBezTo>
                  <a:cubicBezTo>
                    <a:pt x="19" y="51"/>
                    <a:pt x="19" y="51"/>
                    <a:pt x="19" y="51"/>
                  </a:cubicBezTo>
                  <a:cubicBezTo>
                    <a:pt x="19" y="50"/>
                    <a:pt x="20" y="50"/>
                    <a:pt x="20" y="50"/>
                  </a:cubicBezTo>
                  <a:cubicBezTo>
                    <a:pt x="20" y="50"/>
                    <a:pt x="20" y="50"/>
                    <a:pt x="20" y="50"/>
                  </a:cubicBezTo>
                  <a:cubicBezTo>
                    <a:pt x="11" y="24"/>
                    <a:pt x="11" y="24"/>
                    <a:pt x="11" y="24"/>
                  </a:cubicBezTo>
                  <a:cubicBezTo>
                    <a:pt x="10" y="22"/>
                    <a:pt x="10" y="20"/>
                    <a:pt x="9" y="19"/>
                  </a:cubicBezTo>
                  <a:cubicBezTo>
                    <a:pt x="9" y="17"/>
                    <a:pt x="8" y="15"/>
                    <a:pt x="8" y="14"/>
                  </a:cubicBezTo>
                  <a:cubicBezTo>
                    <a:pt x="8" y="14"/>
                    <a:pt x="8" y="14"/>
                    <a:pt x="8" y="14"/>
                  </a:cubicBezTo>
                  <a:cubicBezTo>
                    <a:pt x="9" y="15"/>
                    <a:pt x="10" y="16"/>
                    <a:pt x="11" y="17"/>
                  </a:cubicBezTo>
                  <a:cubicBezTo>
                    <a:pt x="12" y="18"/>
                    <a:pt x="14" y="20"/>
                    <a:pt x="15" y="21"/>
                  </a:cubicBezTo>
                  <a:cubicBezTo>
                    <a:pt x="38" y="41"/>
                    <a:pt x="38" y="41"/>
                    <a:pt x="38" y="41"/>
                  </a:cubicBezTo>
                  <a:cubicBezTo>
                    <a:pt x="38" y="42"/>
                    <a:pt x="39" y="42"/>
                    <a:pt x="40" y="43"/>
                  </a:cubicBezTo>
                  <a:cubicBezTo>
                    <a:pt x="40" y="43"/>
                    <a:pt x="41" y="43"/>
                    <a:pt x="41" y="44"/>
                  </a:cubicBezTo>
                  <a:cubicBezTo>
                    <a:pt x="42" y="44"/>
                    <a:pt x="42" y="44"/>
                    <a:pt x="43" y="44"/>
                  </a:cubicBezTo>
                  <a:cubicBezTo>
                    <a:pt x="43" y="44"/>
                    <a:pt x="44" y="44"/>
                    <a:pt x="45" y="44"/>
                  </a:cubicBezTo>
                  <a:cubicBezTo>
                    <a:pt x="47" y="43"/>
                    <a:pt x="47" y="43"/>
                    <a:pt x="47" y="43"/>
                  </a:cubicBezTo>
                  <a:cubicBezTo>
                    <a:pt x="47" y="43"/>
                    <a:pt x="47" y="43"/>
                    <a:pt x="48" y="43"/>
                  </a:cubicBezTo>
                  <a:cubicBezTo>
                    <a:pt x="48" y="42"/>
                    <a:pt x="48" y="42"/>
                    <a:pt x="48" y="42"/>
                  </a:cubicBezTo>
                  <a:cubicBezTo>
                    <a:pt x="48" y="42"/>
                    <a:pt x="49" y="41"/>
                    <a:pt x="49" y="41"/>
                  </a:cubicBezTo>
                  <a:cubicBezTo>
                    <a:pt x="49" y="41"/>
                    <a:pt x="49" y="40"/>
                    <a:pt x="48" y="40"/>
                  </a:cubicBezTo>
                  <a:lnTo>
                    <a:pt x="35" y="0"/>
                  </a:lnTo>
                  <a:close/>
                </a:path>
              </a:pathLst>
            </a:custGeom>
            <a:solidFill>
              <a:srgbClr val="00447D"/>
            </a:solidFill>
            <a:ln>
              <a:noFill/>
            </a:ln>
          </p:spPr>
          <p:txBody>
            <a:bodyPr anchor="t" anchorCtr="0" bIns="45720" compatLnSpc="1" lIns="91440" numCol="1" rIns="91440" tIns="45720" vert="horz" wrap="square"/>
            <a:p>
              <a:endParaRPr lang="en-US"/>
            </a:p>
          </p:txBody>
        </p:sp>
        <p:sp>
          <p:nvSpPr>
            <p:cNvPr id="1049099" name="Freeform 32"/>
            <p:cNvSpPr/>
            <p:nvPr/>
          </p:nvSpPr>
          <p:spPr bwMode="auto">
            <a:xfrm>
              <a:off x="1815462" y="6032622"/>
              <a:ext cx="63590" cy="76581"/>
            </a:xfrm>
            <a:custGeom>
              <a:avLst/>
              <a:gdLst>
                <a:gd name="T0" fmla="*/ 36 w 39"/>
                <a:gd name="T1" fmla="*/ 0 h 47"/>
                <a:gd name="T2" fmla="*/ 36 w 39"/>
                <a:gd name="T3" fmla="*/ 0 h 47"/>
                <a:gd name="T4" fmla="*/ 35 w 39"/>
                <a:gd name="T5" fmla="*/ 0 h 47"/>
                <a:gd name="T6" fmla="*/ 33 w 39"/>
                <a:gd name="T7" fmla="*/ 0 h 47"/>
                <a:gd name="T8" fmla="*/ 32 w 39"/>
                <a:gd name="T9" fmla="*/ 0 h 47"/>
                <a:gd name="T10" fmla="*/ 31 w 39"/>
                <a:gd name="T11" fmla="*/ 0 h 47"/>
                <a:gd name="T12" fmla="*/ 30 w 39"/>
                <a:gd name="T13" fmla="*/ 1 h 47"/>
                <a:gd name="T14" fmla="*/ 30 w 39"/>
                <a:gd name="T15" fmla="*/ 1 h 47"/>
                <a:gd name="T16" fmla="*/ 32 w 39"/>
                <a:gd name="T17" fmla="*/ 29 h 47"/>
                <a:gd name="T18" fmla="*/ 32 w 39"/>
                <a:gd name="T19" fmla="*/ 34 h 47"/>
                <a:gd name="T20" fmla="*/ 30 w 39"/>
                <a:gd name="T21" fmla="*/ 38 h 47"/>
                <a:gd name="T22" fmla="*/ 26 w 39"/>
                <a:gd name="T23" fmla="*/ 40 h 47"/>
                <a:gd name="T24" fmla="*/ 21 w 39"/>
                <a:gd name="T25" fmla="*/ 41 h 47"/>
                <a:gd name="T26" fmla="*/ 16 w 39"/>
                <a:gd name="T27" fmla="*/ 41 h 47"/>
                <a:gd name="T28" fmla="*/ 12 w 39"/>
                <a:gd name="T29" fmla="*/ 39 h 47"/>
                <a:gd name="T30" fmla="*/ 9 w 39"/>
                <a:gd name="T31" fmla="*/ 35 h 47"/>
                <a:gd name="T32" fmla="*/ 8 w 39"/>
                <a:gd name="T33" fmla="*/ 30 h 47"/>
                <a:gd name="T34" fmla="*/ 6 w 39"/>
                <a:gd name="T35" fmla="*/ 3 h 47"/>
                <a:gd name="T36" fmla="*/ 6 w 39"/>
                <a:gd name="T37" fmla="*/ 2 h 47"/>
                <a:gd name="T38" fmla="*/ 5 w 39"/>
                <a:gd name="T39" fmla="*/ 2 h 47"/>
                <a:gd name="T40" fmla="*/ 4 w 39"/>
                <a:gd name="T41" fmla="*/ 2 h 47"/>
                <a:gd name="T42" fmla="*/ 3 w 39"/>
                <a:gd name="T43" fmla="*/ 2 h 47"/>
                <a:gd name="T44" fmla="*/ 1 w 39"/>
                <a:gd name="T45" fmla="*/ 2 h 47"/>
                <a:gd name="T46" fmla="*/ 0 w 39"/>
                <a:gd name="T47" fmla="*/ 2 h 47"/>
                <a:gd name="T48" fmla="*/ 0 w 39"/>
                <a:gd name="T49" fmla="*/ 3 h 47"/>
                <a:gd name="T50" fmla="*/ 0 w 39"/>
                <a:gd name="T51" fmla="*/ 3 h 47"/>
                <a:gd name="T52" fmla="*/ 2 w 39"/>
                <a:gd name="T53" fmla="*/ 31 h 47"/>
                <a:gd name="T54" fmla="*/ 4 w 39"/>
                <a:gd name="T55" fmla="*/ 38 h 47"/>
                <a:gd name="T56" fmla="*/ 8 w 39"/>
                <a:gd name="T57" fmla="*/ 43 h 47"/>
                <a:gd name="T58" fmla="*/ 14 w 39"/>
                <a:gd name="T59" fmla="*/ 46 h 47"/>
                <a:gd name="T60" fmla="*/ 21 w 39"/>
                <a:gd name="T61" fmla="*/ 47 h 47"/>
                <a:gd name="T62" fmla="*/ 29 w 39"/>
                <a:gd name="T63" fmla="*/ 45 h 47"/>
                <a:gd name="T64" fmla="*/ 34 w 39"/>
                <a:gd name="T65" fmla="*/ 41 h 47"/>
                <a:gd name="T66" fmla="*/ 38 w 39"/>
                <a:gd name="T67" fmla="*/ 36 h 47"/>
                <a:gd name="T68" fmla="*/ 38 w 39"/>
                <a:gd name="T69" fmla="*/ 28 h 47"/>
                <a:gd name="T70" fmla="*/ 36 w 39"/>
                <a:gd name="T71" fmla="*/ 1 h 47"/>
                <a:gd name="T72" fmla="*/ 36 w 39"/>
                <a:gd name="T7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47">
                  <a:moveTo>
                    <a:pt x="36" y="0"/>
                  </a:moveTo>
                  <a:cubicBezTo>
                    <a:pt x="36" y="0"/>
                    <a:pt x="36" y="0"/>
                    <a:pt x="36" y="0"/>
                  </a:cubicBezTo>
                  <a:cubicBezTo>
                    <a:pt x="35" y="0"/>
                    <a:pt x="35" y="0"/>
                    <a:pt x="35" y="0"/>
                  </a:cubicBezTo>
                  <a:cubicBezTo>
                    <a:pt x="34" y="0"/>
                    <a:pt x="34" y="0"/>
                    <a:pt x="33" y="0"/>
                  </a:cubicBezTo>
                  <a:cubicBezTo>
                    <a:pt x="32" y="0"/>
                    <a:pt x="32" y="0"/>
                    <a:pt x="32" y="0"/>
                  </a:cubicBezTo>
                  <a:cubicBezTo>
                    <a:pt x="31" y="0"/>
                    <a:pt x="31" y="0"/>
                    <a:pt x="31" y="0"/>
                  </a:cubicBezTo>
                  <a:cubicBezTo>
                    <a:pt x="30" y="0"/>
                    <a:pt x="30" y="1"/>
                    <a:pt x="30" y="1"/>
                  </a:cubicBezTo>
                  <a:cubicBezTo>
                    <a:pt x="30" y="1"/>
                    <a:pt x="30" y="1"/>
                    <a:pt x="30" y="1"/>
                  </a:cubicBezTo>
                  <a:cubicBezTo>
                    <a:pt x="32" y="29"/>
                    <a:pt x="32" y="29"/>
                    <a:pt x="32" y="29"/>
                  </a:cubicBezTo>
                  <a:cubicBezTo>
                    <a:pt x="32" y="31"/>
                    <a:pt x="32" y="32"/>
                    <a:pt x="32" y="34"/>
                  </a:cubicBezTo>
                  <a:cubicBezTo>
                    <a:pt x="31" y="35"/>
                    <a:pt x="31" y="37"/>
                    <a:pt x="30" y="38"/>
                  </a:cubicBezTo>
                  <a:cubicBezTo>
                    <a:pt x="29" y="39"/>
                    <a:pt x="27" y="40"/>
                    <a:pt x="26" y="40"/>
                  </a:cubicBezTo>
                  <a:cubicBezTo>
                    <a:pt x="25" y="41"/>
                    <a:pt x="23" y="41"/>
                    <a:pt x="21" y="41"/>
                  </a:cubicBezTo>
                  <a:cubicBezTo>
                    <a:pt x="19" y="42"/>
                    <a:pt x="18" y="41"/>
                    <a:pt x="16" y="41"/>
                  </a:cubicBezTo>
                  <a:cubicBezTo>
                    <a:pt x="15" y="41"/>
                    <a:pt x="13" y="40"/>
                    <a:pt x="12" y="39"/>
                  </a:cubicBezTo>
                  <a:cubicBezTo>
                    <a:pt x="11" y="38"/>
                    <a:pt x="10" y="37"/>
                    <a:pt x="9" y="35"/>
                  </a:cubicBezTo>
                  <a:cubicBezTo>
                    <a:pt x="9" y="34"/>
                    <a:pt x="8" y="32"/>
                    <a:pt x="8" y="30"/>
                  </a:cubicBezTo>
                  <a:cubicBezTo>
                    <a:pt x="6" y="3"/>
                    <a:pt x="6" y="3"/>
                    <a:pt x="6" y="3"/>
                  </a:cubicBezTo>
                  <a:cubicBezTo>
                    <a:pt x="6" y="3"/>
                    <a:pt x="6" y="2"/>
                    <a:pt x="6" y="2"/>
                  </a:cubicBezTo>
                  <a:cubicBezTo>
                    <a:pt x="6" y="2"/>
                    <a:pt x="6" y="2"/>
                    <a:pt x="5" y="2"/>
                  </a:cubicBezTo>
                  <a:cubicBezTo>
                    <a:pt x="5" y="2"/>
                    <a:pt x="5" y="2"/>
                    <a:pt x="4" y="2"/>
                  </a:cubicBezTo>
                  <a:cubicBezTo>
                    <a:pt x="4" y="2"/>
                    <a:pt x="3" y="2"/>
                    <a:pt x="3" y="2"/>
                  </a:cubicBezTo>
                  <a:cubicBezTo>
                    <a:pt x="2" y="2"/>
                    <a:pt x="2" y="2"/>
                    <a:pt x="1" y="2"/>
                  </a:cubicBezTo>
                  <a:cubicBezTo>
                    <a:pt x="1" y="2"/>
                    <a:pt x="1" y="2"/>
                    <a:pt x="0" y="2"/>
                  </a:cubicBezTo>
                  <a:cubicBezTo>
                    <a:pt x="0" y="2"/>
                    <a:pt x="0" y="2"/>
                    <a:pt x="0" y="3"/>
                  </a:cubicBezTo>
                  <a:cubicBezTo>
                    <a:pt x="0" y="3"/>
                    <a:pt x="0" y="3"/>
                    <a:pt x="0" y="3"/>
                  </a:cubicBezTo>
                  <a:cubicBezTo>
                    <a:pt x="2" y="31"/>
                    <a:pt x="2" y="31"/>
                    <a:pt x="2" y="31"/>
                  </a:cubicBezTo>
                  <a:cubicBezTo>
                    <a:pt x="2" y="34"/>
                    <a:pt x="3" y="36"/>
                    <a:pt x="4" y="38"/>
                  </a:cubicBezTo>
                  <a:cubicBezTo>
                    <a:pt x="5" y="40"/>
                    <a:pt x="6" y="42"/>
                    <a:pt x="8" y="43"/>
                  </a:cubicBezTo>
                  <a:cubicBezTo>
                    <a:pt x="9" y="44"/>
                    <a:pt x="11" y="45"/>
                    <a:pt x="14" y="46"/>
                  </a:cubicBezTo>
                  <a:cubicBezTo>
                    <a:pt x="16" y="47"/>
                    <a:pt x="18" y="47"/>
                    <a:pt x="21" y="47"/>
                  </a:cubicBezTo>
                  <a:cubicBezTo>
                    <a:pt x="24" y="46"/>
                    <a:pt x="27" y="46"/>
                    <a:pt x="29" y="45"/>
                  </a:cubicBezTo>
                  <a:cubicBezTo>
                    <a:pt x="31" y="44"/>
                    <a:pt x="33" y="43"/>
                    <a:pt x="34" y="41"/>
                  </a:cubicBezTo>
                  <a:cubicBezTo>
                    <a:pt x="36" y="40"/>
                    <a:pt x="37" y="38"/>
                    <a:pt x="38" y="36"/>
                  </a:cubicBezTo>
                  <a:cubicBezTo>
                    <a:pt x="38" y="33"/>
                    <a:pt x="39" y="31"/>
                    <a:pt x="38" y="28"/>
                  </a:cubicBezTo>
                  <a:cubicBezTo>
                    <a:pt x="36" y="1"/>
                    <a:pt x="36" y="1"/>
                    <a:pt x="36" y="1"/>
                  </a:cubicBezTo>
                  <a:cubicBezTo>
                    <a:pt x="36" y="1"/>
                    <a:pt x="36" y="0"/>
                    <a:pt x="36" y="0"/>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100" name="Freeform 33"/>
            <p:cNvSpPr/>
            <p:nvPr/>
          </p:nvSpPr>
          <p:spPr bwMode="auto">
            <a:xfrm>
              <a:off x="1957000" y="6003904"/>
              <a:ext cx="41710" cy="69744"/>
            </a:xfrm>
            <a:custGeom>
              <a:avLst/>
              <a:gdLst>
                <a:gd name="T0" fmla="*/ 6 w 26"/>
                <a:gd name="T1" fmla="*/ 1 h 43"/>
                <a:gd name="T2" fmla="*/ 5 w 26"/>
                <a:gd name="T3" fmla="*/ 0 h 43"/>
                <a:gd name="T4" fmla="*/ 5 w 26"/>
                <a:gd name="T5" fmla="*/ 0 h 43"/>
                <a:gd name="T6" fmla="*/ 4 w 26"/>
                <a:gd name="T7" fmla="*/ 0 h 43"/>
                <a:gd name="T8" fmla="*/ 2 w 26"/>
                <a:gd name="T9" fmla="*/ 1 h 43"/>
                <a:gd name="T10" fmla="*/ 1 w 26"/>
                <a:gd name="T11" fmla="*/ 2 h 43"/>
                <a:gd name="T12" fmla="*/ 0 w 26"/>
                <a:gd name="T13" fmla="*/ 2 h 43"/>
                <a:gd name="T14" fmla="*/ 0 w 26"/>
                <a:gd name="T15" fmla="*/ 3 h 43"/>
                <a:gd name="T16" fmla="*/ 0 w 26"/>
                <a:gd name="T17" fmla="*/ 3 h 43"/>
                <a:gd name="T18" fmla="*/ 21 w 26"/>
                <a:gd name="T19" fmla="*/ 42 h 43"/>
                <a:gd name="T20" fmla="*/ 21 w 26"/>
                <a:gd name="T21" fmla="*/ 42 h 43"/>
                <a:gd name="T22" fmla="*/ 22 w 26"/>
                <a:gd name="T23" fmla="*/ 43 h 43"/>
                <a:gd name="T24" fmla="*/ 23 w 26"/>
                <a:gd name="T25" fmla="*/ 42 h 43"/>
                <a:gd name="T26" fmla="*/ 24 w 26"/>
                <a:gd name="T27" fmla="*/ 42 h 43"/>
                <a:gd name="T28" fmla="*/ 25 w 26"/>
                <a:gd name="T29" fmla="*/ 41 h 43"/>
                <a:gd name="T30" fmla="*/ 26 w 26"/>
                <a:gd name="T31" fmla="*/ 41 h 43"/>
                <a:gd name="T32" fmla="*/ 26 w 26"/>
                <a:gd name="T33" fmla="*/ 40 h 43"/>
                <a:gd name="T34" fmla="*/ 26 w 26"/>
                <a:gd name="T35" fmla="*/ 39 h 43"/>
                <a:gd name="T36" fmla="*/ 6 w 26"/>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3">
                  <a:moveTo>
                    <a:pt x="6" y="1"/>
                  </a:moveTo>
                  <a:cubicBezTo>
                    <a:pt x="6" y="1"/>
                    <a:pt x="6" y="0"/>
                    <a:pt x="5" y="0"/>
                  </a:cubicBezTo>
                  <a:cubicBezTo>
                    <a:pt x="5" y="0"/>
                    <a:pt x="5" y="0"/>
                    <a:pt x="5" y="0"/>
                  </a:cubicBezTo>
                  <a:cubicBezTo>
                    <a:pt x="5" y="0"/>
                    <a:pt x="4" y="0"/>
                    <a:pt x="4" y="0"/>
                  </a:cubicBezTo>
                  <a:cubicBezTo>
                    <a:pt x="3" y="1"/>
                    <a:pt x="3" y="1"/>
                    <a:pt x="2" y="1"/>
                  </a:cubicBezTo>
                  <a:cubicBezTo>
                    <a:pt x="2" y="1"/>
                    <a:pt x="1" y="2"/>
                    <a:pt x="1" y="2"/>
                  </a:cubicBezTo>
                  <a:cubicBezTo>
                    <a:pt x="1" y="2"/>
                    <a:pt x="0" y="2"/>
                    <a:pt x="0" y="2"/>
                  </a:cubicBezTo>
                  <a:cubicBezTo>
                    <a:pt x="0" y="2"/>
                    <a:pt x="0" y="3"/>
                    <a:pt x="0" y="3"/>
                  </a:cubicBezTo>
                  <a:cubicBezTo>
                    <a:pt x="0" y="3"/>
                    <a:pt x="0" y="3"/>
                    <a:pt x="0" y="3"/>
                  </a:cubicBezTo>
                  <a:cubicBezTo>
                    <a:pt x="21" y="42"/>
                    <a:pt x="21" y="42"/>
                    <a:pt x="21" y="42"/>
                  </a:cubicBezTo>
                  <a:cubicBezTo>
                    <a:pt x="21" y="42"/>
                    <a:pt x="21" y="42"/>
                    <a:pt x="21" y="42"/>
                  </a:cubicBezTo>
                  <a:cubicBezTo>
                    <a:pt x="21" y="43"/>
                    <a:pt x="21" y="43"/>
                    <a:pt x="22" y="43"/>
                  </a:cubicBezTo>
                  <a:cubicBezTo>
                    <a:pt x="22" y="43"/>
                    <a:pt x="22" y="42"/>
                    <a:pt x="23" y="42"/>
                  </a:cubicBezTo>
                  <a:cubicBezTo>
                    <a:pt x="23" y="42"/>
                    <a:pt x="23" y="42"/>
                    <a:pt x="24" y="42"/>
                  </a:cubicBezTo>
                  <a:cubicBezTo>
                    <a:pt x="25" y="42"/>
                    <a:pt x="25" y="41"/>
                    <a:pt x="25" y="41"/>
                  </a:cubicBezTo>
                  <a:cubicBezTo>
                    <a:pt x="26" y="41"/>
                    <a:pt x="26" y="41"/>
                    <a:pt x="26" y="41"/>
                  </a:cubicBezTo>
                  <a:cubicBezTo>
                    <a:pt x="26" y="40"/>
                    <a:pt x="26" y="40"/>
                    <a:pt x="26" y="40"/>
                  </a:cubicBezTo>
                  <a:cubicBezTo>
                    <a:pt x="26" y="40"/>
                    <a:pt x="26" y="40"/>
                    <a:pt x="26" y="39"/>
                  </a:cubicBezTo>
                  <a:lnTo>
                    <a:pt x="6" y="1"/>
                  </a:lnTo>
                  <a:close/>
                </a:path>
              </a:pathLst>
            </a:custGeom>
            <a:solidFill>
              <a:srgbClr val="00447D"/>
            </a:solidFill>
            <a:ln>
              <a:noFill/>
            </a:ln>
          </p:spPr>
          <p:txBody>
            <a:bodyPr anchor="t" anchorCtr="0" bIns="45720" compatLnSpc="1" lIns="91440" numCol="1" rIns="91440" tIns="45720" vert="horz" wrap="square"/>
            <a:p>
              <a:endParaRPr lang="en-US"/>
            </a:p>
          </p:txBody>
        </p:sp>
        <p:sp>
          <p:nvSpPr>
            <p:cNvPr id="1049101" name="Freeform 34"/>
            <p:cNvSpPr/>
            <p:nvPr/>
          </p:nvSpPr>
          <p:spPr bwMode="auto">
            <a:xfrm>
              <a:off x="2122470" y="5816553"/>
              <a:ext cx="77949" cy="34188"/>
            </a:xfrm>
            <a:custGeom>
              <a:avLst/>
              <a:gdLst>
                <a:gd name="T0" fmla="*/ 47 w 48"/>
                <a:gd name="T1" fmla="*/ 15 h 21"/>
                <a:gd name="T2" fmla="*/ 3 w 48"/>
                <a:gd name="T3" fmla="*/ 1 h 21"/>
                <a:gd name="T4" fmla="*/ 3 w 48"/>
                <a:gd name="T5" fmla="*/ 1 h 21"/>
                <a:gd name="T6" fmla="*/ 2 w 48"/>
                <a:gd name="T7" fmla="*/ 1 h 21"/>
                <a:gd name="T8" fmla="*/ 2 w 48"/>
                <a:gd name="T9" fmla="*/ 2 h 21"/>
                <a:gd name="T10" fmla="*/ 1 w 48"/>
                <a:gd name="T11" fmla="*/ 3 h 21"/>
                <a:gd name="T12" fmla="*/ 1 w 48"/>
                <a:gd name="T13" fmla="*/ 4 h 21"/>
                <a:gd name="T14" fmla="*/ 0 w 48"/>
                <a:gd name="T15" fmla="*/ 5 h 21"/>
                <a:gd name="T16" fmla="*/ 1 w 48"/>
                <a:gd name="T17" fmla="*/ 6 h 21"/>
                <a:gd name="T18" fmla="*/ 1 w 48"/>
                <a:gd name="T19" fmla="*/ 6 h 21"/>
                <a:gd name="T20" fmla="*/ 45 w 48"/>
                <a:gd name="T21" fmla="*/ 21 h 21"/>
                <a:gd name="T22" fmla="*/ 46 w 48"/>
                <a:gd name="T23" fmla="*/ 21 h 21"/>
                <a:gd name="T24" fmla="*/ 46 w 48"/>
                <a:gd name="T25" fmla="*/ 21 h 21"/>
                <a:gd name="T26" fmla="*/ 47 w 48"/>
                <a:gd name="T27" fmla="*/ 20 h 21"/>
                <a:gd name="T28" fmla="*/ 47 w 48"/>
                <a:gd name="T29" fmla="*/ 18 h 21"/>
                <a:gd name="T30" fmla="*/ 48 w 48"/>
                <a:gd name="T31" fmla="*/ 17 h 21"/>
                <a:gd name="T32" fmla="*/ 48 w 48"/>
                <a:gd name="T33" fmla="*/ 16 h 21"/>
                <a:gd name="T34" fmla="*/ 48 w 48"/>
                <a:gd name="T35" fmla="*/ 16 h 21"/>
                <a:gd name="T36" fmla="*/ 47 w 48"/>
                <a:gd name="T3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21">
                  <a:moveTo>
                    <a:pt x="47" y="15"/>
                  </a:moveTo>
                  <a:cubicBezTo>
                    <a:pt x="3" y="1"/>
                    <a:pt x="3" y="1"/>
                    <a:pt x="3" y="1"/>
                  </a:cubicBezTo>
                  <a:cubicBezTo>
                    <a:pt x="3" y="0"/>
                    <a:pt x="3" y="0"/>
                    <a:pt x="3" y="1"/>
                  </a:cubicBezTo>
                  <a:cubicBezTo>
                    <a:pt x="3" y="1"/>
                    <a:pt x="2" y="1"/>
                    <a:pt x="2" y="1"/>
                  </a:cubicBezTo>
                  <a:cubicBezTo>
                    <a:pt x="2" y="1"/>
                    <a:pt x="2" y="1"/>
                    <a:pt x="2" y="2"/>
                  </a:cubicBezTo>
                  <a:cubicBezTo>
                    <a:pt x="1" y="2"/>
                    <a:pt x="1" y="2"/>
                    <a:pt x="1" y="3"/>
                  </a:cubicBezTo>
                  <a:cubicBezTo>
                    <a:pt x="1" y="3"/>
                    <a:pt x="1" y="4"/>
                    <a:pt x="1" y="4"/>
                  </a:cubicBezTo>
                  <a:cubicBezTo>
                    <a:pt x="1" y="5"/>
                    <a:pt x="0" y="5"/>
                    <a:pt x="0" y="5"/>
                  </a:cubicBezTo>
                  <a:cubicBezTo>
                    <a:pt x="0" y="6"/>
                    <a:pt x="1" y="6"/>
                    <a:pt x="1" y="6"/>
                  </a:cubicBezTo>
                  <a:cubicBezTo>
                    <a:pt x="1" y="6"/>
                    <a:pt x="1" y="6"/>
                    <a:pt x="1" y="6"/>
                  </a:cubicBezTo>
                  <a:cubicBezTo>
                    <a:pt x="45" y="21"/>
                    <a:pt x="45" y="21"/>
                    <a:pt x="45" y="21"/>
                  </a:cubicBezTo>
                  <a:cubicBezTo>
                    <a:pt x="45" y="21"/>
                    <a:pt x="45" y="21"/>
                    <a:pt x="46" y="21"/>
                  </a:cubicBezTo>
                  <a:cubicBezTo>
                    <a:pt x="46" y="21"/>
                    <a:pt x="46" y="21"/>
                    <a:pt x="46" y="21"/>
                  </a:cubicBezTo>
                  <a:cubicBezTo>
                    <a:pt x="46" y="20"/>
                    <a:pt x="47" y="20"/>
                    <a:pt x="47" y="20"/>
                  </a:cubicBezTo>
                  <a:cubicBezTo>
                    <a:pt x="47" y="19"/>
                    <a:pt x="47" y="19"/>
                    <a:pt x="47" y="18"/>
                  </a:cubicBezTo>
                  <a:cubicBezTo>
                    <a:pt x="48" y="18"/>
                    <a:pt x="48" y="17"/>
                    <a:pt x="48" y="17"/>
                  </a:cubicBezTo>
                  <a:cubicBezTo>
                    <a:pt x="48" y="17"/>
                    <a:pt x="48" y="16"/>
                    <a:pt x="48" y="16"/>
                  </a:cubicBezTo>
                  <a:cubicBezTo>
                    <a:pt x="48" y="16"/>
                    <a:pt x="48" y="16"/>
                    <a:pt x="48" y="16"/>
                  </a:cubicBezTo>
                  <a:cubicBezTo>
                    <a:pt x="48" y="15"/>
                    <a:pt x="48" y="15"/>
                    <a:pt x="47" y="15"/>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102" name="Freeform 35"/>
            <p:cNvSpPr/>
            <p:nvPr/>
          </p:nvSpPr>
          <p:spPr bwMode="auto">
            <a:xfrm>
              <a:off x="2104693" y="5845955"/>
              <a:ext cx="77949" cy="62906"/>
            </a:xfrm>
            <a:custGeom>
              <a:avLst/>
              <a:gdLst>
                <a:gd name="T0" fmla="*/ 45 w 48"/>
                <a:gd name="T1" fmla="*/ 14 h 39"/>
                <a:gd name="T2" fmla="*/ 40 w 48"/>
                <a:gd name="T3" fmla="*/ 10 h 39"/>
                <a:gd name="T4" fmla="*/ 35 w 48"/>
                <a:gd name="T5" fmla="*/ 9 h 39"/>
                <a:gd name="T6" fmla="*/ 31 w 48"/>
                <a:gd name="T7" fmla="*/ 10 h 39"/>
                <a:gd name="T8" fmla="*/ 27 w 48"/>
                <a:gd name="T9" fmla="*/ 12 h 39"/>
                <a:gd name="T10" fmla="*/ 23 w 48"/>
                <a:gd name="T11" fmla="*/ 14 h 39"/>
                <a:gd name="T12" fmla="*/ 20 w 48"/>
                <a:gd name="T13" fmla="*/ 17 h 39"/>
                <a:gd name="T14" fmla="*/ 16 w 48"/>
                <a:gd name="T15" fmla="*/ 19 h 39"/>
                <a:gd name="T16" fmla="*/ 13 w 48"/>
                <a:gd name="T17" fmla="*/ 20 h 39"/>
                <a:gd name="T18" fmla="*/ 9 w 48"/>
                <a:gd name="T19" fmla="*/ 20 h 39"/>
                <a:gd name="T20" fmla="*/ 7 w 48"/>
                <a:gd name="T21" fmla="*/ 18 h 39"/>
                <a:gd name="T22" fmla="*/ 6 w 48"/>
                <a:gd name="T23" fmla="*/ 16 h 39"/>
                <a:gd name="T24" fmla="*/ 6 w 48"/>
                <a:gd name="T25" fmla="*/ 14 h 39"/>
                <a:gd name="T26" fmla="*/ 7 w 48"/>
                <a:gd name="T27" fmla="*/ 10 h 39"/>
                <a:gd name="T28" fmla="*/ 9 w 48"/>
                <a:gd name="T29" fmla="*/ 7 h 39"/>
                <a:gd name="T30" fmla="*/ 11 w 48"/>
                <a:gd name="T31" fmla="*/ 5 h 39"/>
                <a:gd name="T32" fmla="*/ 13 w 48"/>
                <a:gd name="T33" fmla="*/ 4 h 39"/>
                <a:gd name="T34" fmla="*/ 14 w 48"/>
                <a:gd name="T35" fmla="*/ 3 h 39"/>
                <a:gd name="T36" fmla="*/ 14 w 48"/>
                <a:gd name="T37" fmla="*/ 3 h 39"/>
                <a:gd name="T38" fmla="*/ 14 w 48"/>
                <a:gd name="T39" fmla="*/ 2 h 39"/>
                <a:gd name="T40" fmla="*/ 13 w 48"/>
                <a:gd name="T41" fmla="*/ 2 h 39"/>
                <a:gd name="T42" fmla="*/ 12 w 48"/>
                <a:gd name="T43" fmla="*/ 1 h 39"/>
                <a:gd name="T44" fmla="*/ 11 w 48"/>
                <a:gd name="T45" fmla="*/ 1 h 39"/>
                <a:gd name="T46" fmla="*/ 10 w 48"/>
                <a:gd name="T47" fmla="*/ 0 h 39"/>
                <a:gd name="T48" fmla="*/ 10 w 48"/>
                <a:gd name="T49" fmla="*/ 0 h 39"/>
                <a:gd name="T50" fmla="*/ 9 w 48"/>
                <a:gd name="T51" fmla="*/ 1 h 39"/>
                <a:gd name="T52" fmla="*/ 7 w 48"/>
                <a:gd name="T53" fmla="*/ 1 h 39"/>
                <a:gd name="T54" fmla="*/ 5 w 48"/>
                <a:gd name="T55" fmla="*/ 3 h 39"/>
                <a:gd name="T56" fmla="*/ 3 w 48"/>
                <a:gd name="T57" fmla="*/ 5 h 39"/>
                <a:gd name="T58" fmla="*/ 2 w 48"/>
                <a:gd name="T59" fmla="*/ 8 h 39"/>
                <a:gd name="T60" fmla="*/ 0 w 48"/>
                <a:gd name="T61" fmla="*/ 13 h 39"/>
                <a:gd name="T62" fmla="*/ 0 w 48"/>
                <a:gd name="T63" fmla="*/ 18 h 39"/>
                <a:gd name="T64" fmla="*/ 3 w 48"/>
                <a:gd name="T65" fmla="*/ 22 h 39"/>
                <a:gd name="T66" fmla="*/ 7 w 48"/>
                <a:gd name="T67" fmla="*/ 25 h 39"/>
                <a:gd name="T68" fmla="*/ 12 w 48"/>
                <a:gd name="T69" fmla="*/ 27 h 39"/>
                <a:gd name="T70" fmla="*/ 17 w 48"/>
                <a:gd name="T71" fmla="*/ 26 h 39"/>
                <a:gd name="T72" fmla="*/ 20 w 48"/>
                <a:gd name="T73" fmla="*/ 24 h 39"/>
                <a:gd name="T74" fmla="*/ 24 w 48"/>
                <a:gd name="T75" fmla="*/ 22 h 39"/>
                <a:gd name="T76" fmla="*/ 28 w 48"/>
                <a:gd name="T77" fmla="*/ 19 h 39"/>
                <a:gd name="T78" fmla="*/ 31 w 48"/>
                <a:gd name="T79" fmla="*/ 17 h 39"/>
                <a:gd name="T80" fmla="*/ 34 w 48"/>
                <a:gd name="T81" fmla="*/ 16 h 39"/>
                <a:gd name="T82" fmla="*/ 38 w 48"/>
                <a:gd name="T83" fmla="*/ 16 h 39"/>
                <a:gd name="T84" fmla="*/ 41 w 48"/>
                <a:gd name="T85" fmla="*/ 18 h 39"/>
                <a:gd name="T86" fmla="*/ 42 w 48"/>
                <a:gd name="T87" fmla="*/ 21 h 39"/>
                <a:gd name="T88" fmla="*/ 42 w 48"/>
                <a:gd name="T89" fmla="*/ 24 h 39"/>
                <a:gd name="T90" fmla="*/ 41 w 48"/>
                <a:gd name="T91" fmla="*/ 27 h 39"/>
                <a:gd name="T92" fmla="*/ 39 w 48"/>
                <a:gd name="T93" fmla="*/ 31 h 39"/>
                <a:gd name="T94" fmla="*/ 36 w 48"/>
                <a:gd name="T95" fmla="*/ 34 h 39"/>
                <a:gd name="T96" fmla="*/ 33 w 48"/>
                <a:gd name="T97" fmla="*/ 35 h 39"/>
                <a:gd name="T98" fmla="*/ 32 w 48"/>
                <a:gd name="T99" fmla="*/ 36 h 39"/>
                <a:gd name="T100" fmla="*/ 32 w 48"/>
                <a:gd name="T101" fmla="*/ 37 h 39"/>
                <a:gd name="T102" fmla="*/ 32 w 48"/>
                <a:gd name="T103" fmla="*/ 37 h 39"/>
                <a:gd name="T104" fmla="*/ 33 w 48"/>
                <a:gd name="T105" fmla="*/ 38 h 39"/>
                <a:gd name="T106" fmla="*/ 34 w 48"/>
                <a:gd name="T107" fmla="*/ 38 h 39"/>
                <a:gd name="T108" fmla="*/ 36 w 48"/>
                <a:gd name="T109" fmla="*/ 39 h 39"/>
                <a:gd name="T110" fmla="*/ 37 w 48"/>
                <a:gd name="T111" fmla="*/ 39 h 39"/>
                <a:gd name="T112" fmla="*/ 39 w 48"/>
                <a:gd name="T113" fmla="*/ 38 h 39"/>
                <a:gd name="T114" fmla="*/ 41 w 48"/>
                <a:gd name="T115" fmla="*/ 36 h 39"/>
                <a:gd name="T116" fmla="*/ 44 w 48"/>
                <a:gd name="T117" fmla="*/ 33 h 39"/>
                <a:gd name="T118" fmla="*/ 46 w 48"/>
                <a:gd name="T119" fmla="*/ 30 h 39"/>
                <a:gd name="T120" fmla="*/ 48 w 48"/>
                <a:gd name="T121" fmla="*/ 24 h 39"/>
                <a:gd name="T122" fmla="*/ 48 w 48"/>
                <a:gd name="T123" fmla="*/ 19 h 39"/>
                <a:gd name="T124" fmla="*/ 45 w 48"/>
                <a:gd name="T125" fmla="*/ 1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 h="39">
                  <a:moveTo>
                    <a:pt x="45" y="14"/>
                  </a:moveTo>
                  <a:cubicBezTo>
                    <a:pt x="44" y="12"/>
                    <a:pt x="42" y="11"/>
                    <a:pt x="40" y="10"/>
                  </a:cubicBezTo>
                  <a:cubicBezTo>
                    <a:pt x="38" y="10"/>
                    <a:pt x="37" y="9"/>
                    <a:pt x="35" y="9"/>
                  </a:cubicBezTo>
                  <a:cubicBezTo>
                    <a:pt x="34" y="9"/>
                    <a:pt x="32" y="9"/>
                    <a:pt x="31" y="10"/>
                  </a:cubicBezTo>
                  <a:cubicBezTo>
                    <a:pt x="29" y="10"/>
                    <a:pt x="28" y="11"/>
                    <a:pt x="27" y="12"/>
                  </a:cubicBezTo>
                  <a:cubicBezTo>
                    <a:pt x="25" y="13"/>
                    <a:pt x="24" y="13"/>
                    <a:pt x="23" y="14"/>
                  </a:cubicBezTo>
                  <a:cubicBezTo>
                    <a:pt x="22" y="15"/>
                    <a:pt x="21" y="16"/>
                    <a:pt x="20" y="17"/>
                  </a:cubicBezTo>
                  <a:cubicBezTo>
                    <a:pt x="19" y="18"/>
                    <a:pt x="17" y="19"/>
                    <a:pt x="16" y="19"/>
                  </a:cubicBezTo>
                  <a:cubicBezTo>
                    <a:pt x="15" y="20"/>
                    <a:pt x="14" y="20"/>
                    <a:pt x="13" y="20"/>
                  </a:cubicBezTo>
                  <a:cubicBezTo>
                    <a:pt x="12" y="20"/>
                    <a:pt x="11" y="20"/>
                    <a:pt x="9" y="20"/>
                  </a:cubicBezTo>
                  <a:cubicBezTo>
                    <a:pt x="8" y="19"/>
                    <a:pt x="8" y="19"/>
                    <a:pt x="7" y="18"/>
                  </a:cubicBezTo>
                  <a:cubicBezTo>
                    <a:pt x="6" y="18"/>
                    <a:pt x="6" y="17"/>
                    <a:pt x="6" y="16"/>
                  </a:cubicBezTo>
                  <a:cubicBezTo>
                    <a:pt x="6" y="15"/>
                    <a:pt x="5" y="15"/>
                    <a:pt x="6" y="14"/>
                  </a:cubicBezTo>
                  <a:cubicBezTo>
                    <a:pt x="6" y="13"/>
                    <a:pt x="6" y="12"/>
                    <a:pt x="7" y="10"/>
                  </a:cubicBezTo>
                  <a:cubicBezTo>
                    <a:pt x="7" y="9"/>
                    <a:pt x="8" y="8"/>
                    <a:pt x="9" y="7"/>
                  </a:cubicBezTo>
                  <a:cubicBezTo>
                    <a:pt x="9" y="6"/>
                    <a:pt x="10" y="6"/>
                    <a:pt x="11" y="5"/>
                  </a:cubicBezTo>
                  <a:cubicBezTo>
                    <a:pt x="12" y="5"/>
                    <a:pt x="12" y="4"/>
                    <a:pt x="13" y="4"/>
                  </a:cubicBezTo>
                  <a:cubicBezTo>
                    <a:pt x="14" y="4"/>
                    <a:pt x="14" y="3"/>
                    <a:pt x="14" y="3"/>
                  </a:cubicBezTo>
                  <a:cubicBezTo>
                    <a:pt x="14" y="3"/>
                    <a:pt x="14" y="3"/>
                    <a:pt x="14" y="3"/>
                  </a:cubicBezTo>
                  <a:cubicBezTo>
                    <a:pt x="14" y="2"/>
                    <a:pt x="14" y="2"/>
                    <a:pt x="14" y="2"/>
                  </a:cubicBezTo>
                  <a:cubicBezTo>
                    <a:pt x="14" y="2"/>
                    <a:pt x="13" y="2"/>
                    <a:pt x="13" y="2"/>
                  </a:cubicBezTo>
                  <a:cubicBezTo>
                    <a:pt x="13" y="1"/>
                    <a:pt x="12" y="1"/>
                    <a:pt x="12" y="1"/>
                  </a:cubicBezTo>
                  <a:cubicBezTo>
                    <a:pt x="12" y="1"/>
                    <a:pt x="11" y="1"/>
                    <a:pt x="11" y="1"/>
                  </a:cubicBezTo>
                  <a:cubicBezTo>
                    <a:pt x="11" y="1"/>
                    <a:pt x="10" y="1"/>
                    <a:pt x="10" y="0"/>
                  </a:cubicBezTo>
                  <a:cubicBezTo>
                    <a:pt x="10" y="0"/>
                    <a:pt x="10" y="0"/>
                    <a:pt x="10" y="0"/>
                  </a:cubicBezTo>
                  <a:cubicBezTo>
                    <a:pt x="9" y="0"/>
                    <a:pt x="9" y="0"/>
                    <a:pt x="9" y="1"/>
                  </a:cubicBezTo>
                  <a:cubicBezTo>
                    <a:pt x="9" y="1"/>
                    <a:pt x="8" y="1"/>
                    <a:pt x="7" y="1"/>
                  </a:cubicBezTo>
                  <a:cubicBezTo>
                    <a:pt x="7" y="2"/>
                    <a:pt x="6" y="3"/>
                    <a:pt x="5" y="3"/>
                  </a:cubicBezTo>
                  <a:cubicBezTo>
                    <a:pt x="5" y="4"/>
                    <a:pt x="4" y="5"/>
                    <a:pt x="3" y="5"/>
                  </a:cubicBezTo>
                  <a:cubicBezTo>
                    <a:pt x="3" y="6"/>
                    <a:pt x="2" y="7"/>
                    <a:pt x="2" y="8"/>
                  </a:cubicBezTo>
                  <a:cubicBezTo>
                    <a:pt x="1" y="10"/>
                    <a:pt x="0" y="12"/>
                    <a:pt x="0" y="13"/>
                  </a:cubicBezTo>
                  <a:cubicBezTo>
                    <a:pt x="0" y="15"/>
                    <a:pt x="0" y="17"/>
                    <a:pt x="0" y="18"/>
                  </a:cubicBezTo>
                  <a:cubicBezTo>
                    <a:pt x="1" y="20"/>
                    <a:pt x="1" y="21"/>
                    <a:pt x="3" y="22"/>
                  </a:cubicBezTo>
                  <a:cubicBezTo>
                    <a:pt x="4" y="24"/>
                    <a:pt x="5" y="25"/>
                    <a:pt x="7" y="25"/>
                  </a:cubicBezTo>
                  <a:cubicBezTo>
                    <a:pt x="9" y="26"/>
                    <a:pt x="11" y="27"/>
                    <a:pt x="12" y="27"/>
                  </a:cubicBezTo>
                  <a:cubicBezTo>
                    <a:pt x="14" y="27"/>
                    <a:pt x="15" y="26"/>
                    <a:pt x="17" y="26"/>
                  </a:cubicBezTo>
                  <a:cubicBezTo>
                    <a:pt x="18" y="26"/>
                    <a:pt x="19" y="25"/>
                    <a:pt x="20" y="24"/>
                  </a:cubicBezTo>
                  <a:cubicBezTo>
                    <a:pt x="22" y="23"/>
                    <a:pt x="23" y="22"/>
                    <a:pt x="24" y="22"/>
                  </a:cubicBezTo>
                  <a:cubicBezTo>
                    <a:pt x="25" y="21"/>
                    <a:pt x="26" y="20"/>
                    <a:pt x="28" y="19"/>
                  </a:cubicBezTo>
                  <a:cubicBezTo>
                    <a:pt x="29" y="18"/>
                    <a:pt x="30" y="17"/>
                    <a:pt x="31" y="17"/>
                  </a:cubicBezTo>
                  <a:cubicBezTo>
                    <a:pt x="32" y="16"/>
                    <a:pt x="33" y="16"/>
                    <a:pt x="34" y="16"/>
                  </a:cubicBezTo>
                  <a:cubicBezTo>
                    <a:pt x="35" y="16"/>
                    <a:pt x="37" y="16"/>
                    <a:pt x="38" y="16"/>
                  </a:cubicBezTo>
                  <a:cubicBezTo>
                    <a:pt x="39" y="17"/>
                    <a:pt x="40" y="17"/>
                    <a:pt x="41" y="18"/>
                  </a:cubicBezTo>
                  <a:cubicBezTo>
                    <a:pt x="41" y="19"/>
                    <a:pt x="42" y="20"/>
                    <a:pt x="42" y="21"/>
                  </a:cubicBezTo>
                  <a:cubicBezTo>
                    <a:pt x="42" y="22"/>
                    <a:pt x="43" y="23"/>
                    <a:pt x="42" y="24"/>
                  </a:cubicBezTo>
                  <a:cubicBezTo>
                    <a:pt x="42" y="25"/>
                    <a:pt x="42" y="26"/>
                    <a:pt x="41" y="27"/>
                  </a:cubicBezTo>
                  <a:cubicBezTo>
                    <a:pt x="40" y="29"/>
                    <a:pt x="40" y="30"/>
                    <a:pt x="39" y="31"/>
                  </a:cubicBezTo>
                  <a:cubicBezTo>
                    <a:pt x="38" y="32"/>
                    <a:pt x="37" y="33"/>
                    <a:pt x="36" y="34"/>
                  </a:cubicBezTo>
                  <a:cubicBezTo>
                    <a:pt x="35" y="34"/>
                    <a:pt x="34" y="35"/>
                    <a:pt x="33" y="35"/>
                  </a:cubicBezTo>
                  <a:cubicBezTo>
                    <a:pt x="33" y="36"/>
                    <a:pt x="32" y="36"/>
                    <a:pt x="32" y="36"/>
                  </a:cubicBezTo>
                  <a:cubicBezTo>
                    <a:pt x="32" y="36"/>
                    <a:pt x="32" y="37"/>
                    <a:pt x="32" y="37"/>
                  </a:cubicBezTo>
                  <a:cubicBezTo>
                    <a:pt x="32" y="37"/>
                    <a:pt x="32" y="37"/>
                    <a:pt x="32" y="37"/>
                  </a:cubicBezTo>
                  <a:cubicBezTo>
                    <a:pt x="33" y="37"/>
                    <a:pt x="33" y="38"/>
                    <a:pt x="33" y="38"/>
                  </a:cubicBezTo>
                  <a:cubicBezTo>
                    <a:pt x="33" y="38"/>
                    <a:pt x="34" y="38"/>
                    <a:pt x="34" y="38"/>
                  </a:cubicBezTo>
                  <a:cubicBezTo>
                    <a:pt x="35" y="39"/>
                    <a:pt x="36" y="39"/>
                    <a:pt x="36" y="39"/>
                  </a:cubicBezTo>
                  <a:cubicBezTo>
                    <a:pt x="37" y="39"/>
                    <a:pt x="37" y="39"/>
                    <a:pt x="37" y="39"/>
                  </a:cubicBezTo>
                  <a:cubicBezTo>
                    <a:pt x="38" y="39"/>
                    <a:pt x="38" y="38"/>
                    <a:pt x="39" y="38"/>
                  </a:cubicBezTo>
                  <a:cubicBezTo>
                    <a:pt x="40" y="38"/>
                    <a:pt x="41" y="37"/>
                    <a:pt x="41" y="36"/>
                  </a:cubicBezTo>
                  <a:cubicBezTo>
                    <a:pt x="42" y="35"/>
                    <a:pt x="43" y="34"/>
                    <a:pt x="44" y="33"/>
                  </a:cubicBezTo>
                  <a:cubicBezTo>
                    <a:pt x="45" y="32"/>
                    <a:pt x="45" y="31"/>
                    <a:pt x="46" y="30"/>
                  </a:cubicBezTo>
                  <a:cubicBezTo>
                    <a:pt x="47" y="28"/>
                    <a:pt x="48" y="26"/>
                    <a:pt x="48" y="24"/>
                  </a:cubicBezTo>
                  <a:cubicBezTo>
                    <a:pt x="48" y="22"/>
                    <a:pt x="48" y="20"/>
                    <a:pt x="48" y="19"/>
                  </a:cubicBezTo>
                  <a:cubicBezTo>
                    <a:pt x="47" y="17"/>
                    <a:pt x="46" y="15"/>
                    <a:pt x="45" y="14"/>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103" name="Freeform 36"/>
            <p:cNvSpPr/>
            <p:nvPr/>
          </p:nvSpPr>
          <p:spPr bwMode="auto">
            <a:xfrm>
              <a:off x="2141616" y="5698946"/>
              <a:ext cx="81368" cy="54017"/>
            </a:xfrm>
            <a:custGeom>
              <a:avLst/>
              <a:gdLst>
                <a:gd name="T0" fmla="*/ 50 w 50"/>
                <a:gd name="T1" fmla="*/ 17 h 33"/>
                <a:gd name="T2" fmla="*/ 49 w 50"/>
                <a:gd name="T3" fmla="*/ 17 h 33"/>
                <a:gd name="T4" fmla="*/ 31 w 50"/>
                <a:gd name="T5" fmla="*/ 15 h 33"/>
                <a:gd name="T6" fmla="*/ 5 w 50"/>
                <a:gd name="T7" fmla="*/ 1 h 33"/>
                <a:gd name="T8" fmla="*/ 3 w 50"/>
                <a:gd name="T9" fmla="*/ 0 h 33"/>
                <a:gd name="T10" fmla="*/ 3 w 50"/>
                <a:gd name="T11" fmla="*/ 1 h 33"/>
                <a:gd name="T12" fmla="*/ 2 w 50"/>
                <a:gd name="T13" fmla="*/ 2 h 33"/>
                <a:gd name="T14" fmla="*/ 2 w 50"/>
                <a:gd name="T15" fmla="*/ 4 h 33"/>
                <a:gd name="T16" fmla="*/ 2 w 50"/>
                <a:gd name="T17" fmla="*/ 5 h 33"/>
                <a:gd name="T18" fmla="*/ 2 w 50"/>
                <a:gd name="T19" fmla="*/ 6 h 33"/>
                <a:gd name="T20" fmla="*/ 2 w 50"/>
                <a:gd name="T21" fmla="*/ 7 h 33"/>
                <a:gd name="T22" fmla="*/ 3 w 50"/>
                <a:gd name="T23" fmla="*/ 7 h 33"/>
                <a:gd name="T24" fmla="*/ 17 w 50"/>
                <a:gd name="T25" fmla="*/ 14 h 33"/>
                <a:gd name="T26" fmla="*/ 21 w 50"/>
                <a:gd name="T27" fmla="*/ 16 h 33"/>
                <a:gd name="T28" fmla="*/ 25 w 50"/>
                <a:gd name="T29" fmla="*/ 18 h 33"/>
                <a:gd name="T30" fmla="*/ 25 w 50"/>
                <a:gd name="T31" fmla="*/ 18 h 33"/>
                <a:gd name="T32" fmla="*/ 20 w 50"/>
                <a:gd name="T33" fmla="*/ 19 h 33"/>
                <a:gd name="T34" fmla="*/ 16 w 50"/>
                <a:gd name="T35" fmla="*/ 21 h 33"/>
                <a:gd name="T36" fmla="*/ 1 w 50"/>
                <a:gd name="T37" fmla="*/ 26 h 33"/>
                <a:gd name="T38" fmla="*/ 1 w 50"/>
                <a:gd name="T39" fmla="*/ 27 h 33"/>
                <a:gd name="T40" fmla="*/ 0 w 50"/>
                <a:gd name="T41" fmla="*/ 27 h 33"/>
                <a:gd name="T42" fmla="*/ 0 w 50"/>
                <a:gd name="T43" fmla="*/ 28 h 33"/>
                <a:gd name="T44" fmla="*/ 0 w 50"/>
                <a:gd name="T45" fmla="*/ 30 h 33"/>
                <a:gd name="T46" fmla="*/ 0 w 50"/>
                <a:gd name="T47" fmla="*/ 32 h 33"/>
                <a:gd name="T48" fmla="*/ 0 w 50"/>
                <a:gd name="T49" fmla="*/ 33 h 33"/>
                <a:gd name="T50" fmla="*/ 1 w 50"/>
                <a:gd name="T51" fmla="*/ 33 h 33"/>
                <a:gd name="T52" fmla="*/ 2 w 50"/>
                <a:gd name="T53" fmla="*/ 32 h 33"/>
                <a:gd name="T54" fmla="*/ 31 w 50"/>
                <a:gd name="T55" fmla="*/ 21 h 33"/>
                <a:gd name="T56" fmla="*/ 49 w 50"/>
                <a:gd name="T57" fmla="*/ 23 h 33"/>
                <a:gd name="T58" fmla="*/ 49 w 50"/>
                <a:gd name="T59" fmla="*/ 23 h 33"/>
                <a:gd name="T60" fmla="*/ 50 w 50"/>
                <a:gd name="T61" fmla="*/ 22 h 33"/>
                <a:gd name="T62" fmla="*/ 50 w 50"/>
                <a:gd name="T63" fmla="*/ 21 h 33"/>
                <a:gd name="T64" fmla="*/ 50 w 50"/>
                <a:gd name="T65" fmla="*/ 20 h 33"/>
                <a:gd name="T66" fmla="*/ 50 w 50"/>
                <a:gd name="T67" fmla="*/ 18 h 33"/>
                <a:gd name="T68" fmla="*/ 50 w 50"/>
                <a:gd name="T69" fmla="*/ 17 h 33"/>
                <a:gd name="T70" fmla="*/ 50 w 50"/>
                <a:gd name="T71"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 h="33">
                  <a:moveTo>
                    <a:pt x="50" y="17"/>
                  </a:moveTo>
                  <a:cubicBezTo>
                    <a:pt x="49" y="17"/>
                    <a:pt x="49" y="17"/>
                    <a:pt x="49" y="17"/>
                  </a:cubicBezTo>
                  <a:cubicBezTo>
                    <a:pt x="31" y="15"/>
                    <a:pt x="31" y="15"/>
                    <a:pt x="31" y="15"/>
                  </a:cubicBezTo>
                  <a:cubicBezTo>
                    <a:pt x="5" y="1"/>
                    <a:pt x="5" y="1"/>
                    <a:pt x="5" y="1"/>
                  </a:cubicBezTo>
                  <a:cubicBezTo>
                    <a:pt x="4" y="1"/>
                    <a:pt x="4" y="1"/>
                    <a:pt x="3" y="0"/>
                  </a:cubicBezTo>
                  <a:cubicBezTo>
                    <a:pt x="3" y="0"/>
                    <a:pt x="3" y="0"/>
                    <a:pt x="3" y="1"/>
                  </a:cubicBezTo>
                  <a:cubicBezTo>
                    <a:pt x="2" y="1"/>
                    <a:pt x="2" y="1"/>
                    <a:pt x="2" y="2"/>
                  </a:cubicBezTo>
                  <a:cubicBezTo>
                    <a:pt x="2" y="2"/>
                    <a:pt x="2" y="3"/>
                    <a:pt x="2" y="4"/>
                  </a:cubicBezTo>
                  <a:cubicBezTo>
                    <a:pt x="2" y="4"/>
                    <a:pt x="2" y="5"/>
                    <a:pt x="2" y="5"/>
                  </a:cubicBezTo>
                  <a:cubicBezTo>
                    <a:pt x="2" y="5"/>
                    <a:pt x="2" y="6"/>
                    <a:pt x="2" y="6"/>
                  </a:cubicBezTo>
                  <a:cubicBezTo>
                    <a:pt x="2" y="6"/>
                    <a:pt x="2" y="6"/>
                    <a:pt x="2" y="7"/>
                  </a:cubicBezTo>
                  <a:cubicBezTo>
                    <a:pt x="3" y="7"/>
                    <a:pt x="3" y="7"/>
                    <a:pt x="3" y="7"/>
                  </a:cubicBezTo>
                  <a:cubicBezTo>
                    <a:pt x="17" y="14"/>
                    <a:pt x="17" y="14"/>
                    <a:pt x="17" y="14"/>
                  </a:cubicBezTo>
                  <a:cubicBezTo>
                    <a:pt x="18" y="15"/>
                    <a:pt x="19" y="15"/>
                    <a:pt x="21" y="16"/>
                  </a:cubicBezTo>
                  <a:cubicBezTo>
                    <a:pt x="22" y="17"/>
                    <a:pt x="23" y="17"/>
                    <a:pt x="25" y="18"/>
                  </a:cubicBezTo>
                  <a:cubicBezTo>
                    <a:pt x="25" y="18"/>
                    <a:pt x="25" y="18"/>
                    <a:pt x="25" y="18"/>
                  </a:cubicBezTo>
                  <a:cubicBezTo>
                    <a:pt x="23" y="18"/>
                    <a:pt x="22" y="19"/>
                    <a:pt x="20" y="19"/>
                  </a:cubicBezTo>
                  <a:cubicBezTo>
                    <a:pt x="19" y="20"/>
                    <a:pt x="17" y="20"/>
                    <a:pt x="16" y="21"/>
                  </a:cubicBezTo>
                  <a:cubicBezTo>
                    <a:pt x="1" y="26"/>
                    <a:pt x="1" y="26"/>
                    <a:pt x="1" y="26"/>
                  </a:cubicBezTo>
                  <a:cubicBezTo>
                    <a:pt x="1" y="26"/>
                    <a:pt x="1" y="26"/>
                    <a:pt x="1" y="27"/>
                  </a:cubicBezTo>
                  <a:cubicBezTo>
                    <a:pt x="1" y="27"/>
                    <a:pt x="1" y="27"/>
                    <a:pt x="0" y="27"/>
                  </a:cubicBezTo>
                  <a:cubicBezTo>
                    <a:pt x="0" y="27"/>
                    <a:pt x="0" y="28"/>
                    <a:pt x="0" y="28"/>
                  </a:cubicBezTo>
                  <a:cubicBezTo>
                    <a:pt x="0" y="29"/>
                    <a:pt x="0" y="29"/>
                    <a:pt x="0" y="30"/>
                  </a:cubicBezTo>
                  <a:cubicBezTo>
                    <a:pt x="0" y="31"/>
                    <a:pt x="0" y="31"/>
                    <a:pt x="0" y="32"/>
                  </a:cubicBezTo>
                  <a:cubicBezTo>
                    <a:pt x="0" y="32"/>
                    <a:pt x="0" y="32"/>
                    <a:pt x="0" y="33"/>
                  </a:cubicBezTo>
                  <a:cubicBezTo>
                    <a:pt x="0" y="33"/>
                    <a:pt x="1" y="33"/>
                    <a:pt x="1" y="33"/>
                  </a:cubicBezTo>
                  <a:cubicBezTo>
                    <a:pt x="1" y="33"/>
                    <a:pt x="2" y="33"/>
                    <a:pt x="2" y="32"/>
                  </a:cubicBezTo>
                  <a:cubicBezTo>
                    <a:pt x="31" y="21"/>
                    <a:pt x="31" y="21"/>
                    <a:pt x="31" y="21"/>
                  </a:cubicBezTo>
                  <a:cubicBezTo>
                    <a:pt x="49" y="23"/>
                    <a:pt x="49" y="23"/>
                    <a:pt x="49" y="23"/>
                  </a:cubicBezTo>
                  <a:cubicBezTo>
                    <a:pt x="49" y="23"/>
                    <a:pt x="49" y="23"/>
                    <a:pt x="49" y="23"/>
                  </a:cubicBezTo>
                  <a:cubicBezTo>
                    <a:pt x="49" y="22"/>
                    <a:pt x="49" y="22"/>
                    <a:pt x="50" y="22"/>
                  </a:cubicBezTo>
                  <a:cubicBezTo>
                    <a:pt x="50" y="22"/>
                    <a:pt x="50" y="22"/>
                    <a:pt x="50" y="21"/>
                  </a:cubicBezTo>
                  <a:cubicBezTo>
                    <a:pt x="50" y="21"/>
                    <a:pt x="50" y="20"/>
                    <a:pt x="50" y="20"/>
                  </a:cubicBezTo>
                  <a:cubicBezTo>
                    <a:pt x="50" y="19"/>
                    <a:pt x="50" y="19"/>
                    <a:pt x="50" y="18"/>
                  </a:cubicBezTo>
                  <a:cubicBezTo>
                    <a:pt x="50" y="18"/>
                    <a:pt x="50" y="18"/>
                    <a:pt x="50" y="17"/>
                  </a:cubicBezTo>
                  <a:cubicBezTo>
                    <a:pt x="50" y="17"/>
                    <a:pt x="50" y="17"/>
                    <a:pt x="50" y="17"/>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104" name="Freeform 37"/>
            <p:cNvSpPr/>
            <p:nvPr/>
          </p:nvSpPr>
          <p:spPr bwMode="auto">
            <a:xfrm>
              <a:off x="2128624" y="5757750"/>
              <a:ext cx="84786" cy="54017"/>
            </a:xfrm>
            <a:custGeom>
              <a:avLst/>
              <a:gdLst>
                <a:gd name="T0" fmla="*/ 52 w 52"/>
                <a:gd name="T1" fmla="*/ 22 h 33"/>
                <a:gd name="T2" fmla="*/ 51 w 52"/>
                <a:gd name="T3" fmla="*/ 22 h 33"/>
                <a:gd name="T4" fmla="*/ 10 w 52"/>
                <a:gd name="T5" fmla="*/ 14 h 33"/>
                <a:gd name="T6" fmla="*/ 13 w 52"/>
                <a:gd name="T7" fmla="*/ 2 h 33"/>
                <a:gd name="T8" fmla="*/ 13 w 52"/>
                <a:gd name="T9" fmla="*/ 1 h 33"/>
                <a:gd name="T10" fmla="*/ 12 w 52"/>
                <a:gd name="T11" fmla="*/ 1 h 33"/>
                <a:gd name="T12" fmla="*/ 11 w 52"/>
                <a:gd name="T13" fmla="*/ 0 h 33"/>
                <a:gd name="T14" fmla="*/ 10 w 52"/>
                <a:gd name="T15" fmla="*/ 0 h 33"/>
                <a:gd name="T16" fmla="*/ 9 w 52"/>
                <a:gd name="T17" fmla="*/ 0 h 33"/>
                <a:gd name="T18" fmla="*/ 8 w 52"/>
                <a:gd name="T19" fmla="*/ 0 h 33"/>
                <a:gd name="T20" fmla="*/ 8 w 52"/>
                <a:gd name="T21" fmla="*/ 0 h 33"/>
                <a:gd name="T22" fmla="*/ 7 w 52"/>
                <a:gd name="T23" fmla="*/ 1 h 33"/>
                <a:gd name="T24" fmla="*/ 0 w 52"/>
                <a:gd name="T25" fmla="*/ 31 h 33"/>
                <a:gd name="T26" fmla="*/ 0 w 52"/>
                <a:gd name="T27" fmla="*/ 32 h 33"/>
                <a:gd name="T28" fmla="*/ 1 w 52"/>
                <a:gd name="T29" fmla="*/ 32 h 33"/>
                <a:gd name="T30" fmla="*/ 1 w 52"/>
                <a:gd name="T31" fmla="*/ 33 h 33"/>
                <a:gd name="T32" fmla="*/ 3 w 52"/>
                <a:gd name="T33" fmla="*/ 33 h 33"/>
                <a:gd name="T34" fmla="*/ 4 w 52"/>
                <a:gd name="T35" fmla="*/ 33 h 33"/>
                <a:gd name="T36" fmla="*/ 5 w 52"/>
                <a:gd name="T37" fmla="*/ 33 h 33"/>
                <a:gd name="T38" fmla="*/ 5 w 52"/>
                <a:gd name="T39" fmla="*/ 33 h 33"/>
                <a:gd name="T40" fmla="*/ 6 w 52"/>
                <a:gd name="T41" fmla="*/ 32 h 33"/>
                <a:gd name="T42" fmla="*/ 8 w 52"/>
                <a:gd name="T43" fmla="*/ 20 h 33"/>
                <a:gd name="T44" fmla="*/ 50 w 52"/>
                <a:gd name="T45" fmla="*/ 28 h 33"/>
                <a:gd name="T46" fmla="*/ 50 w 52"/>
                <a:gd name="T47" fmla="*/ 28 h 33"/>
                <a:gd name="T48" fmla="*/ 51 w 52"/>
                <a:gd name="T49" fmla="*/ 28 h 33"/>
                <a:gd name="T50" fmla="*/ 51 w 52"/>
                <a:gd name="T51" fmla="*/ 27 h 33"/>
                <a:gd name="T52" fmla="*/ 52 w 52"/>
                <a:gd name="T53" fmla="*/ 25 h 33"/>
                <a:gd name="T54" fmla="*/ 52 w 52"/>
                <a:gd name="T55" fmla="*/ 24 h 33"/>
                <a:gd name="T56" fmla="*/ 52 w 52"/>
                <a:gd name="T57" fmla="*/ 23 h 33"/>
                <a:gd name="T58" fmla="*/ 52 w 52"/>
                <a:gd name="T5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33">
                  <a:moveTo>
                    <a:pt x="52" y="22"/>
                  </a:moveTo>
                  <a:cubicBezTo>
                    <a:pt x="52" y="22"/>
                    <a:pt x="51" y="22"/>
                    <a:pt x="51" y="22"/>
                  </a:cubicBezTo>
                  <a:cubicBezTo>
                    <a:pt x="10" y="14"/>
                    <a:pt x="10" y="14"/>
                    <a:pt x="10" y="14"/>
                  </a:cubicBezTo>
                  <a:cubicBezTo>
                    <a:pt x="13" y="2"/>
                    <a:pt x="13" y="2"/>
                    <a:pt x="13" y="2"/>
                  </a:cubicBezTo>
                  <a:cubicBezTo>
                    <a:pt x="13" y="2"/>
                    <a:pt x="13" y="1"/>
                    <a:pt x="13" y="1"/>
                  </a:cubicBezTo>
                  <a:cubicBezTo>
                    <a:pt x="13" y="1"/>
                    <a:pt x="12" y="1"/>
                    <a:pt x="12" y="1"/>
                  </a:cubicBezTo>
                  <a:cubicBezTo>
                    <a:pt x="12" y="1"/>
                    <a:pt x="12" y="0"/>
                    <a:pt x="11" y="0"/>
                  </a:cubicBezTo>
                  <a:cubicBezTo>
                    <a:pt x="11" y="0"/>
                    <a:pt x="11" y="0"/>
                    <a:pt x="10" y="0"/>
                  </a:cubicBezTo>
                  <a:cubicBezTo>
                    <a:pt x="10" y="0"/>
                    <a:pt x="9" y="0"/>
                    <a:pt x="9" y="0"/>
                  </a:cubicBezTo>
                  <a:cubicBezTo>
                    <a:pt x="9" y="0"/>
                    <a:pt x="8" y="0"/>
                    <a:pt x="8" y="0"/>
                  </a:cubicBezTo>
                  <a:cubicBezTo>
                    <a:pt x="8" y="0"/>
                    <a:pt x="8" y="0"/>
                    <a:pt x="8" y="0"/>
                  </a:cubicBezTo>
                  <a:cubicBezTo>
                    <a:pt x="7" y="0"/>
                    <a:pt x="7" y="0"/>
                    <a:pt x="7" y="1"/>
                  </a:cubicBezTo>
                  <a:cubicBezTo>
                    <a:pt x="0" y="31"/>
                    <a:pt x="0" y="31"/>
                    <a:pt x="0" y="31"/>
                  </a:cubicBezTo>
                  <a:cubicBezTo>
                    <a:pt x="0" y="31"/>
                    <a:pt x="0" y="32"/>
                    <a:pt x="0" y="32"/>
                  </a:cubicBezTo>
                  <a:cubicBezTo>
                    <a:pt x="0" y="32"/>
                    <a:pt x="0" y="32"/>
                    <a:pt x="1" y="32"/>
                  </a:cubicBezTo>
                  <a:cubicBezTo>
                    <a:pt x="1" y="32"/>
                    <a:pt x="1" y="32"/>
                    <a:pt x="1" y="33"/>
                  </a:cubicBezTo>
                  <a:cubicBezTo>
                    <a:pt x="2" y="33"/>
                    <a:pt x="2" y="33"/>
                    <a:pt x="3" y="33"/>
                  </a:cubicBezTo>
                  <a:cubicBezTo>
                    <a:pt x="3" y="33"/>
                    <a:pt x="4" y="33"/>
                    <a:pt x="4" y="33"/>
                  </a:cubicBezTo>
                  <a:cubicBezTo>
                    <a:pt x="4" y="33"/>
                    <a:pt x="5" y="33"/>
                    <a:pt x="5" y="33"/>
                  </a:cubicBezTo>
                  <a:cubicBezTo>
                    <a:pt x="5" y="33"/>
                    <a:pt x="5" y="33"/>
                    <a:pt x="5" y="33"/>
                  </a:cubicBezTo>
                  <a:cubicBezTo>
                    <a:pt x="5" y="33"/>
                    <a:pt x="6" y="32"/>
                    <a:pt x="6" y="32"/>
                  </a:cubicBezTo>
                  <a:cubicBezTo>
                    <a:pt x="8" y="20"/>
                    <a:pt x="8" y="20"/>
                    <a:pt x="8" y="20"/>
                  </a:cubicBezTo>
                  <a:cubicBezTo>
                    <a:pt x="50" y="28"/>
                    <a:pt x="50" y="28"/>
                    <a:pt x="50" y="28"/>
                  </a:cubicBezTo>
                  <a:cubicBezTo>
                    <a:pt x="50" y="28"/>
                    <a:pt x="50" y="28"/>
                    <a:pt x="50" y="28"/>
                  </a:cubicBezTo>
                  <a:cubicBezTo>
                    <a:pt x="51" y="28"/>
                    <a:pt x="51" y="28"/>
                    <a:pt x="51" y="28"/>
                  </a:cubicBezTo>
                  <a:cubicBezTo>
                    <a:pt x="51" y="27"/>
                    <a:pt x="51" y="27"/>
                    <a:pt x="51" y="27"/>
                  </a:cubicBezTo>
                  <a:cubicBezTo>
                    <a:pt x="51" y="26"/>
                    <a:pt x="52" y="26"/>
                    <a:pt x="52" y="25"/>
                  </a:cubicBezTo>
                  <a:cubicBezTo>
                    <a:pt x="52" y="25"/>
                    <a:pt x="52" y="24"/>
                    <a:pt x="52" y="24"/>
                  </a:cubicBezTo>
                  <a:cubicBezTo>
                    <a:pt x="52" y="23"/>
                    <a:pt x="52" y="23"/>
                    <a:pt x="52" y="23"/>
                  </a:cubicBezTo>
                  <a:cubicBezTo>
                    <a:pt x="52" y="23"/>
                    <a:pt x="52" y="23"/>
                    <a:pt x="52" y="22"/>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105" name="Freeform 38"/>
            <p:cNvSpPr/>
            <p:nvPr/>
          </p:nvSpPr>
          <p:spPr bwMode="auto">
            <a:xfrm>
              <a:off x="1752556" y="5153989"/>
              <a:ext cx="1368" cy="2735"/>
            </a:xfrm>
            <a:custGeom>
              <a:avLst/>
              <a:gdLst>
                <a:gd name="T0" fmla="*/ 0 w 2"/>
                <a:gd name="T1" fmla="*/ 4 h 4"/>
                <a:gd name="T2" fmla="*/ 0 w 2"/>
                <a:gd name="T3" fmla="*/ 2 h 4"/>
                <a:gd name="T4" fmla="*/ 2 w 2"/>
                <a:gd name="T5" fmla="*/ 2 h 4"/>
                <a:gd name="T6" fmla="*/ 2 w 2"/>
                <a:gd name="T7" fmla="*/ 2 h 4"/>
                <a:gd name="T8" fmla="*/ 2 w 2"/>
                <a:gd name="T9" fmla="*/ 0 h 4"/>
                <a:gd name="T10" fmla="*/ 0 w 2"/>
                <a:gd name="T11" fmla="*/ 4 h 4"/>
                <a:gd name="T12" fmla="*/ 0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lnTo>
                    <a:pt x="0" y="2"/>
                  </a:lnTo>
                  <a:lnTo>
                    <a:pt x="2" y="2"/>
                  </a:lnTo>
                  <a:lnTo>
                    <a:pt x="2" y="2"/>
                  </a:lnTo>
                  <a:lnTo>
                    <a:pt x="2" y="0"/>
                  </a:lnTo>
                  <a:lnTo>
                    <a:pt x="0" y="4"/>
                  </a:lnTo>
                  <a:lnTo>
                    <a:pt x="0" y="4"/>
                  </a:lnTo>
                  <a:lnTo>
                    <a:pt x="0" y="4"/>
                  </a:lnTo>
                  <a:close/>
                </a:path>
              </a:pathLst>
            </a:custGeom>
            <a:solidFill>
              <a:srgbClr val="00447D"/>
            </a:solidFill>
            <a:ln>
              <a:noFill/>
            </a:ln>
          </p:spPr>
          <p:txBody>
            <a:bodyPr anchor="t" anchorCtr="0" bIns="45720" compatLnSpc="1" lIns="91440" numCol="1" rIns="91440" tIns="45720" vert="horz" wrap="square"/>
            <a:p>
              <a:endParaRPr lang="en-US"/>
            </a:p>
          </p:txBody>
        </p:sp>
        <p:sp>
          <p:nvSpPr>
            <p:cNvPr id="1049106" name="Freeform 39"/>
            <p:cNvSpPr/>
            <p:nvPr/>
          </p:nvSpPr>
          <p:spPr bwMode="auto">
            <a:xfrm>
              <a:off x="1750505" y="5156724"/>
              <a:ext cx="2051" cy="0"/>
            </a:xfrm>
            <a:custGeom>
              <a:avLst/>
              <a:gdLst>
                <a:gd name="T0" fmla="*/ 0 w 3"/>
                <a:gd name="T1" fmla="*/ 3 w 3"/>
                <a:gd name="T2" fmla="*/ 3 w 3"/>
                <a:gd name="T3" fmla="*/ 0 w 3"/>
                <a:gd name="T4" fmla="*/ 0 w 3"/>
                <a:gd name="T5" fmla="*/ 0 w 3"/>
              </a:gdLst>
              <a:ahLst/>
              <a:cxnLst>
                <a:cxn ang="0">
                  <a:pos x="T0" y="0"/>
                </a:cxn>
                <a:cxn ang="0">
                  <a:pos x="T1" y="0"/>
                </a:cxn>
                <a:cxn ang="0">
                  <a:pos x="T2" y="0"/>
                </a:cxn>
                <a:cxn ang="0">
                  <a:pos x="T3" y="0"/>
                </a:cxn>
                <a:cxn ang="0">
                  <a:pos x="T4" y="0"/>
                </a:cxn>
                <a:cxn ang="0">
                  <a:pos x="T5" y="0"/>
                </a:cxn>
              </a:cxnLst>
              <a:rect l="0" t="0" r="r" b="b"/>
              <a:pathLst>
                <a:path w="3">
                  <a:moveTo>
                    <a:pt x="0" y="0"/>
                  </a:moveTo>
                  <a:lnTo>
                    <a:pt x="3" y="0"/>
                  </a:lnTo>
                  <a:lnTo>
                    <a:pt x="3" y="0"/>
                  </a:lnTo>
                  <a:lnTo>
                    <a:pt x="0" y="0"/>
                  </a:lnTo>
                  <a:lnTo>
                    <a:pt x="0" y="0"/>
                  </a:lnTo>
                  <a:lnTo>
                    <a:pt x="0" y="0"/>
                  </a:lnTo>
                  <a:close/>
                </a:path>
              </a:pathLst>
            </a:custGeom>
            <a:solidFill>
              <a:srgbClr val="00447D"/>
            </a:solidFill>
            <a:ln>
              <a:noFill/>
            </a:ln>
          </p:spPr>
          <p:txBody>
            <a:bodyPr anchor="t" anchorCtr="0" bIns="45720" compatLnSpc="1" lIns="91440" numCol="1" rIns="91440" tIns="45720" vert="horz" wrap="square"/>
            <a:p>
              <a:endParaRPr lang="en-US"/>
            </a:p>
          </p:txBody>
        </p:sp>
        <p:sp>
          <p:nvSpPr>
            <p:cNvPr id="1049107" name="Freeform 40"/>
            <p:cNvSpPr/>
            <p:nvPr/>
          </p:nvSpPr>
          <p:spPr bwMode="auto">
            <a:xfrm>
              <a:off x="1753923" y="5150570"/>
              <a:ext cx="0" cy="1368"/>
            </a:xfrm>
            <a:custGeom>
              <a:avLst/>
              <a:gdLst>
                <a:gd name="T0" fmla="*/ 2 h 2"/>
                <a:gd name="T1" fmla="*/ 0 h 2"/>
                <a:gd name="T2" fmla="*/ 2 h 2"/>
                <a:gd name="T3" fmla="*/ 2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2"/>
                  </a:lnTo>
                  <a:lnTo>
                    <a:pt x="0" y="2"/>
                  </a:lnTo>
                  <a:lnTo>
                    <a:pt x="0" y="2"/>
                  </a:lnTo>
                  <a:close/>
                </a:path>
              </a:pathLst>
            </a:custGeom>
            <a:solidFill>
              <a:srgbClr val="00447D"/>
            </a:solidFill>
            <a:ln>
              <a:noFill/>
            </a:ln>
          </p:spPr>
          <p:txBody>
            <a:bodyPr anchor="t" anchorCtr="0" bIns="45720" compatLnSpc="1" lIns="91440" numCol="1" rIns="91440" tIns="45720" vert="horz" wrap="square"/>
            <a:p>
              <a:endParaRPr lang="en-US"/>
            </a:p>
          </p:txBody>
        </p:sp>
        <p:sp>
          <p:nvSpPr>
            <p:cNvPr id="1049108" name="Freeform 41"/>
            <p:cNvSpPr/>
            <p:nvPr/>
          </p:nvSpPr>
          <p:spPr bwMode="auto">
            <a:xfrm>
              <a:off x="1737513" y="5151938"/>
              <a:ext cx="2051" cy="2051"/>
            </a:xfrm>
            <a:custGeom>
              <a:avLst/>
              <a:gdLst>
                <a:gd name="T0" fmla="*/ 0 w 3"/>
                <a:gd name="T1" fmla="*/ 0 h 3"/>
                <a:gd name="T2" fmla="*/ 0 w 3"/>
                <a:gd name="T3" fmla="*/ 3 h 3"/>
                <a:gd name="T4" fmla="*/ 3 w 3"/>
                <a:gd name="T5" fmla="*/ 3 h 3"/>
                <a:gd name="T6" fmla="*/ 0 w 3"/>
                <a:gd name="T7" fmla="*/ 0 h 3"/>
                <a:gd name="T8" fmla="*/ 0 w 3"/>
                <a:gd name="T9" fmla="*/ 0 h 3"/>
                <a:gd name="T10" fmla="*/ 0 w 3"/>
                <a:gd name="T11" fmla="*/ 0 h 3"/>
                <a:gd name="T12" fmla="*/ 0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0"/>
                  </a:moveTo>
                  <a:lnTo>
                    <a:pt x="0" y="3"/>
                  </a:lnTo>
                  <a:lnTo>
                    <a:pt x="3" y="3"/>
                  </a:lnTo>
                  <a:lnTo>
                    <a:pt x="0" y="0"/>
                  </a:lnTo>
                  <a:lnTo>
                    <a:pt x="0" y="0"/>
                  </a:lnTo>
                  <a:lnTo>
                    <a:pt x="0" y="0"/>
                  </a:lnTo>
                  <a:lnTo>
                    <a:pt x="0" y="0"/>
                  </a:lnTo>
                  <a:close/>
                </a:path>
              </a:pathLst>
            </a:custGeom>
            <a:solidFill>
              <a:srgbClr val="00447D"/>
            </a:solidFill>
            <a:ln>
              <a:noFill/>
            </a:ln>
          </p:spPr>
          <p:txBody>
            <a:bodyPr anchor="t" anchorCtr="0" bIns="45720" compatLnSpc="1" lIns="91440" numCol="1" rIns="91440" tIns="45720" vert="horz" wrap="square"/>
            <a:p>
              <a:endParaRPr lang="en-US"/>
            </a:p>
          </p:txBody>
        </p:sp>
        <p:sp>
          <p:nvSpPr>
            <p:cNvPr id="1049109" name="Freeform 42"/>
            <p:cNvSpPr/>
            <p:nvPr/>
          </p:nvSpPr>
          <p:spPr bwMode="auto">
            <a:xfrm>
              <a:off x="1684180" y="5134160"/>
              <a:ext cx="16410" cy="11624"/>
            </a:xfrm>
            <a:custGeom>
              <a:avLst/>
              <a:gdLst>
                <a:gd name="T0" fmla="*/ 1 w 10"/>
                <a:gd name="T1" fmla="*/ 3 h 7"/>
                <a:gd name="T2" fmla="*/ 1 w 10"/>
                <a:gd name="T3" fmla="*/ 4 h 7"/>
                <a:gd name="T4" fmla="*/ 2 w 10"/>
                <a:gd name="T5" fmla="*/ 4 h 7"/>
                <a:gd name="T6" fmla="*/ 2 w 10"/>
                <a:gd name="T7" fmla="*/ 5 h 7"/>
                <a:gd name="T8" fmla="*/ 2 w 10"/>
                <a:gd name="T9" fmla="*/ 6 h 7"/>
                <a:gd name="T10" fmla="*/ 3 w 10"/>
                <a:gd name="T11" fmla="*/ 6 h 7"/>
                <a:gd name="T12" fmla="*/ 3 w 10"/>
                <a:gd name="T13" fmla="*/ 6 h 7"/>
                <a:gd name="T14" fmla="*/ 4 w 10"/>
                <a:gd name="T15" fmla="*/ 6 h 7"/>
                <a:gd name="T16" fmla="*/ 4 w 10"/>
                <a:gd name="T17" fmla="*/ 6 h 7"/>
                <a:gd name="T18" fmla="*/ 5 w 10"/>
                <a:gd name="T19" fmla="*/ 6 h 7"/>
                <a:gd name="T20" fmla="*/ 6 w 10"/>
                <a:gd name="T21" fmla="*/ 7 h 7"/>
                <a:gd name="T22" fmla="*/ 6 w 10"/>
                <a:gd name="T23" fmla="*/ 7 h 7"/>
                <a:gd name="T24" fmla="*/ 6 w 10"/>
                <a:gd name="T25" fmla="*/ 7 h 7"/>
                <a:gd name="T26" fmla="*/ 7 w 10"/>
                <a:gd name="T27" fmla="*/ 7 h 7"/>
                <a:gd name="T28" fmla="*/ 7 w 10"/>
                <a:gd name="T29" fmla="*/ 7 h 7"/>
                <a:gd name="T30" fmla="*/ 7 w 10"/>
                <a:gd name="T31" fmla="*/ 7 h 7"/>
                <a:gd name="T32" fmla="*/ 8 w 10"/>
                <a:gd name="T33" fmla="*/ 7 h 7"/>
                <a:gd name="T34" fmla="*/ 8 w 10"/>
                <a:gd name="T35" fmla="*/ 6 h 7"/>
                <a:gd name="T36" fmla="*/ 9 w 10"/>
                <a:gd name="T37" fmla="*/ 6 h 7"/>
                <a:gd name="T38" fmla="*/ 9 w 10"/>
                <a:gd name="T39" fmla="*/ 6 h 7"/>
                <a:gd name="T40" fmla="*/ 9 w 10"/>
                <a:gd name="T41" fmla="*/ 6 h 7"/>
                <a:gd name="T42" fmla="*/ 10 w 10"/>
                <a:gd name="T43" fmla="*/ 5 h 7"/>
                <a:gd name="T44" fmla="*/ 10 w 10"/>
                <a:gd name="T45" fmla="*/ 5 h 7"/>
                <a:gd name="T46" fmla="*/ 10 w 10"/>
                <a:gd name="T47" fmla="*/ 5 h 7"/>
                <a:gd name="T48" fmla="*/ 9 w 10"/>
                <a:gd name="T49" fmla="*/ 3 h 7"/>
                <a:gd name="T50" fmla="*/ 9 w 10"/>
                <a:gd name="T51" fmla="*/ 3 h 7"/>
                <a:gd name="T52" fmla="*/ 9 w 10"/>
                <a:gd name="T53" fmla="*/ 2 h 7"/>
                <a:gd name="T54" fmla="*/ 9 w 10"/>
                <a:gd name="T55" fmla="*/ 2 h 7"/>
                <a:gd name="T56" fmla="*/ 9 w 10"/>
                <a:gd name="T57" fmla="*/ 2 h 7"/>
                <a:gd name="T58" fmla="*/ 8 w 10"/>
                <a:gd name="T59" fmla="*/ 2 h 7"/>
                <a:gd name="T60" fmla="*/ 8 w 10"/>
                <a:gd name="T61" fmla="*/ 1 h 7"/>
                <a:gd name="T62" fmla="*/ 8 w 10"/>
                <a:gd name="T63" fmla="*/ 1 h 7"/>
                <a:gd name="T64" fmla="*/ 8 w 10"/>
                <a:gd name="T65" fmla="*/ 1 h 7"/>
                <a:gd name="T66" fmla="*/ 7 w 10"/>
                <a:gd name="T67" fmla="*/ 0 h 7"/>
                <a:gd name="T68" fmla="*/ 6 w 10"/>
                <a:gd name="T69" fmla="*/ 0 h 7"/>
                <a:gd name="T70" fmla="*/ 5 w 10"/>
                <a:gd name="T71" fmla="*/ 0 h 7"/>
                <a:gd name="T72" fmla="*/ 5 w 10"/>
                <a:gd name="T73" fmla="*/ 0 h 7"/>
                <a:gd name="T74" fmla="*/ 5 w 10"/>
                <a:gd name="T75" fmla="*/ 0 h 7"/>
                <a:gd name="T76" fmla="*/ 4 w 10"/>
                <a:gd name="T77" fmla="*/ 0 h 7"/>
                <a:gd name="T78" fmla="*/ 4 w 10"/>
                <a:gd name="T79" fmla="*/ 0 h 7"/>
                <a:gd name="T80" fmla="*/ 3 w 10"/>
                <a:gd name="T81" fmla="*/ 0 h 7"/>
                <a:gd name="T82" fmla="*/ 2 w 10"/>
                <a:gd name="T83" fmla="*/ 0 h 7"/>
                <a:gd name="T84" fmla="*/ 2 w 10"/>
                <a:gd name="T85" fmla="*/ 0 h 7"/>
                <a:gd name="T86" fmla="*/ 1 w 10"/>
                <a:gd name="T87" fmla="*/ 0 h 7"/>
                <a:gd name="T88" fmla="*/ 1 w 10"/>
                <a:gd name="T89" fmla="*/ 0 h 7"/>
                <a:gd name="T90" fmla="*/ 1 w 10"/>
                <a:gd name="T91" fmla="*/ 0 h 7"/>
                <a:gd name="T92" fmla="*/ 1 w 10"/>
                <a:gd name="T93" fmla="*/ 0 h 7"/>
                <a:gd name="T94" fmla="*/ 1 w 10"/>
                <a:gd name="T95" fmla="*/ 0 h 7"/>
                <a:gd name="T96" fmla="*/ 1 w 10"/>
                <a:gd name="T97" fmla="*/ 1 h 7"/>
                <a:gd name="T98" fmla="*/ 0 w 10"/>
                <a:gd name="T99" fmla="*/ 1 h 7"/>
                <a:gd name="T100" fmla="*/ 0 w 10"/>
                <a:gd name="T101" fmla="*/ 1 h 7"/>
                <a:gd name="T102" fmla="*/ 0 w 10"/>
                <a:gd name="T103" fmla="*/ 2 h 7"/>
                <a:gd name="T104" fmla="*/ 0 w 10"/>
                <a:gd name="T105" fmla="*/ 3 h 7"/>
                <a:gd name="T106" fmla="*/ 0 w 10"/>
                <a:gd name="T10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 h="7">
                  <a:moveTo>
                    <a:pt x="0" y="3"/>
                  </a:moveTo>
                  <a:cubicBezTo>
                    <a:pt x="1" y="3"/>
                    <a:pt x="1" y="3"/>
                    <a:pt x="1" y="3"/>
                  </a:cubicBezTo>
                  <a:cubicBezTo>
                    <a:pt x="1" y="3"/>
                    <a:pt x="1" y="3"/>
                    <a:pt x="1" y="3"/>
                  </a:cubicBezTo>
                  <a:cubicBezTo>
                    <a:pt x="1" y="3"/>
                    <a:pt x="1" y="3"/>
                    <a:pt x="1" y="3"/>
                  </a:cubicBezTo>
                  <a:cubicBezTo>
                    <a:pt x="1" y="4"/>
                    <a:pt x="1" y="4"/>
                    <a:pt x="1" y="4"/>
                  </a:cubicBezTo>
                  <a:cubicBezTo>
                    <a:pt x="1" y="4"/>
                    <a:pt x="1" y="4"/>
                    <a:pt x="1" y="4"/>
                  </a:cubicBezTo>
                  <a:cubicBezTo>
                    <a:pt x="1" y="4"/>
                    <a:pt x="1" y="4"/>
                    <a:pt x="1" y="4"/>
                  </a:cubicBezTo>
                  <a:cubicBezTo>
                    <a:pt x="1" y="4"/>
                    <a:pt x="1" y="4"/>
                    <a:pt x="1" y="4"/>
                  </a:cubicBezTo>
                  <a:cubicBezTo>
                    <a:pt x="2" y="4"/>
                    <a:pt x="2" y="4"/>
                    <a:pt x="2" y="4"/>
                  </a:cubicBezTo>
                  <a:cubicBezTo>
                    <a:pt x="2" y="5"/>
                    <a:pt x="2" y="5"/>
                    <a:pt x="2" y="5"/>
                  </a:cubicBezTo>
                  <a:cubicBezTo>
                    <a:pt x="2" y="5"/>
                    <a:pt x="2" y="5"/>
                    <a:pt x="2" y="5"/>
                  </a:cubicBezTo>
                  <a:cubicBezTo>
                    <a:pt x="2" y="5"/>
                    <a:pt x="2" y="5"/>
                    <a:pt x="2" y="5"/>
                  </a:cubicBezTo>
                  <a:cubicBezTo>
                    <a:pt x="2" y="5"/>
                    <a:pt x="2" y="5"/>
                    <a:pt x="2" y="5"/>
                  </a:cubicBezTo>
                  <a:cubicBezTo>
                    <a:pt x="2" y="6"/>
                    <a:pt x="2" y="6"/>
                    <a:pt x="2" y="6"/>
                  </a:cubicBezTo>
                  <a:cubicBezTo>
                    <a:pt x="2" y="6"/>
                    <a:pt x="2" y="6"/>
                    <a:pt x="2" y="6"/>
                  </a:cubicBezTo>
                  <a:cubicBezTo>
                    <a:pt x="2" y="6"/>
                    <a:pt x="2" y="6"/>
                    <a:pt x="2"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5" y="6"/>
                    <a:pt x="5" y="6"/>
                    <a:pt x="5" y="6"/>
                  </a:cubicBezTo>
                  <a:cubicBezTo>
                    <a:pt x="5" y="6"/>
                    <a:pt x="5" y="6"/>
                    <a:pt x="5" y="6"/>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8" y="7"/>
                    <a:pt x="8" y="7"/>
                    <a:pt x="8" y="7"/>
                  </a:cubicBezTo>
                  <a:cubicBezTo>
                    <a:pt x="8" y="7"/>
                    <a:pt x="8" y="7"/>
                    <a:pt x="8" y="7"/>
                  </a:cubicBezTo>
                  <a:cubicBezTo>
                    <a:pt x="8" y="7"/>
                    <a:pt x="8" y="7"/>
                    <a:pt x="8" y="7"/>
                  </a:cubicBezTo>
                  <a:cubicBezTo>
                    <a:pt x="8" y="7"/>
                    <a:pt x="8" y="7"/>
                    <a:pt x="8" y="7"/>
                  </a:cubicBezTo>
                  <a:cubicBezTo>
                    <a:pt x="8" y="6"/>
                    <a:pt x="8" y="6"/>
                    <a:pt x="8" y="6"/>
                  </a:cubicBezTo>
                  <a:cubicBezTo>
                    <a:pt x="8" y="6"/>
                    <a:pt x="8" y="6"/>
                    <a:pt x="8"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5"/>
                    <a:pt x="9" y="5"/>
                    <a:pt x="9" y="5"/>
                  </a:cubicBezTo>
                  <a:cubicBezTo>
                    <a:pt x="9" y="5"/>
                    <a:pt x="9" y="5"/>
                    <a:pt x="9"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2"/>
                    <a:pt x="8" y="2"/>
                    <a:pt x="8" y="2"/>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2"/>
                    <a:pt x="0" y="2"/>
                    <a:pt x="0" y="2"/>
                  </a:cubicBezTo>
                  <a:cubicBezTo>
                    <a:pt x="0" y="2"/>
                    <a:pt x="0" y="2"/>
                    <a:pt x="0" y="2"/>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110" name="Freeform 43"/>
            <p:cNvSpPr/>
            <p:nvPr/>
          </p:nvSpPr>
          <p:spPr bwMode="auto">
            <a:xfrm>
              <a:off x="1693752" y="5153989"/>
              <a:ext cx="25983" cy="61538"/>
            </a:xfrm>
            <a:custGeom>
              <a:avLst/>
              <a:gdLst>
                <a:gd name="T0" fmla="*/ 3 w 16"/>
                <a:gd name="T1" fmla="*/ 0 h 38"/>
                <a:gd name="T2" fmla="*/ 1 w 16"/>
                <a:gd name="T3" fmla="*/ 1 h 38"/>
                <a:gd name="T4" fmla="*/ 1 w 16"/>
                <a:gd name="T5" fmla="*/ 1 h 38"/>
                <a:gd name="T6" fmla="*/ 1 w 16"/>
                <a:gd name="T7" fmla="*/ 2 h 38"/>
                <a:gd name="T8" fmla="*/ 1 w 16"/>
                <a:gd name="T9" fmla="*/ 2 h 38"/>
                <a:gd name="T10" fmla="*/ 0 w 16"/>
                <a:gd name="T11" fmla="*/ 3 h 38"/>
                <a:gd name="T12" fmla="*/ 0 w 16"/>
                <a:gd name="T13" fmla="*/ 4 h 38"/>
                <a:gd name="T14" fmla="*/ 0 w 16"/>
                <a:gd name="T15" fmla="*/ 5 h 38"/>
                <a:gd name="T16" fmla="*/ 0 w 16"/>
                <a:gd name="T17" fmla="*/ 6 h 38"/>
                <a:gd name="T18" fmla="*/ 0 w 16"/>
                <a:gd name="T19" fmla="*/ 7 h 38"/>
                <a:gd name="T20" fmla="*/ 0 w 16"/>
                <a:gd name="T21" fmla="*/ 9 h 38"/>
                <a:gd name="T22" fmla="*/ 0 w 16"/>
                <a:gd name="T23" fmla="*/ 12 h 38"/>
                <a:gd name="T24" fmla="*/ 0 w 16"/>
                <a:gd name="T25" fmla="*/ 12 h 38"/>
                <a:gd name="T26" fmla="*/ 0 w 16"/>
                <a:gd name="T27" fmla="*/ 14 h 38"/>
                <a:gd name="T28" fmla="*/ 3 w 16"/>
                <a:gd name="T29" fmla="*/ 23 h 38"/>
                <a:gd name="T30" fmla="*/ 4 w 16"/>
                <a:gd name="T31" fmla="*/ 25 h 38"/>
                <a:gd name="T32" fmla="*/ 6 w 16"/>
                <a:gd name="T33" fmla="*/ 31 h 38"/>
                <a:gd name="T34" fmla="*/ 8 w 16"/>
                <a:gd name="T35" fmla="*/ 34 h 38"/>
                <a:gd name="T36" fmla="*/ 9 w 16"/>
                <a:gd name="T37" fmla="*/ 36 h 38"/>
                <a:gd name="T38" fmla="*/ 10 w 16"/>
                <a:gd name="T39" fmla="*/ 37 h 38"/>
                <a:gd name="T40" fmla="*/ 10 w 16"/>
                <a:gd name="T41" fmla="*/ 37 h 38"/>
                <a:gd name="T42" fmla="*/ 11 w 16"/>
                <a:gd name="T43" fmla="*/ 38 h 38"/>
                <a:gd name="T44" fmla="*/ 11 w 16"/>
                <a:gd name="T45" fmla="*/ 38 h 38"/>
                <a:gd name="T46" fmla="*/ 11 w 16"/>
                <a:gd name="T47" fmla="*/ 38 h 38"/>
                <a:gd name="T48" fmla="*/ 12 w 16"/>
                <a:gd name="T49" fmla="*/ 38 h 38"/>
                <a:gd name="T50" fmla="*/ 12 w 16"/>
                <a:gd name="T51" fmla="*/ 38 h 38"/>
                <a:gd name="T52" fmla="*/ 13 w 16"/>
                <a:gd name="T53" fmla="*/ 38 h 38"/>
                <a:gd name="T54" fmla="*/ 14 w 16"/>
                <a:gd name="T55" fmla="*/ 38 h 38"/>
                <a:gd name="T56" fmla="*/ 16 w 16"/>
                <a:gd name="T57" fmla="*/ 36 h 38"/>
                <a:gd name="T58" fmla="*/ 16 w 16"/>
                <a:gd name="T59" fmla="*/ 35 h 38"/>
                <a:gd name="T60" fmla="*/ 16 w 16"/>
                <a:gd name="T61" fmla="*/ 29 h 38"/>
                <a:gd name="T62" fmla="*/ 16 w 16"/>
                <a:gd name="T63" fmla="*/ 28 h 38"/>
                <a:gd name="T64" fmla="*/ 15 w 16"/>
                <a:gd name="T65" fmla="*/ 27 h 38"/>
                <a:gd name="T66" fmla="*/ 14 w 16"/>
                <a:gd name="T67" fmla="*/ 26 h 38"/>
                <a:gd name="T68" fmla="*/ 14 w 16"/>
                <a:gd name="T69" fmla="*/ 26 h 38"/>
                <a:gd name="T70" fmla="*/ 13 w 16"/>
                <a:gd name="T71" fmla="*/ 27 h 38"/>
                <a:gd name="T72" fmla="*/ 11 w 16"/>
                <a:gd name="T73" fmla="*/ 26 h 38"/>
                <a:gd name="T74" fmla="*/ 10 w 16"/>
                <a:gd name="T75" fmla="*/ 26 h 38"/>
                <a:gd name="T76" fmla="*/ 10 w 16"/>
                <a:gd name="T77" fmla="*/ 25 h 38"/>
                <a:gd name="T78" fmla="*/ 9 w 16"/>
                <a:gd name="T79" fmla="*/ 23 h 38"/>
                <a:gd name="T80" fmla="*/ 8 w 16"/>
                <a:gd name="T81" fmla="*/ 19 h 38"/>
                <a:gd name="T82" fmla="*/ 7 w 16"/>
                <a:gd name="T83" fmla="*/ 16 h 38"/>
                <a:gd name="T84" fmla="*/ 5 w 16"/>
                <a:gd name="T85" fmla="*/ 7 h 38"/>
                <a:gd name="T86" fmla="*/ 6 w 16"/>
                <a:gd name="T87" fmla="*/ 6 h 38"/>
                <a:gd name="T88" fmla="*/ 6 w 16"/>
                <a:gd name="T89" fmla="*/ 5 h 38"/>
                <a:gd name="T90" fmla="*/ 6 w 16"/>
                <a:gd name="T91" fmla="*/ 4 h 38"/>
                <a:gd name="T92" fmla="*/ 6 w 16"/>
                <a:gd name="T93" fmla="*/ 4 h 38"/>
                <a:gd name="T94" fmla="*/ 5 w 16"/>
                <a:gd name="T95" fmla="*/ 2 h 38"/>
                <a:gd name="T96" fmla="*/ 4 w 16"/>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38">
                  <a:moveTo>
                    <a:pt x="4" y="0"/>
                  </a:moveTo>
                  <a:cubicBezTo>
                    <a:pt x="4" y="0"/>
                    <a:pt x="4" y="0"/>
                    <a:pt x="4" y="0"/>
                  </a:cubicBezTo>
                  <a:cubicBezTo>
                    <a:pt x="3" y="0"/>
                    <a:pt x="3" y="0"/>
                    <a:pt x="3" y="0"/>
                  </a:cubicBezTo>
                  <a:cubicBezTo>
                    <a:pt x="3" y="0"/>
                    <a:pt x="3" y="0"/>
                    <a:pt x="3" y="0"/>
                  </a:cubicBezTo>
                  <a:cubicBezTo>
                    <a:pt x="3" y="0"/>
                    <a:pt x="3" y="0"/>
                    <a:pt x="3"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0" y="2"/>
                    <a:pt x="0" y="2"/>
                    <a:pt x="0" y="2"/>
                  </a:cubicBezTo>
                  <a:cubicBezTo>
                    <a:pt x="0" y="2"/>
                    <a:pt x="0" y="2"/>
                    <a:pt x="0" y="2"/>
                  </a:cubicBezTo>
                  <a:cubicBezTo>
                    <a:pt x="0" y="2"/>
                    <a:pt x="0" y="3"/>
                    <a:pt x="0" y="3"/>
                  </a:cubicBezTo>
                  <a:cubicBezTo>
                    <a:pt x="0" y="3"/>
                    <a:pt x="0" y="3"/>
                    <a:pt x="0" y="3"/>
                  </a:cubicBezTo>
                  <a:cubicBezTo>
                    <a:pt x="0" y="4"/>
                    <a:pt x="0" y="4"/>
                    <a:pt x="0" y="4"/>
                  </a:cubicBezTo>
                  <a:cubicBezTo>
                    <a:pt x="0" y="4"/>
                    <a:pt x="0" y="4"/>
                    <a:pt x="0" y="4"/>
                  </a:cubicBezTo>
                  <a:cubicBezTo>
                    <a:pt x="0" y="4"/>
                    <a:pt x="0" y="4"/>
                    <a:pt x="0" y="4"/>
                  </a:cubicBezTo>
                  <a:cubicBezTo>
                    <a:pt x="0" y="4"/>
                    <a:pt x="0" y="4"/>
                    <a:pt x="0" y="4"/>
                  </a:cubicBezTo>
                  <a:cubicBezTo>
                    <a:pt x="0" y="4"/>
                    <a:pt x="0" y="4"/>
                    <a:pt x="0" y="5"/>
                  </a:cubicBezTo>
                  <a:cubicBezTo>
                    <a:pt x="0" y="5"/>
                    <a:pt x="0" y="5"/>
                    <a:pt x="0" y="5"/>
                  </a:cubicBezTo>
                  <a:cubicBezTo>
                    <a:pt x="0" y="6"/>
                    <a:pt x="0" y="6"/>
                    <a:pt x="0" y="6"/>
                  </a:cubicBezTo>
                  <a:cubicBezTo>
                    <a:pt x="0" y="6"/>
                    <a:pt x="0" y="6"/>
                    <a:pt x="0" y="6"/>
                  </a:cubicBezTo>
                  <a:cubicBezTo>
                    <a:pt x="0" y="6"/>
                    <a:pt x="0" y="6"/>
                    <a:pt x="0" y="6"/>
                  </a:cubicBezTo>
                  <a:cubicBezTo>
                    <a:pt x="0" y="7"/>
                    <a:pt x="0" y="7"/>
                    <a:pt x="0" y="7"/>
                  </a:cubicBezTo>
                  <a:cubicBezTo>
                    <a:pt x="0" y="7"/>
                    <a:pt x="0" y="7"/>
                    <a:pt x="0" y="7"/>
                  </a:cubicBezTo>
                  <a:cubicBezTo>
                    <a:pt x="0" y="7"/>
                    <a:pt x="0" y="7"/>
                    <a:pt x="0" y="7"/>
                  </a:cubicBezTo>
                  <a:cubicBezTo>
                    <a:pt x="0" y="7"/>
                    <a:pt x="0" y="7"/>
                    <a:pt x="0" y="7"/>
                  </a:cubicBezTo>
                  <a:cubicBezTo>
                    <a:pt x="0" y="8"/>
                    <a:pt x="0" y="8"/>
                    <a:pt x="0" y="9"/>
                  </a:cubicBezTo>
                  <a:cubicBezTo>
                    <a:pt x="0" y="9"/>
                    <a:pt x="0" y="9"/>
                    <a:pt x="0" y="9"/>
                  </a:cubicBezTo>
                  <a:cubicBezTo>
                    <a:pt x="0" y="10"/>
                    <a:pt x="0" y="10"/>
                    <a:pt x="0" y="10"/>
                  </a:cubicBezTo>
                  <a:cubicBezTo>
                    <a:pt x="0" y="12"/>
                    <a:pt x="0" y="12"/>
                    <a:pt x="0" y="12"/>
                  </a:cubicBezTo>
                  <a:cubicBezTo>
                    <a:pt x="0" y="12"/>
                    <a:pt x="0" y="12"/>
                    <a:pt x="0" y="12"/>
                  </a:cubicBezTo>
                  <a:cubicBezTo>
                    <a:pt x="0" y="12"/>
                    <a:pt x="0" y="12"/>
                    <a:pt x="0" y="12"/>
                  </a:cubicBezTo>
                  <a:cubicBezTo>
                    <a:pt x="0" y="12"/>
                    <a:pt x="0" y="12"/>
                    <a:pt x="0" y="12"/>
                  </a:cubicBezTo>
                  <a:cubicBezTo>
                    <a:pt x="0" y="12"/>
                    <a:pt x="0" y="13"/>
                    <a:pt x="0" y="13"/>
                  </a:cubicBezTo>
                  <a:cubicBezTo>
                    <a:pt x="0" y="13"/>
                    <a:pt x="0" y="14"/>
                    <a:pt x="0" y="14"/>
                  </a:cubicBezTo>
                  <a:cubicBezTo>
                    <a:pt x="0" y="14"/>
                    <a:pt x="0" y="14"/>
                    <a:pt x="0" y="14"/>
                  </a:cubicBezTo>
                  <a:cubicBezTo>
                    <a:pt x="0" y="14"/>
                    <a:pt x="0" y="14"/>
                    <a:pt x="0" y="14"/>
                  </a:cubicBezTo>
                  <a:cubicBezTo>
                    <a:pt x="0" y="15"/>
                    <a:pt x="0" y="15"/>
                    <a:pt x="0" y="15"/>
                  </a:cubicBezTo>
                  <a:cubicBezTo>
                    <a:pt x="1" y="18"/>
                    <a:pt x="2" y="20"/>
                    <a:pt x="3" y="23"/>
                  </a:cubicBezTo>
                  <a:cubicBezTo>
                    <a:pt x="3" y="23"/>
                    <a:pt x="3" y="23"/>
                    <a:pt x="3" y="23"/>
                  </a:cubicBezTo>
                  <a:cubicBezTo>
                    <a:pt x="4" y="25"/>
                    <a:pt x="4" y="25"/>
                    <a:pt x="4" y="25"/>
                  </a:cubicBezTo>
                  <a:cubicBezTo>
                    <a:pt x="4" y="25"/>
                    <a:pt x="4" y="25"/>
                    <a:pt x="4" y="25"/>
                  </a:cubicBezTo>
                  <a:cubicBezTo>
                    <a:pt x="5" y="29"/>
                    <a:pt x="5" y="29"/>
                    <a:pt x="5" y="29"/>
                  </a:cubicBezTo>
                  <a:cubicBezTo>
                    <a:pt x="5" y="29"/>
                    <a:pt x="5" y="29"/>
                    <a:pt x="5" y="29"/>
                  </a:cubicBezTo>
                  <a:cubicBezTo>
                    <a:pt x="6" y="31"/>
                    <a:pt x="6" y="31"/>
                    <a:pt x="6" y="31"/>
                  </a:cubicBezTo>
                  <a:cubicBezTo>
                    <a:pt x="6" y="31"/>
                    <a:pt x="6" y="31"/>
                    <a:pt x="6" y="31"/>
                  </a:cubicBezTo>
                  <a:cubicBezTo>
                    <a:pt x="7" y="32"/>
                    <a:pt x="7" y="33"/>
                    <a:pt x="7" y="34"/>
                  </a:cubicBezTo>
                  <a:cubicBezTo>
                    <a:pt x="8" y="34"/>
                    <a:pt x="8" y="34"/>
                    <a:pt x="8" y="34"/>
                  </a:cubicBezTo>
                  <a:cubicBezTo>
                    <a:pt x="8" y="34"/>
                    <a:pt x="8" y="34"/>
                    <a:pt x="8" y="34"/>
                  </a:cubicBezTo>
                  <a:cubicBezTo>
                    <a:pt x="9" y="36"/>
                    <a:pt x="9" y="36"/>
                    <a:pt x="9" y="36"/>
                  </a:cubicBezTo>
                  <a:cubicBezTo>
                    <a:pt x="9" y="36"/>
                    <a:pt x="9" y="36"/>
                    <a:pt x="9" y="36"/>
                  </a:cubicBezTo>
                  <a:cubicBezTo>
                    <a:pt x="9" y="36"/>
                    <a:pt x="9" y="36"/>
                    <a:pt x="9" y="36"/>
                  </a:cubicBezTo>
                  <a:cubicBezTo>
                    <a:pt x="9" y="37"/>
                    <a:pt x="9" y="37"/>
                    <a:pt x="9"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8"/>
                    <a:pt x="10" y="38"/>
                    <a:pt x="10"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2" y="38"/>
                    <a:pt x="12" y="38"/>
                    <a:pt x="12" y="38"/>
                  </a:cubicBezTo>
                  <a:cubicBezTo>
                    <a:pt x="12" y="38"/>
                    <a:pt x="12" y="38"/>
                    <a:pt x="12" y="38"/>
                  </a:cubicBezTo>
                  <a:cubicBezTo>
                    <a:pt x="12" y="38"/>
                    <a:pt x="12" y="38"/>
                    <a:pt x="12" y="38"/>
                  </a:cubicBezTo>
                  <a:cubicBezTo>
                    <a:pt x="12" y="38"/>
                    <a:pt x="12" y="38"/>
                    <a:pt x="12" y="38"/>
                  </a:cubicBezTo>
                  <a:cubicBezTo>
                    <a:pt x="12" y="38"/>
                    <a:pt x="12" y="38"/>
                    <a:pt x="12" y="38"/>
                  </a:cubicBezTo>
                  <a:cubicBezTo>
                    <a:pt x="12" y="38"/>
                    <a:pt x="12" y="38"/>
                    <a:pt x="12" y="38"/>
                  </a:cubicBezTo>
                  <a:cubicBezTo>
                    <a:pt x="13" y="38"/>
                    <a:pt x="13" y="38"/>
                    <a:pt x="13" y="38"/>
                  </a:cubicBezTo>
                  <a:cubicBezTo>
                    <a:pt x="13" y="38"/>
                    <a:pt x="13" y="38"/>
                    <a:pt x="13" y="38"/>
                  </a:cubicBezTo>
                  <a:cubicBezTo>
                    <a:pt x="13" y="38"/>
                    <a:pt x="13" y="38"/>
                    <a:pt x="13" y="38"/>
                  </a:cubicBezTo>
                  <a:cubicBezTo>
                    <a:pt x="14" y="38"/>
                    <a:pt x="14" y="38"/>
                    <a:pt x="14" y="38"/>
                  </a:cubicBezTo>
                  <a:cubicBezTo>
                    <a:pt x="14" y="38"/>
                    <a:pt x="14" y="38"/>
                    <a:pt x="14" y="38"/>
                  </a:cubicBezTo>
                  <a:cubicBezTo>
                    <a:pt x="14" y="38"/>
                    <a:pt x="14" y="38"/>
                    <a:pt x="14" y="38"/>
                  </a:cubicBezTo>
                  <a:cubicBezTo>
                    <a:pt x="15" y="37"/>
                    <a:pt x="15" y="37"/>
                    <a:pt x="15" y="37"/>
                  </a:cubicBezTo>
                  <a:cubicBezTo>
                    <a:pt x="15" y="37"/>
                    <a:pt x="15" y="37"/>
                    <a:pt x="15" y="37"/>
                  </a:cubicBezTo>
                  <a:cubicBezTo>
                    <a:pt x="15" y="36"/>
                    <a:pt x="15" y="36"/>
                    <a:pt x="16" y="36"/>
                  </a:cubicBezTo>
                  <a:cubicBezTo>
                    <a:pt x="16" y="36"/>
                    <a:pt x="16" y="35"/>
                    <a:pt x="16" y="35"/>
                  </a:cubicBezTo>
                  <a:cubicBezTo>
                    <a:pt x="16" y="35"/>
                    <a:pt x="16" y="35"/>
                    <a:pt x="16" y="35"/>
                  </a:cubicBezTo>
                  <a:cubicBezTo>
                    <a:pt x="16" y="35"/>
                    <a:pt x="16" y="35"/>
                    <a:pt x="16" y="35"/>
                  </a:cubicBezTo>
                  <a:cubicBezTo>
                    <a:pt x="16" y="32"/>
                    <a:pt x="16" y="32"/>
                    <a:pt x="16" y="32"/>
                  </a:cubicBezTo>
                  <a:cubicBezTo>
                    <a:pt x="16" y="29"/>
                    <a:pt x="16" y="29"/>
                    <a:pt x="16" y="29"/>
                  </a:cubicBezTo>
                  <a:cubicBezTo>
                    <a:pt x="16" y="29"/>
                    <a:pt x="16" y="29"/>
                    <a:pt x="16" y="29"/>
                  </a:cubicBezTo>
                  <a:cubicBezTo>
                    <a:pt x="16" y="28"/>
                    <a:pt x="16" y="28"/>
                    <a:pt x="16" y="28"/>
                  </a:cubicBezTo>
                  <a:cubicBezTo>
                    <a:pt x="16" y="28"/>
                    <a:pt x="16" y="28"/>
                    <a:pt x="16" y="28"/>
                  </a:cubicBezTo>
                  <a:cubicBezTo>
                    <a:pt x="16" y="28"/>
                    <a:pt x="16" y="28"/>
                    <a:pt x="16" y="28"/>
                  </a:cubicBezTo>
                  <a:cubicBezTo>
                    <a:pt x="15" y="27"/>
                    <a:pt x="15" y="27"/>
                    <a:pt x="15" y="27"/>
                  </a:cubicBezTo>
                  <a:cubicBezTo>
                    <a:pt x="15" y="27"/>
                    <a:pt x="15" y="27"/>
                    <a:pt x="15" y="27"/>
                  </a:cubicBezTo>
                  <a:cubicBezTo>
                    <a:pt x="15" y="27"/>
                    <a:pt x="15" y="27"/>
                    <a:pt x="15" y="27"/>
                  </a:cubicBezTo>
                  <a:cubicBezTo>
                    <a:pt x="15" y="26"/>
                    <a:pt x="15" y="26"/>
                    <a:pt x="15" y="26"/>
                  </a:cubicBezTo>
                  <a:cubicBezTo>
                    <a:pt x="15" y="26"/>
                    <a:pt x="15" y="26"/>
                    <a:pt x="15" y="26"/>
                  </a:cubicBezTo>
                  <a:cubicBezTo>
                    <a:pt x="14" y="26"/>
                    <a:pt x="14" y="26"/>
                    <a:pt x="14" y="26"/>
                  </a:cubicBezTo>
                  <a:cubicBezTo>
                    <a:pt x="14" y="26"/>
                    <a:pt x="14" y="26"/>
                    <a:pt x="14" y="26"/>
                  </a:cubicBezTo>
                  <a:cubicBezTo>
                    <a:pt x="14" y="26"/>
                    <a:pt x="14" y="26"/>
                    <a:pt x="14" y="26"/>
                  </a:cubicBezTo>
                  <a:cubicBezTo>
                    <a:pt x="14" y="26"/>
                    <a:pt x="14" y="26"/>
                    <a:pt x="14" y="26"/>
                  </a:cubicBezTo>
                  <a:cubicBezTo>
                    <a:pt x="14" y="26"/>
                    <a:pt x="14" y="26"/>
                    <a:pt x="14" y="26"/>
                  </a:cubicBezTo>
                  <a:cubicBezTo>
                    <a:pt x="13" y="26"/>
                    <a:pt x="13" y="26"/>
                    <a:pt x="13" y="26"/>
                  </a:cubicBezTo>
                  <a:cubicBezTo>
                    <a:pt x="13" y="27"/>
                    <a:pt x="13" y="27"/>
                    <a:pt x="13" y="27"/>
                  </a:cubicBezTo>
                  <a:cubicBezTo>
                    <a:pt x="12" y="27"/>
                    <a:pt x="12" y="27"/>
                    <a:pt x="12" y="27"/>
                  </a:cubicBezTo>
                  <a:cubicBezTo>
                    <a:pt x="12" y="27"/>
                    <a:pt x="12" y="27"/>
                    <a:pt x="12" y="27"/>
                  </a:cubicBezTo>
                  <a:cubicBezTo>
                    <a:pt x="11" y="26"/>
                    <a:pt x="11" y="26"/>
                    <a:pt x="11" y="26"/>
                  </a:cubicBezTo>
                  <a:cubicBezTo>
                    <a:pt x="11" y="26"/>
                    <a:pt x="11" y="26"/>
                    <a:pt x="11" y="26"/>
                  </a:cubicBezTo>
                  <a:cubicBezTo>
                    <a:pt x="11" y="26"/>
                    <a:pt x="11" y="26"/>
                    <a:pt x="11" y="26"/>
                  </a:cubicBezTo>
                  <a:cubicBezTo>
                    <a:pt x="10" y="26"/>
                    <a:pt x="10" y="26"/>
                    <a:pt x="10" y="26"/>
                  </a:cubicBezTo>
                  <a:cubicBezTo>
                    <a:pt x="10" y="25"/>
                    <a:pt x="10" y="25"/>
                    <a:pt x="10" y="25"/>
                  </a:cubicBezTo>
                  <a:cubicBezTo>
                    <a:pt x="10" y="25"/>
                    <a:pt x="10" y="25"/>
                    <a:pt x="10" y="25"/>
                  </a:cubicBezTo>
                  <a:cubicBezTo>
                    <a:pt x="10" y="25"/>
                    <a:pt x="10" y="25"/>
                    <a:pt x="10" y="25"/>
                  </a:cubicBezTo>
                  <a:cubicBezTo>
                    <a:pt x="9" y="24"/>
                    <a:pt x="9" y="24"/>
                    <a:pt x="9" y="24"/>
                  </a:cubicBezTo>
                  <a:cubicBezTo>
                    <a:pt x="9" y="24"/>
                    <a:pt x="9" y="24"/>
                    <a:pt x="9" y="24"/>
                  </a:cubicBezTo>
                  <a:cubicBezTo>
                    <a:pt x="9" y="23"/>
                    <a:pt x="9" y="23"/>
                    <a:pt x="9" y="23"/>
                  </a:cubicBezTo>
                  <a:cubicBezTo>
                    <a:pt x="8" y="22"/>
                    <a:pt x="8" y="22"/>
                    <a:pt x="8" y="22"/>
                  </a:cubicBezTo>
                  <a:cubicBezTo>
                    <a:pt x="8" y="21"/>
                    <a:pt x="8" y="21"/>
                    <a:pt x="8" y="21"/>
                  </a:cubicBezTo>
                  <a:cubicBezTo>
                    <a:pt x="8" y="19"/>
                    <a:pt x="8" y="19"/>
                    <a:pt x="8" y="19"/>
                  </a:cubicBezTo>
                  <a:cubicBezTo>
                    <a:pt x="7" y="16"/>
                    <a:pt x="7" y="16"/>
                    <a:pt x="7" y="16"/>
                  </a:cubicBezTo>
                  <a:cubicBezTo>
                    <a:pt x="7" y="16"/>
                    <a:pt x="7" y="16"/>
                    <a:pt x="7" y="16"/>
                  </a:cubicBezTo>
                  <a:cubicBezTo>
                    <a:pt x="7" y="16"/>
                    <a:pt x="7" y="16"/>
                    <a:pt x="7" y="16"/>
                  </a:cubicBezTo>
                  <a:cubicBezTo>
                    <a:pt x="7" y="14"/>
                    <a:pt x="6" y="12"/>
                    <a:pt x="6" y="10"/>
                  </a:cubicBezTo>
                  <a:cubicBezTo>
                    <a:pt x="6" y="9"/>
                    <a:pt x="6" y="9"/>
                    <a:pt x="6" y="8"/>
                  </a:cubicBezTo>
                  <a:cubicBezTo>
                    <a:pt x="5" y="7"/>
                    <a:pt x="5" y="7"/>
                    <a:pt x="5" y="7"/>
                  </a:cubicBezTo>
                  <a:cubicBezTo>
                    <a:pt x="5" y="6"/>
                    <a:pt x="5" y="6"/>
                    <a:pt x="5" y="6"/>
                  </a:cubicBezTo>
                  <a:cubicBezTo>
                    <a:pt x="6" y="6"/>
                    <a:pt x="6" y="6"/>
                    <a:pt x="6" y="6"/>
                  </a:cubicBezTo>
                  <a:cubicBezTo>
                    <a:pt x="6" y="6"/>
                    <a:pt x="6" y="6"/>
                    <a:pt x="6" y="6"/>
                  </a:cubicBezTo>
                  <a:cubicBezTo>
                    <a:pt x="6" y="6"/>
                    <a:pt x="6" y="6"/>
                    <a:pt x="6" y="6"/>
                  </a:cubicBezTo>
                  <a:cubicBezTo>
                    <a:pt x="6" y="5"/>
                    <a:pt x="6" y="5"/>
                    <a:pt x="6" y="5"/>
                  </a:cubicBezTo>
                  <a:cubicBezTo>
                    <a:pt x="6" y="5"/>
                    <a:pt x="6" y="5"/>
                    <a:pt x="6" y="5"/>
                  </a:cubicBezTo>
                  <a:cubicBezTo>
                    <a:pt x="6" y="5"/>
                    <a:pt x="6" y="5"/>
                    <a:pt x="6" y="5"/>
                  </a:cubicBezTo>
                  <a:cubicBezTo>
                    <a:pt x="6" y="5"/>
                    <a:pt x="6" y="5"/>
                    <a:pt x="6" y="5"/>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3"/>
                    <a:pt x="6" y="3"/>
                    <a:pt x="6" y="3"/>
                  </a:cubicBezTo>
                  <a:cubicBezTo>
                    <a:pt x="5" y="3"/>
                    <a:pt x="5" y="2"/>
                    <a:pt x="5" y="2"/>
                  </a:cubicBezTo>
                  <a:cubicBezTo>
                    <a:pt x="5" y="1"/>
                    <a:pt x="5" y="1"/>
                    <a:pt x="4" y="1"/>
                  </a:cubicBezTo>
                  <a:cubicBezTo>
                    <a:pt x="4" y="1"/>
                    <a:pt x="4" y="1"/>
                    <a:pt x="4" y="1"/>
                  </a:cubicBezTo>
                  <a:cubicBezTo>
                    <a:pt x="4" y="1"/>
                    <a:pt x="4" y="1"/>
                    <a:pt x="4" y="1"/>
                  </a:cubicBezTo>
                  <a:cubicBezTo>
                    <a:pt x="4" y="1"/>
                    <a:pt x="4" y="0"/>
                    <a:pt x="4" y="0"/>
                  </a:cubicBezTo>
                  <a:cubicBezTo>
                    <a:pt x="4" y="0"/>
                    <a:pt x="4" y="0"/>
                    <a:pt x="4" y="0"/>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111" name="Freeform 44"/>
            <p:cNvSpPr>
              <a:spLocks noEditPoints="1"/>
            </p:cNvSpPr>
            <p:nvPr/>
          </p:nvSpPr>
          <p:spPr bwMode="auto">
            <a:xfrm>
              <a:off x="1708795" y="5104758"/>
              <a:ext cx="74530" cy="102564"/>
            </a:xfrm>
            <a:custGeom>
              <a:avLst/>
              <a:gdLst>
                <a:gd name="T0" fmla="*/ 2 w 46"/>
                <a:gd name="T1" fmla="*/ 24 h 63"/>
                <a:gd name="T2" fmla="*/ 2 w 46"/>
                <a:gd name="T3" fmla="*/ 25 h 63"/>
                <a:gd name="T4" fmla="*/ 4 w 46"/>
                <a:gd name="T5" fmla="*/ 25 h 63"/>
                <a:gd name="T6" fmla="*/ 10 w 46"/>
                <a:gd name="T7" fmla="*/ 22 h 63"/>
                <a:gd name="T8" fmla="*/ 11 w 46"/>
                <a:gd name="T9" fmla="*/ 35 h 63"/>
                <a:gd name="T10" fmla="*/ 9 w 46"/>
                <a:gd name="T11" fmla="*/ 46 h 63"/>
                <a:gd name="T12" fmla="*/ 5 w 46"/>
                <a:gd name="T13" fmla="*/ 50 h 63"/>
                <a:gd name="T14" fmla="*/ 7 w 46"/>
                <a:gd name="T15" fmla="*/ 53 h 63"/>
                <a:gd name="T16" fmla="*/ 9 w 46"/>
                <a:gd name="T17" fmla="*/ 52 h 63"/>
                <a:gd name="T18" fmla="*/ 15 w 46"/>
                <a:gd name="T19" fmla="*/ 59 h 63"/>
                <a:gd name="T20" fmla="*/ 17 w 46"/>
                <a:gd name="T21" fmla="*/ 61 h 63"/>
                <a:gd name="T22" fmla="*/ 20 w 46"/>
                <a:gd name="T23" fmla="*/ 62 h 63"/>
                <a:gd name="T24" fmla="*/ 31 w 46"/>
                <a:gd name="T25" fmla="*/ 63 h 63"/>
                <a:gd name="T26" fmla="*/ 34 w 46"/>
                <a:gd name="T27" fmla="*/ 62 h 63"/>
                <a:gd name="T28" fmla="*/ 38 w 46"/>
                <a:gd name="T29" fmla="*/ 49 h 63"/>
                <a:gd name="T30" fmla="*/ 38 w 46"/>
                <a:gd name="T31" fmla="*/ 47 h 63"/>
                <a:gd name="T32" fmla="*/ 41 w 46"/>
                <a:gd name="T33" fmla="*/ 31 h 63"/>
                <a:gd name="T34" fmla="*/ 45 w 46"/>
                <a:gd name="T35" fmla="*/ 26 h 63"/>
                <a:gd name="T36" fmla="*/ 44 w 46"/>
                <a:gd name="T37" fmla="*/ 25 h 63"/>
                <a:gd name="T38" fmla="*/ 40 w 46"/>
                <a:gd name="T39" fmla="*/ 25 h 63"/>
                <a:gd name="T40" fmla="*/ 30 w 46"/>
                <a:gd name="T41" fmla="*/ 20 h 63"/>
                <a:gd name="T42" fmla="*/ 27 w 46"/>
                <a:gd name="T43" fmla="*/ 19 h 63"/>
                <a:gd name="T44" fmla="*/ 26 w 46"/>
                <a:gd name="T45" fmla="*/ 18 h 63"/>
                <a:gd name="T46" fmla="*/ 24 w 46"/>
                <a:gd name="T47" fmla="*/ 17 h 63"/>
                <a:gd name="T48" fmla="*/ 23 w 46"/>
                <a:gd name="T49" fmla="*/ 18 h 63"/>
                <a:gd name="T50" fmla="*/ 22 w 46"/>
                <a:gd name="T51" fmla="*/ 10 h 63"/>
                <a:gd name="T52" fmla="*/ 21 w 46"/>
                <a:gd name="T53" fmla="*/ 6 h 63"/>
                <a:gd name="T54" fmla="*/ 20 w 46"/>
                <a:gd name="T55" fmla="*/ 5 h 63"/>
                <a:gd name="T56" fmla="*/ 18 w 46"/>
                <a:gd name="T57" fmla="*/ 5 h 63"/>
                <a:gd name="T58" fmla="*/ 16 w 46"/>
                <a:gd name="T59" fmla="*/ 6 h 63"/>
                <a:gd name="T60" fmla="*/ 7 w 46"/>
                <a:gd name="T61" fmla="*/ 16 h 63"/>
                <a:gd name="T62" fmla="*/ 6 w 46"/>
                <a:gd name="T63" fmla="*/ 0 h 63"/>
                <a:gd name="T64" fmla="*/ 3 w 46"/>
                <a:gd name="T65" fmla="*/ 0 h 63"/>
                <a:gd name="T66" fmla="*/ 0 w 46"/>
                <a:gd name="T67" fmla="*/ 18 h 63"/>
                <a:gd name="T68" fmla="*/ 30 w 46"/>
                <a:gd name="T69" fmla="*/ 39 h 63"/>
                <a:gd name="T70" fmla="*/ 31 w 46"/>
                <a:gd name="T71" fmla="*/ 45 h 63"/>
                <a:gd name="T72" fmla="*/ 32 w 46"/>
                <a:gd name="T73" fmla="*/ 47 h 63"/>
                <a:gd name="T74" fmla="*/ 31 w 46"/>
                <a:gd name="T75" fmla="*/ 49 h 63"/>
                <a:gd name="T76" fmla="*/ 31 w 46"/>
                <a:gd name="T77" fmla="*/ 51 h 63"/>
                <a:gd name="T78" fmla="*/ 29 w 46"/>
                <a:gd name="T79" fmla="*/ 53 h 63"/>
                <a:gd name="T80" fmla="*/ 22 w 46"/>
                <a:gd name="T81" fmla="*/ 55 h 63"/>
                <a:gd name="T82" fmla="*/ 18 w 46"/>
                <a:gd name="T83" fmla="*/ 44 h 63"/>
                <a:gd name="T84" fmla="*/ 21 w 46"/>
                <a:gd name="T85" fmla="*/ 43 h 63"/>
                <a:gd name="T86" fmla="*/ 24 w 46"/>
                <a:gd name="T87" fmla="*/ 48 h 63"/>
                <a:gd name="T88" fmla="*/ 26 w 46"/>
                <a:gd name="T89" fmla="*/ 49 h 63"/>
                <a:gd name="T90" fmla="*/ 28 w 46"/>
                <a:gd name="T91" fmla="*/ 48 h 63"/>
                <a:gd name="T92" fmla="*/ 28 w 46"/>
                <a:gd name="T93" fmla="*/ 46 h 63"/>
                <a:gd name="T94" fmla="*/ 24 w 46"/>
                <a:gd name="T95" fmla="*/ 39 h 63"/>
                <a:gd name="T96" fmla="*/ 26 w 46"/>
                <a:gd name="T97" fmla="*/ 37 h 63"/>
                <a:gd name="T98" fmla="*/ 28 w 46"/>
                <a:gd name="T99" fmla="*/ 37 h 63"/>
                <a:gd name="T100" fmla="*/ 21 w 46"/>
                <a:gd name="T101" fmla="*/ 26 h 63"/>
                <a:gd name="T102" fmla="*/ 26 w 46"/>
                <a:gd name="T103" fmla="*/ 24 h 63"/>
                <a:gd name="T104" fmla="*/ 28 w 46"/>
                <a:gd name="T105" fmla="*/ 29 h 63"/>
                <a:gd name="T106" fmla="*/ 26 w 46"/>
                <a:gd name="T107" fmla="*/ 33 h 63"/>
                <a:gd name="T108" fmla="*/ 19 w 46"/>
                <a:gd name="T109" fmla="*/ 30 h 63"/>
                <a:gd name="T110" fmla="*/ 16 w 46"/>
                <a:gd name="T111" fmla="*/ 35 h 63"/>
                <a:gd name="T112" fmla="*/ 18 w 46"/>
                <a:gd name="T113" fmla="*/ 34 h 63"/>
                <a:gd name="T114" fmla="*/ 20 w 46"/>
                <a:gd name="T115" fmla="*/ 37 h 63"/>
                <a:gd name="T116" fmla="*/ 16 w 46"/>
                <a:gd name="T117" fmla="*/ 3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63">
                  <a:moveTo>
                    <a:pt x="0" y="21"/>
                  </a:move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3"/>
                    <a:pt x="1" y="23"/>
                    <a:pt x="1" y="23"/>
                  </a:cubicBezTo>
                  <a:cubicBezTo>
                    <a:pt x="1" y="23"/>
                    <a:pt x="1" y="23"/>
                    <a:pt x="1" y="23"/>
                  </a:cubicBezTo>
                  <a:cubicBezTo>
                    <a:pt x="1" y="23"/>
                    <a:pt x="1" y="23"/>
                    <a:pt x="1" y="23"/>
                  </a:cubicBezTo>
                  <a:cubicBezTo>
                    <a:pt x="1" y="24"/>
                    <a:pt x="1" y="24"/>
                    <a:pt x="1"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4" y="25"/>
                    <a:pt x="4" y="25"/>
                    <a:pt x="4" y="25"/>
                  </a:cubicBezTo>
                  <a:cubicBezTo>
                    <a:pt x="4" y="25"/>
                    <a:pt x="4" y="25"/>
                    <a:pt x="4" y="25"/>
                  </a:cubicBezTo>
                  <a:cubicBezTo>
                    <a:pt x="4" y="25"/>
                    <a:pt x="4" y="25"/>
                    <a:pt x="4" y="25"/>
                  </a:cubicBezTo>
                  <a:cubicBezTo>
                    <a:pt x="4" y="25"/>
                    <a:pt x="4" y="25"/>
                    <a:pt x="4" y="25"/>
                  </a:cubicBezTo>
                  <a:cubicBezTo>
                    <a:pt x="4" y="25"/>
                    <a:pt x="4" y="25"/>
                    <a:pt x="4" y="25"/>
                  </a:cubicBezTo>
                  <a:cubicBezTo>
                    <a:pt x="4" y="25"/>
                    <a:pt x="4" y="25"/>
                    <a:pt x="4" y="25"/>
                  </a:cubicBezTo>
                  <a:cubicBezTo>
                    <a:pt x="6" y="26"/>
                    <a:pt x="6" y="26"/>
                    <a:pt x="6" y="26"/>
                  </a:cubicBezTo>
                  <a:cubicBezTo>
                    <a:pt x="6" y="26"/>
                    <a:pt x="6" y="26"/>
                    <a:pt x="6" y="26"/>
                  </a:cubicBezTo>
                  <a:cubicBezTo>
                    <a:pt x="6" y="25"/>
                    <a:pt x="6" y="25"/>
                    <a:pt x="6" y="25"/>
                  </a:cubicBezTo>
                  <a:cubicBezTo>
                    <a:pt x="9" y="23"/>
                    <a:pt x="9" y="23"/>
                    <a:pt x="9" y="23"/>
                  </a:cubicBezTo>
                  <a:cubicBezTo>
                    <a:pt x="9" y="23"/>
                    <a:pt x="9" y="23"/>
                    <a:pt x="9" y="23"/>
                  </a:cubicBezTo>
                  <a:cubicBezTo>
                    <a:pt x="9" y="23"/>
                    <a:pt x="9" y="23"/>
                    <a:pt x="9" y="23"/>
                  </a:cubicBezTo>
                  <a:cubicBezTo>
                    <a:pt x="9" y="23"/>
                    <a:pt x="9" y="23"/>
                    <a:pt x="9" y="23"/>
                  </a:cubicBezTo>
                  <a:cubicBezTo>
                    <a:pt x="10" y="22"/>
                    <a:pt x="10" y="22"/>
                    <a:pt x="10" y="22"/>
                  </a:cubicBezTo>
                  <a:cubicBezTo>
                    <a:pt x="10" y="22"/>
                    <a:pt x="10" y="22"/>
                    <a:pt x="10" y="22"/>
                  </a:cubicBezTo>
                  <a:cubicBezTo>
                    <a:pt x="10" y="22"/>
                    <a:pt x="10" y="22"/>
                    <a:pt x="10" y="22"/>
                  </a:cubicBezTo>
                  <a:cubicBezTo>
                    <a:pt x="10" y="22"/>
                    <a:pt x="10" y="22"/>
                    <a:pt x="10" y="22"/>
                  </a:cubicBezTo>
                  <a:cubicBezTo>
                    <a:pt x="11" y="22"/>
                    <a:pt x="11" y="22"/>
                    <a:pt x="11" y="22"/>
                  </a:cubicBezTo>
                  <a:cubicBezTo>
                    <a:pt x="11" y="22"/>
                    <a:pt x="11" y="22"/>
                    <a:pt x="11" y="22"/>
                  </a:cubicBezTo>
                  <a:cubicBezTo>
                    <a:pt x="12" y="23"/>
                    <a:pt x="12" y="23"/>
                    <a:pt x="12" y="23"/>
                  </a:cubicBezTo>
                  <a:cubicBezTo>
                    <a:pt x="11" y="33"/>
                    <a:pt x="11" y="33"/>
                    <a:pt x="11" y="33"/>
                  </a:cubicBezTo>
                  <a:cubicBezTo>
                    <a:pt x="11" y="34"/>
                    <a:pt x="11" y="34"/>
                    <a:pt x="11" y="34"/>
                  </a:cubicBezTo>
                  <a:cubicBezTo>
                    <a:pt x="11" y="34"/>
                    <a:pt x="11" y="34"/>
                    <a:pt x="11" y="34"/>
                  </a:cubicBezTo>
                  <a:cubicBezTo>
                    <a:pt x="11" y="35"/>
                    <a:pt x="11" y="35"/>
                    <a:pt x="11" y="35"/>
                  </a:cubicBezTo>
                  <a:cubicBezTo>
                    <a:pt x="11" y="35"/>
                    <a:pt x="11" y="35"/>
                    <a:pt x="11" y="35"/>
                  </a:cubicBezTo>
                  <a:cubicBezTo>
                    <a:pt x="11" y="36"/>
                    <a:pt x="11" y="36"/>
                    <a:pt x="11" y="37"/>
                  </a:cubicBezTo>
                  <a:cubicBezTo>
                    <a:pt x="11" y="37"/>
                    <a:pt x="11" y="37"/>
                    <a:pt x="11" y="38"/>
                  </a:cubicBezTo>
                  <a:cubicBezTo>
                    <a:pt x="11" y="39"/>
                    <a:pt x="11" y="40"/>
                    <a:pt x="11" y="40"/>
                  </a:cubicBezTo>
                  <a:cubicBezTo>
                    <a:pt x="11" y="41"/>
                    <a:pt x="11" y="42"/>
                    <a:pt x="11" y="43"/>
                  </a:cubicBezTo>
                  <a:cubicBezTo>
                    <a:pt x="10" y="43"/>
                    <a:pt x="10" y="43"/>
                    <a:pt x="10" y="43"/>
                  </a:cubicBezTo>
                  <a:cubicBezTo>
                    <a:pt x="10" y="44"/>
                    <a:pt x="10" y="44"/>
                    <a:pt x="10" y="44"/>
                  </a:cubicBezTo>
                  <a:cubicBezTo>
                    <a:pt x="10" y="44"/>
                    <a:pt x="10" y="44"/>
                    <a:pt x="10" y="45"/>
                  </a:cubicBezTo>
                  <a:cubicBezTo>
                    <a:pt x="10" y="45"/>
                    <a:pt x="10" y="45"/>
                    <a:pt x="10" y="45"/>
                  </a:cubicBezTo>
                  <a:cubicBezTo>
                    <a:pt x="10" y="45"/>
                    <a:pt x="10" y="45"/>
                    <a:pt x="10" y="45"/>
                  </a:cubicBezTo>
                  <a:cubicBezTo>
                    <a:pt x="10" y="46"/>
                    <a:pt x="10" y="46"/>
                    <a:pt x="10" y="46"/>
                  </a:cubicBezTo>
                  <a:cubicBezTo>
                    <a:pt x="9" y="46"/>
                    <a:pt x="9" y="46"/>
                    <a:pt x="9" y="46"/>
                  </a:cubicBezTo>
                  <a:cubicBezTo>
                    <a:pt x="9" y="46"/>
                    <a:pt x="9" y="46"/>
                    <a:pt x="9" y="46"/>
                  </a:cubicBezTo>
                  <a:cubicBezTo>
                    <a:pt x="9" y="47"/>
                    <a:pt x="9" y="47"/>
                    <a:pt x="9" y="47"/>
                  </a:cubicBezTo>
                  <a:cubicBezTo>
                    <a:pt x="9" y="47"/>
                    <a:pt x="9" y="47"/>
                    <a:pt x="8" y="47"/>
                  </a:cubicBezTo>
                  <a:cubicBezTo>
                    <a:pt x="8" y="47"/>
                    <a:pt x="8" y="47"/>
                    <a:pt x="8" y="47"/>
                  </a:cubicBezTo>
                  <a:cubicBezTo>
                    <a:pt x="8" y="47"/>
                    <a:pt x="8" y="48"/>
                    <a:pt x="8" y="48"/>
                  </a:cubicBezTo>
                  <a:cubicBezTo>
                    <a:pt x="8" y="48"/>
                    <a:pt x="7" y="48"/>
                    <a:pt x="7" y="48"/>
                  </a:cubicBezTo>
                  <a:cubicBezTo>
                    <a:pt x="7" y="48"/>
                    <a:pt x="7" y="48"/>
                    <a:pt x="7" y="48"/>
                  </a:cubicBezTo>
                  <a:cubicBezTo>
                    <a:pt x="7" y="48"/>
                    <a:pt x="7" y="48"/>
                    <a:pt x="7" y="48"/>
                  </a:cubicBezTo>
                  <a:cubicBezTo>
                    <a:pt x="7" y="48"/>
                    <a:pt x="7" y="48"/>
                    <a:pt x="7" y="48"/>
                  </a:cubicBezTo>
                  <a:cubicBezTo>
                    <a:pt x="6" y="49"/>
                    <a:pt x="6" y="49"/>
                    <a:pt x="5" y="50"/>
                  </a:cubicBezTo>
                  <a:cubicBezTo>
                    <a:pt x="5" y="50"/>
                    <a:pt x="5" y="50"/>
                    <a:pt x="5" y="50"/>
                  </a:cubicBezTo>
                  <a:cubicBezTo>
                    <a:pt x="5" y="50"/>
                    <a:pt x="5" y="50"/>
                    <a:pt x="5" y="50"/>
                  </a:cubicBezTo>
                  <a:cubicBezTo>
                    <a:pt x="5" y="51"/>
                    <a:pt x="5" y="51"/>
                    <a:pt x="5" y="51"/>
                  </a:cubicBezTo>
                  <a:cubicBezTo>
                    <a:pt x="6" y="52"/>
                    <a:pt x="6" y="52"/>
                    <a:pt x="6" y="52"/>
                  </a:cubicBezTo>
                  <a:cubicBezTo>
                    <a:pt x="6" y="52"/>
                    <a:pt x="6" y="52"/>
                    <a:pt x="6" y="52"/>
                  </a:cubicBezTo>
                  <a:cubicBezTo>
                    <a:pt x="6" y="52"/>
                    <a:pt x="6" y="52"/>
                    <a:pt x="6" y="52"/>
                  </a:cubicBezTo>
                  <a:cubicBezTo>
                    <a:pt x="6" y="52"/>
                    <a:pt x="6" y="52"/>
                    <a:pt x="6" y="52"/>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8" y="53"/>
                    <a:pt x="8" y="53"/>
                    <a:pt x="8" y="53"/>
                  </a:cubicBezTo>
                  <a:cubicBezTo>
                    <a:pt x="8" y="53"/>
                    <a:pt x="8" y="53"/>
                    <a:pt x="8" y="53"/>
                  </a:cubicBezTo>
                  <a:cubicBezTo>
                    <a:pt x="8" y="53"/>
                    <a:pt x="8" y="53"/>
                    <a:pt x="8" y="53"/>
                  </a:cubicBezTo>
                  <a:cubicBezTo>
                    <a:pt x="8" y="53"/>
                    <a:pt x="8" y="53"/>
                    <a:pt x="8" y="53"/>
                  </a:cubicBezTo>
                  <a:cubicBezTo>
                    <a:pt x="8" y="53"/>
                    <a:pt x="8" y="53"/>
                    <a:pt x="8" y="53"/>
                  </a:cubicBezTo>
                  <a:cubicBezTo>
                    <a:pt x="8" y="53"/>
                    <a:pt x="8" y="53"/>
                    <a:pt x="8" y="53"/>
                  </a:cubicBezTo>
                  <a:cubicBezTo>
                    <a:pt x="9" y="52"/>
                    <a:pt x="9" y="52"/>
                    <a:pt x="9" y="52"/>
                  </a:cubicBezTo>
                  <a:cubicBezTo>
                    <a:pt x="9" y="52"/>
                    <a:pt x="9" y="52"/>
                    <a:pt x="9" y="52"/>
                  </a:cubicBezTo>
                  <a:cubicBezTo>
                    <a:pt x="9" y="52"/>
                    <a:pt x="9" y="52"/>
                    <a:pt x="10" y="52"/>
                  </a:cubicBezTo>
                  <a:cubicBezTo>
                    <a:pt x="10" y="52"/>
                    <a:pt x="10" y="52"/>
                    <a:pt x="10" y="52"/>
                  </a:cubicBezTo>
                  <a:cubicBezTo>
                    <a:pt x="10" y="52"/>
                    <a:pt x="10" y="52"/>
                    <a:pt x="10" y="52"/>
                  </a:cubicBezTo>
                  <a:cubicBezTo>
                    <a:pt x="11" y="52"/>
                    <a:pt x="11" y="52"/>
                    <a:pt x="11" y="52"/>
                  </a:cubicBezTo>
                  <a:cubicBezTo>
                    <a:pt x="11" y="53"/>
                    <a:pt x="11" y="53"/>
                    <a:pt x="11" y="53"/>
                  </a:cubicBezTo>
                  <a:cubicBezTo>
                    <a:pt x="12" y="53"/>
                    <a:pt x="12" y="53"/>
                    <a:pt x="12" y="53"/>
                  </a:cubicBezTo>
                  <a:cubicBezTo>
                    <a:pt x="12" y="53"/>
                    <a:pt x="12" y="53"/>
                    <a:pt x="12" y="53"/>
                  </a:cubicBezTo>
                  <a:cubicBezTo>
                    <a:pt x="12" y="53"/>
                    <a:pt x="12" y="53"/>
                    <a:pt x="12" y="53"/>
                  </a:cubicBezTo>
                  <a:cubicBezTo>
                    <a:pt x="14" y="56"/>
                    <a:pt x="14" y="56"/>
                    <a:pt x="14" y="56"/>
                  </a:cubicBezTo>
                  <a:cubicBezTo>
                    <a:pt x="15" y="59"/>
                    <a:pt x="15" y="59"/>
                    <a:pt x="15" y="59"/>
                  </a:cubicBezTo>
                  <a:cubicBezTo>
                    <a:pt x="15" y="59"/>
                    <a:pt x="15" y="59"/>
                    <a:pt x="15" y="59"/>
                  </a:cubicBezTo>
                  <a:cubicBezTo>
                    <a:pt x="15" y="59"/>
                    <a:pt x="15" y="59"/>
                    <a:pt x="15" y="59"/>
                  </a:cubicBezTo>
                  <a:cubicBezTo>
                    <a:pt x="15" y="59"/>
                    <a:pt x="15" y="60"/>
                    <a:pt x="15" y="60"/>
                  </a:cubicBezTo>
                  <a:cubicBezTo>
                    <a:pt x="16" y="60"/>
                    <a:pt x="16" y="60"/>
                    <a:pt x="16" y="60"/>
                  </a:cubicBezTo>
                  <a:cubicBezTo>
                    <a:pt x="16" y="60"/>
                    <a:pt x="16" y="60"/>
                    <a:pt x="16" y="60"/>
                  </a:cubicBezTo>
                  <a:cubicBezTo>
                    <a:pt x="16" y="60"/>
                    <a:pt x="16" y="60"/>
                    <a:pt x="16" y="60"/>
                  </a:cubicBezTo>
                  <a:cubicBezTo>
                    <a:pt x="16" y="60"/>
                    <a:pt x="16" y="60"/>
                    <a:pt x="16" y="60"/>
                  </a:cubicBezTo>
                  <a:cubicBezTo>
                    <a:pt x="17" y="61"/>
                    <a:pt x="17" y="61"/>
                    <a:pt x="17" y="61"/>
                  </a:cubicBezTo>
                  <a:cubicBezTo>
                    <a:pt x="17" y="61"/>
                    <a:pt x="17" y="61"/>
                    <a:pt x="17" y="61"/>
                  </a:cubicBezTo>
                  <a:cubicBezTo>
                    <a:pt x="17" y="61"/>
                    <a:pt x="17" y="61"/>
                    <a:pt x="17" y="61"/>
                  </a:cubicBezTo>
                  <a:cubicBezTo>
                    <a:pt x="17" y="61"/>
                    <a:pt x="17" y="61"/>
                    <a:pt x="17" y="61"/>
                  </a:cubicBezTo>
                  <a:cubicBezTo>
                    <a:pt x="17" y="61"/>
                    <a:pt x="17" y="61"/>
                    <a:pt x="17" y="61"/>
                  </a:cubicBezTo>
                  <a:cubicBezTo>
                    <a:pt x="18" y="62"/>
                    <a:pt x="18" y="62"/>
                    <a:pt x="18" y="62"/>
                  </a:cubicBezTo>
                  <a:cubicBezTo>
                    <a:pt x="18" y="62"/>
                    <a:pt x="18" y="62"/>
                    <a:pt x="18"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20" y="62"/>
                    <a:pt x="20" y="62"/>
                    <a:pt x="20" y="62"/>
                  </a:cubicBezTo>
                  <a:cubicBezTo>
                    <a:pt x="20" y="62"/>
                    <a:pt x="20" y="62"/>
                    <a:pt x="20" y="62"/>
                  </a:cubicBezTo>
                  <a:cubicBezTo>
                    <a:pt x="21" y="62"/>
                    <a:pt x="21" y="62"/>
                    <a:pt x="21" y="62"/>
                  </a:cubicBezTo>
                  <a:cubicBezTo>
                    <a:pt x="21" y="62"/>
                    <a:pt x="21" y="62"/>
                    <a:pt x="21" y="62"/>
                  </a:cubicBezTo>
                  <a:cubicBezTo>
                    <a:pt x="21" y="62"/>
                    <a:pt x="21" y="62"/>
                    <a:pt x="22" y="62"/>
                  </a:cubicBezTo>
                  <a:cubicBezTo>
                    <a:pt x="22" y="62"/>
                    <a:pt x="22" y="62"/>
                    <a:pt x="22" y="62"/>
                  </a:cubicBezTo>
                  <a:cubicBezTo>
                    <a:pt x="23" y="62"/>
                    <a:pt x="24" y="61"/>
                    <a:pt x="24" y="61"/>
                  </a:cubicBezTo>
                  <a:cubicBezTo>
                    <a:pt x="25" y="61"/>
                    <a:pt x="25" y="61"/>
                    <a:pt x="26" y="61"/>
                  </a:cubicBezTo>
                  <a:cubicBezTo>
                    <a:pt x="27" y="61"/>
                    <a:pt x="27" y="61"/>
                    <a:pt x="27" y="61"/>
                  </a:cubicBezTo>
                  <a:cubicBezTo>
                    <a:pt x="28" y="61"/>
                    <a:pt x="28" y="61"/>
                    <a:pt x="28" y="61"/>
                  </a:cubicBezTo>
                  <a:cubicBezTo>
                    <a:pt x="30" y="62"/>
                    <a:pt x="30" y="62"/>
                    <a:pt x="30" y="62"/>
                  </a:cubicBezTo>
                  <a:cubicBezTo>
                    <a:pt x="31" y="63"/>
                    <a:pt x="31" y="63"/>
                    <a:pt x="31" y="63"/>
                  </a:cubicBezTo>
                  <a:cubicBezTo>
                    <a:pt x="31" y="63"/>
                    <a:pt x="31" y="63"/>
                    <a:pt x="31" y="63"/>
                  </a:cubicBezTo>
                  <a:cubicBezTo>
                    <a:pt x="31" y="63"/>
                    <a:pt x="31" y="63"/>
                    <a:pt x="31" y="63"/>
                  </a:cubicBezTo>
                  <a:cubicBezTo>
                    <a:pt x="31" y="63"/>
                    <a:pt x="32" y="63"/>
                    <a:pt x="32" y="63"/>
                  </a:cubicBezTo>
                  <a:cubicBezTo>
                    <a:pt x="32" y="63"/>
                    <a:pt x="32" y="63"/>
                    <a:pt x="33" y="63"/>
                  </a:cubicBezTo>
                  <a:cubicBezTo>
                    <a:pt x="33" y="63"/>
                    <a:pt x="33" y="63"/>
                    <a:pt x="33" y="63"/>
                  </a:cubicBezTo>
                  <a:cubicBezTo>
                    <a:pt x="33" y="63"/>
                    <a:pt x="33" y="63"/>
                    <a:pt x="33" y="63"/>
                  </a:cubicBezTo>
                  <a:cubicBezTo>
                    <a:pt x="33" y="63"/>
                    <a:pt x="33" y="63"/>
                    <a:pt x="33" y="63"/>
                  </a:cubicBezTo>
                  <a:cubicBezTo>
                    <a:pt x="34" y="62"/>
                    <a:pt x="34" y="62"/>
                    <a:pt x="34" y="62"/>
                  </a:cubicBezTo>
                  <a:cubicBezTo>
                    <a:pt x="34" y="62"/>
                    <a:pt x="34" y="62"/>
                    <a:pt x="34" y="62"/>
                  </a:cubicBezTo>
                  <a:cubicBezTo>
                    <a:pt x="34" y="62"/>
                    <a:pt x="34" y="62"/>
                    <a:pt x="34" y="62"/>
                  </a:cubicBezTo>
                  <a:cubicBezTo>
                    <a:pt x="34" y="62"/>
                    <a:pt x="34" y="62"/>
                    <a:pt x="34" y="62"/>
                  </a:cubicBezTo>
                  <a:cubicBezTo>
                    <a:pt x="34" y="62"/>
                    <a:pt x="34" y="62"/>
                    <a:pt x="34" y="62"/>
                  </a:cubicBezTo>
                  <a:cubicBezTo>
                    <a:pt x="35" y="62"/>
                    <a:pt x="35" y="62"/>
                    <a:pt x="35" y="62"/>
                  </a:cubicBezTo>
                  <a:cubicBezTo>
                    <a:pt x="35" y="61"/>
                    <a:pt x="35" y="61"/>
                    <a:pt x="35" y="61"/>
                  </a:cubicBezTo>
                  <a:cubicBezTo>
                    <a:pt x="35" y="61"/>
                    <a:pt x="35" y="61"/>
                    <a:pt x="35" y="61"/>
                  </a:cubicBezTo>
                  <a:cubicBezTo>
                    <a:pt x="35" y="60"/>
                    <a:pt x="36" y="58"/>
                    <a:pt x="36" y="57"/>
                  </a:cubicBezTo>
                  <a:cubicBezTo>
                    <a:pt x="37" y="55"/>
                    <a:pt x="37" y="55"/>
                    <a:pt x="37" y="55"/>
                  </a:cubicBezTo>
                  <a:cubicBezTo>
                    <a:pt x="37" y="53"/>
                    <a:pt x="37" y="53"/>
                    <a:pt x="37" y="53"/>
                  </a:cubicBezTo>
                  <a:cubicBezTo>
                    <a:pt x="38" y="52"/>
                    <a:pt x="38" y="51"/>
                    <a:pt x="38" y="50"/>
                  </a:cubicBezTo>
                  <a:cubicBezTo>
                    <a:pt x="38" y="50"/>
                    <a:pt x="38" y="50"/>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7"/>
                    <a:pt x="38" y="47"/>
                    <a:pt x="38" y="47"/>
                  </a:cubicBezTo>
                  <a:cubicBezTo>
                    <a:pt x="38" y="47"/>
                    <a:pt x="38" y="47"/>
                    <a:pt x="38" y="47"/>
                  </a:cubicBezTo>
                  <a:cubicBezTo>
                    <a:pt x="38" y="47"/>
                    <a:pt x="38" y="47"/>
                    <a:pt x="38" y="47"/>
                  </a:cubicBezTo>
                  <a:cubicBezTo>
                    <a:pt x="37" y="47"/>
                    <a:pt x="37" y="47"/>
                    <a:pt x="37" y="47"/>
                  </a:cubicBezTo>
                  <a:cubicBezTo>
                    <a:pt x="37" y="47"/>
                    <a:pt x="37" y="47"/>
                    <a:pt x="37" y="47"/>
                  </a:cubicBezTo>
                  <a:cubicBezTo>
                    <a:pt x="37" y="47"/>
                    <a:pt x="37" y="47"/>
                    <a:pt x="37" y="47"/>
                  </a:cubicBezTo>
                  <a:cubicBezTo>
                    <a:pt x="37" y="47"/>
                    <a:pt x="37" y="47"/>
                    <a:pt x="37" y="47"/>
                  </a:cubicBezTo>
                  <a:cubicBezTo>
                    <a:pt x="36" y="46"/>
                    <a:pt x="36" y="46"/>
                    <a:pt x="35" y="45"/>
                  </a:cubicBezTo>
                  <a:cubicBezTo>
                    <a:pt x="35" y="44"/>
                    <a:pt x="34" y="42"/>
                    <a:pt x="34" y="41"/>
                  </a:cubicBezTo>
                  <a:cubicBezTo>
                    <a:pt x="34" y="40"/>
                    <a:pt x="34" y="38"/>
                    <a:pt x="34" y="37"/>
                  </a:cubicBezTo>
                  <a:cubicBezTo>
                    <a:pt x="34" y="35"/>
                    <a:pt x="34" y="35"/>
                    <a:pt x="34" y="35"/>
                  </a:cubicBezTo>
                  <a:cubicBezTo>
                    <a:pt x="34" y="34"/>
                    <a:pt x="34" y="34"/>
                    <a:pt x="34" y="34"/>
                  </a:cubicBezTo>
                  <a:cubicBezTo>
                    <a:pt x="37" y="33"/>
                    <a:pt x="39" y="32"/>
                    <a:pt x="41" y="31"/>
                  </a:cubicBezTo>
                  <a:cubicBezTo>
                    <a:pt x="44" y="30"/>
                    <a:pt x="44" y="30"/>
                    <a:pt x="44" y="30"/>
                  </a:cubicBezTo>
                  <a:cubicBezTo>
                    <a:pt x="44" y="30"/>
                    <a:pt x="44" y="30"/>
                    <a:pt x="44" y="30"/>
                  </a:cubicBezTo>
                  <a:cubicBezTo>
                    <a:pt x="44" y="30"/>
                    <a:pt x="44" y="30"/>
                    <a:pt x="44" y="30"/>
                  </a:cubicBezTo>
                  <a:cubicBezTo>
                    <a:pt x="46" y="29"/>
                    <a:pt x="46" y="29"/>
                    <a:pt x="46" y="29"/>
                  </a:cubicBezTo>
                  <a:cubicBezTo>
                    <a:pt x="46" y="29"/>
                    <a:pt x="46" y="29"/>
                    <a:pt x="46" y="29"/>
                  </a:cubicBezTo>
                  <a:cubicBezTo>
                    <a:pt x="46" y="29"/>
                    <a:pt x="46" y="29"/>
                    <a:pt x="46" y="29"/>
                  </a:cubicBezTo>
                  <a:cubicBezTo>
                    <a:pt x="46" y="27"/>
                    <a:pt x="46" y="27"/>
                    <a:pt x="46" y="27"/>
                  </a:cubicBezTo>
                  <a:cubicBezTo>
                    <a:pt x="46" y="27"/>
                    <a:pt x="46" y="27"/>
                    <a:pt x="46" y="27"/>
                  </a:cubicBezTo>
                  <a:cubicBezTo>
                    <a:pt x="46" y="27"/>
                    <a:pt x="46" y="27"/>
                    <a:pt x="46" y="27"/>
                  </a:cubicBezTo>
                  <a:cubicBezTo>
                    <a:pt x="45" y="26"/>
                    <a:pt x="45" y="26"/>
                    <a:pt x="45" y="26"/>
                  </a:cubicBezTo>
                  <a:cubicBezTo>
                    <a:pt x="45" y="26"/>
                    <a:pt x="45" y="26"/>
                    <a:pt x="45" y="26"/>
                  </a:cubicBezTo>
                  <a:cubicBezTo>
                    <a:pt x="45" y="26"/>
                    <a:pt x="45" y="26"/>
                    <a:pt x="45" y="26"/>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2" y="25"/>
                    <a:pt x="41" y="25"/>
                    <a:pt x="40" y="25"/>
                  </a:cubicBezTo>
                  <a:cubicBezTo>
                    <a:pt x="40" y="25"/>
                    <a:pt x="40" y="25"/>
                    <a:pt x="40" y="25"/>
                  </a:cubicBezTo>
                  <a:cubicBezTo>
                    <a:pt x="40" y="25"/>
                    <a:pt x="40" y="25"/>
                    <a:pt x="40" y="25"/>
                  </a:cubicBezTo>
                  <a:cubicBezTo>
                    <a:pt x="36" y="27"/>
                    <a:pt x="36" y="27"/>
                    <a:pt x="36" y="27"/>
                  </a:cubicBezTo>
                  <a:cubicBezTo>
                    <a:pt x="36" y="27"/>
                    <a:pt x="36" y="27"/>
                    <a:pt x="36" y="27"/>
                  </a:cubicBezTo>
                  <a:cubicBezTo>
                    <a:pt x="36" y="27"/>
                    <a:pt x="36" y="27"/>
                    <a:pt x="36" y="27"/>
                  </a:cubicBezTo>
                  <a:cubicBezTo>
                    <a:pt x="34" y="28"/>
                    <a:pt x="34" y="28"/>
                    <a:pt x="34" y="28"/>
                  </a:cubicBezTo>
                  <a:cubicBezTo>
                    <a:pt x="32" y="27"/>
                    <a:pt x="32" y="27"/>
                    <a:pt x="32" y="27"/>
                  </a:cubicBezTo>
                  <a:cubicBezTo>
                    <a:pt x="32" y="26"/>
                    <a:pt x="31" y="24"/>
                    <a:pt x="31" y="23"/>
                  </a:cubicBezTo>
                  <a:cubicBezTo>
                    <a:pt x="30" y="21"/>
                    <a:pt x="30" y="21"/>
                    <a:pt x="30" y="21"/>
                  </a:cubicBezTo>
                  <a:cubicBezTo>
                    <a:pt x="30" y="21"/>
                    <a:pt x="30" y="21"/>
                    <a:pt x="30" y="21"/>
                  </a:cubicBezTo>
                  <a:cubicBezTo>
                    <a:pt x="30" y="21"/>
                    <a:pt x="30" y="21"/>
                    <a:pt x="30" y="21"/>
                  </a:cubicBezTo>
                  <a:cubicBezTo>
                    <a:pt x="30" y="20"/>
                    <a:pt x="30" y="20"/>
                    <a:pt x="30" y="20"/>
                  </a:cubicBezTo>
                  <a:cubicBezTo>
                    <a:pt x="30" y="20"/>
                    <a:pt x="30" y="20"/>
                    <a:pt x="30" y="20"/>
                  </a:cubicBezTo>
                  <a:cubicBezTo>
                    <a:pt x="30" y="20"/>
                    <a:pt x="30" y="20"/>
                    <a:pt x="30" y="20"/>
                  </a:cubicBezTo>
                  <a:cubicBezTo>
                    <a:pt x="29" y="20"/>
                    <a:pt x="29" y="20"/>
                    <a:pt x="29" y="20"/>
                  </a:cubicBezTo>
                  <a:cubicBezTo>
                    <a:pt x="29" y="20"/>
                    <a:pt x="29" y="20"/>
                    <a:pt x="29" y="20"/>
                  </a:cubicBezTo>
                  <a:cubicBezTo>
                    <a:pt x="29" y="20"/>
                    <a:pt x="29" y="20"/>
                    <a:pt x="29" y="20"/>
                  </a:cubicBezTo>
                  <a:cubicBezTo>
                    <a:pt x="29" y="20"/>
                    <a:pt x="29" y="20"/>
                    <a:pt x="29" y="20"/>
                  </a:cubicBezTo>
                  <a:cubicBezTo>
                    <a:pt x="29" y="19"/>
                    <a:pt x="29" y="19"/>
                    <a:pt x="29" y="19"/>
                  </a:cubicBezTo>
                  <a:cubicBezTo>
                    <a:pt x="28" y="19"/>
                    <a:pt x="28" y="19"/>
                    <a:pt x="28" y="19"/>
                  </a:cubicBezTo>
                  <a:cubicBezTo>
                    <a:pt x="28" y="19"/>
                    <a:pt x="28" y="19"/>
                    <a:pt x="28" y="19"/>
                  </a:cubicBezTo>
                  <a:cubicBezTo>
                    <a:pt x="28" y="19"/>
                    <a:pt x="28" y="19"/>
                    <a:pt x="28" y="19"/>
                  </a:cubicBezTo>
                  <a:cubicBezTo>
                    <a:pt x="27" y="19"/>
                    <a:pt x="27" y="19"/>
                    <a:pt x="27" y="19"/>
                  </a:cubicBezTo>
                  <a:cubicBezTo>
                    <a:pt x="27" y="19"/>
                    <a:pt x="27" y="18"/>
                    <a:pt x="27" y="18"/>
                  </a:cubicBezTo>
                  <a:cubicBezTo>
                    <a:pt x="27" y="18"/>
                    <a:pt x="27" y="18"/>
                    <a:pt x="27" y="18"/>
                  </a:cubicBezTo>
                  <a:cubicBezTo>
                    <a:pt x="27" y="18"/>
                    <a:pt x="27" y="18"/>
                    <a:pt x="27"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5" y="18"/>
                    <a:pt x="25" y="18"/>
                    <a:pt x="25" y="18"/>
                  </a:cubicBezTo>
                  <a:cubicBezTo>
                    <a:pt x="25" y="18"/>
                    <a:pt x="25" y="18"/>
                    <a:pt x="25" y="18"/>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3" y="18"/>
                    <a:pt x="23" y="18"/>
                    <a:pt x="23" y="18"/>
                  </a:cubicBezTo>
                  <a:cubicBezTo>
                    <a:pt x="23" y="18"/>
                    <a:pt x="23" y="18"/>
                    <a:pt x="23" y="18"/>
                  </a:cubicBezTo>
                  <a:cubicBezTo>
                    <a:pt x="23" y="18"/>
                    <a:pt x="23" y="18"/>
                    <a:pt x="23" y="18"/>
                  </a:cubicBezTo>
                  <a:cubicBezTo>
                    <a:pt x="23" y="18"/>
                    <a:pt x="23" y="18"/>
                    <a:pt x="23" y="18"/>
                  </a:cubicBezTo>
                  <a:cubicBezTo>
                    <a:pt x="23" y="18"/>
                    <a:pt x="23" y="18"/>
                    <a:pt x="23" y="18"/>
                  </a:cubicBezTo>
                  <a:cubicBezTo>
                    <a:pt x="23" y="18"/>
                    <a:pt x="23" y="18"/>
                    <a:pt x="23" y="18"/>
                  </a:cubicBezTo>
                  <a:cubicBezTo>
                    <a:pt x="22" y="18"/>
                    <a:pt x="22" y="18"/>
                    <a:pt x="22" y="18"/>
                  </a:cubicBezTo>
                  <a:cubicBezTo>
                    <a:pt x="22" y="18"/>
                    <a:pt x="22" y="18"/>
                    <a:pt x="22" y="18"/>
                  </a:cubicBezTo>
                  <a:cubicBezTo>
                    <a:pt x="22" y="18"/>
                    <a:pt x="22" y="18"/>
                    <a:pt x="22" y="18"/>
                  </a:cubicBezTo>
                  <a:cubicBezTo>
                    <a:pt x="22" y="18"/>
                    <a:pt x="22" y="18"/>
                    <a:pt x="22" y="18"/>
                  </a:cubicBezTo>
                  <a:cubicBezTo>
                    <a:pt x="21" y="18"/>
                    <a:pt x="21" y="18"/>
                    <a:pt x="21" y="18"/>
                  </a:cubicBezTo>
                  <a:cubicBezTo>
                    <a:pt x="19" y="18"/>
                    <a:pt x="19" y="18"/>
                    <a:pt x="19" y="18"/>
                  </a:cubicBezTo>
                  <a:cubicBezTo>
                    <a:pt x="21" y="11"/>
                    <a:pt x="21" y="11"/>
                    <a:pt x="21" y="11"/>
                  </a:cubicBezTo>
                  <a:cubicBezTo>
                    <a:pt x="21" y="11"/>
                    <a:pt x="21" y="11"/>
                    <a:pt x="21" y="11"/>
                  </a:cubicBezTo>
                  <a:cubicBezTo>
                    <a:pt x="21" y="11"/>
                    <a:pt x="21" y="11"/>
                    <a:pt x="21" y="11"/>
                  </a:cubicBezTo>
                  <a:cubicBezTo>
                    <a:pt x="22" y="10"/>
                    <a:pt x="22" y="10"/>
                    <a:pt x="22" y="10"/>
                  </a:cubicBezTo>
                  <a:cubicBezTo>
                    <a:pt x="22" y="10"/>
                    <a:pt x="22" y="10"/>
                    <a:pt x="22" y="10"/>
                  </a:cubicBezTo>
                  <a:cubicBezTo>
                    <a:pt x="22" y="10"/>
                    <a:pt x="22" y="9"/>
                    <a:pt x="22" y="9"/>
                  </a:cubicBezTo>
                  <a:cubicBezTo>
                    <a:pt x="22" y="9"/>
                    <a:pt x="21" y="9"/>
                    <a:pt x="21" y="9"/>
                  </a:cubicBezTo>
                  <a:cubicBezTo>
                    <a:pt x="21" y="9"/>
                    <a:pt x="21" y="9"/>
                    <a:pt x="21" y="9"/>
                  </a:cubicBezTo>
                  <a:cubicBezTo>
                    <a:pt x="21" y="9"/>
                    <a:pt x="21" y="9"/>
                    <a:pt x="21" y="8"/>
                  </a:cubicBezTo>
                  <a:cubicBezTo>
                    <a:pt x="21" y="8"/>
                    <a:pt x="21" y="8"/>
                    <a:pt x="21" y="8"/>
                  </a:cubicBezTo>
                  <a:cubicBezTo>
                    <a:pt x="21" y="8"/>
                    <a:pt x="21" y="8"/>
                    <a:pt x="21" y="8"/>
                  </a:cubicBezTo>
                  <a:cubicBezTo>
                    <a:pt x="21" y="7"/>
                    <a:pt x="21" y="7"/>
                    <a:pt x="21" y="7"/>
                  </a:cubicBezTo>
                  <a:cubicBezTo>
                    <a:pt x="21" y="7"/>
                    <a:pt x="21" y="7"/>
                    <a:pt x="21" y="7"/>
                  </a:cubicBezTo>
                  <a:cubicBezTo>
                    <a:pt x="21" y="7"/>
                    <a:pt x="21" y="7"/>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8" y="5"/>
                    <a:pt x="18" y="5"/>
                    <a:pt x="18" y="5"/>
                  </a:cubicBezTo>
                  <a:cubicBezTo>
                    <a:pt x="18" y="5"/>
                    <a:pt x="18" y="5"/>
                    <a:pt x="18" y="5"/>
                  </a:cubicBezTo>
                  <a:cubicBezTo>
                    <a:pt x="18" y="5"/>
                    <a:pt x="18" y="5"/>
                    <a:pt x="18" y="5"/>
                  </a:cubicBezTo>
                  <a:cubicBezTo>
                    <a:pt x="18" y="5"/>
                    <a:pt x="18" y="5"/>
                    <a:pt x="18" y="5"/>
                  </a:cubicBezTo>
                  <a:cubicBezTo>
                    <a:pt x="18" y="5"/>
                    <a:pt x="17" y="5"/>
                    <a:pt x="17" y="5"/>
                  </a:cubicBezTo>
                  <a:cubicBezTo>
                    <a:pt x="17" y="5"/>
                    <a:pt x="17" y="5"/>
                    <a:pt x="17" y="5"/>
                  </a:cubicBezTo>
                  <a:cubicBezTo>
                    <a:pt x="17" y="5"/>
                    <a:pt x="17" y="5"/>
                    <a:pt x="17" y="5"/>
                  </a:cubicBezTo>
                  <a:cubicBezTo>
                    <a:pt x="17" y="5"/>
                    <a:pt x="17" y="5"/>
                    <a:pt x="17" y="5"/>
                  </a:cubicBezTo>
                  <a:cubicBezTo>
                    <a:pt x="17" y="5"/>
                    <a:pt x="16" y="5"/>
                    <a:pt x="16" y="5"/>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5" y="6"/>
                    <a:pt x="15" y="6"/>
                    <a:pt x="15" y="6"/>
                  </a:cubicBezTo>
                  <a:cubicBezTo>
                    <a:pt x="15" y="6"/>
                    <a:pt x="15" y="7"/>
                    <a:pt x="15" y="7"/>
                  </a:cubicBezTo>
                  <a:cubicBezTo>
                    <a:pt x="15" y="7"/>
                    <a:pt x="15" y="7"/>
                    <a:pt x="15" y="7"/>
                  </a:cubicBezTo>
                  <a:cubicBezTo>
                    <a:pt x="15" y="7"/>
                    <a:pt x="15" y="7"/>
                    <a:pt x="15" y="7"/>
                  </a:cubicBezTo>
                  <a:cubicBezTo>
                    <a:pt x="11" y="13"/>
                    <a:pt x="11" y="13"/>
                    <a:pt x="11" y="13"/>
                  </a:cubicBezTo>
                  <a:cubicBezTo>
                    <a:pt x="8" y="16"/>
                    <a:pt x="8" y="16"/>
                    <a:pt x="8" y="16"/>
                  </a:cubicBezTo>
                  <a:cubicBezTo>
                    <a:pt x="8" y="16"/>
                    <a:pt x="8" y="16"/>
                    <a:pt x="8" y="16"/>
                  </a:cubicBezTo>
                  <a:cubicBezTo>
                    <a:pt x="7" y="16"/>
                    <a:pt x="7" y="16"/>
                    <a:pt x="7" y="16"/>
                  </a:cubicBezTo>
                  <a:cubicBezTo>
                    <a:pt x="7" y="16"/>
                    <a:pt x="7" y="16"/>
                    <a:pt x="7" y="16"/>
                  </a:cubicBezTo>
                  <a:cubicBezTo>
                    <a:pt x="7" y="16"/>
                    <a:pt x="7" y="16"/>
                    <a:pt x="7" y="16"/>
                  </a:cubicBezTo>
                  <a:cubicBezTo>
                    <a:pt x="7" y="16"/>
                    <a:pt x="7" y="16"/>
                    <a:pt x="7" y="16"/>
                  </a:cubicBezTo>
                  <a:cubicBezTo>
                    <a:pt x="6" y="15"/>
                    <a:pt x="6" y="15"/>
                    <a:pt x="6" y="15"/>
                  </a:cubicBezTo>
                  <a:cubicBezTo>
                    <a:pt x="6" y="15"/>
                    <a:pt x="6" y="15"/>
                    <a:pt x="6" y="15"/>
                  </a:cubicBezTo>
                  <a:cubicBezTo>
                    <a:pt x="6" y="15"/>
                    <a:pt x="6" y="15"/>
                    <a:pt x="6" y="15"/>
                  </a:cubicBezTo>
                  <a:cubicBezTo>
                    <a:pt x="7" y="8"/>
                    <a:pt x="7" y="8"/>
                    <a:pt x="7" y="8"/>
                  </a:cubicBezTo>
                  <a:cubicBezTo>
                    <a:pt x="7" y="8"/>
                    <a:pt x="7" y="8"/>
                    <a:pt x="7" y="8"/>
                  </a:cubicBezTo>
                  <a:cubicBezTo>
                    <a:pt x="7" y="8"/>
                    <a:pt x="7" y="7"/>
                    <a:pt x="7" y="6"/>
                  </a:cubicBezTo>
                  <a:cubicBezTo>
                    <a:pt x="7" y="5"/>
                    <a:pt x="7" y="5"/>
                    <a:pt x="7" y="4"/>
                  </a:cubicBezTo>
                  <a:cubicBezTo>
                    <a:pt x="7" y="3"/>
                    <a:pt x="7" y="3"/>
                    <a:pt x="7" y="2"/>
                  </a:cubicBezTo>
                  <a:cubicBezTo>
                    <a:pt x="6" y="2"/>
                    <a:pt x="6" y="1"/>
                    <a:pt x="6" y="1"/>
                  </a:cubicBezTo>
                  <a:cubicBezTo>
                    <a:pt x="6" y="0"/>
                    <a:pt x="6" y="0"/>
                    <a:pt x="6" y="0"/>
                  </a:cubicBezTo>
                  <a:cubicBezTo>
                    <a:pt x="6" y="0"/>
                    <a:pt x="6" y="0"/>
                    <a:pt x="6" y="0"/>
                  </a:cubicBezTo>
                  <a:cubicBezTo>
                    <a:pt x="6" y="0"/>
                    <a:pt x="6" y="0"/>
                    <a:pt x="6" y="0"/>
                  </a:cubicBezTo>
                  <a:cubicBezTo>
                    <a:pt x="6" y="0"/>
                    <a:pt x="6" y="0"/>
                    <a:pt x="5" y="0"/>
                  </a:cubicBezTo>
                  <a:cubicBezTo>
                    <a:pt x="5" y="0"/>
                    <a:pt x="5" y="0"/>
                    <a:pt x="5" y="0"/>
                  </a:cubicBezTo>
                  <a:cubicBezTo>
                    <a:pt x="5" y="0"/>
                    <a:pt x="5" y="0"/>
                    <a:pt x="5" y="0"/>
                  </a:cubicBezTo>
                  <a:cubicBezTo>
                    <a:pt x="5" y="0"/>
                    <a:pt x="5" y="0"/>
                    <a:pt x="5" y="0"/>
                  </a:cubicBezTo>
                  <a:cubicBezTo>
                    <a:pt x="5" y="0"/>
                    <a:pt x="5"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2" y="1"/>
                    <a:pt x="2" y="1"/>
                    <a:pt x="2" y="1"/>
                  </a:cubicBezTo>
                  <a:cubicBezTo>
                    <a:pt x="2" y="1"/>
                    <a:pt x="2" y="1"/>
                    <a:pt x="2" y="1"/>
                  </a:cubicBezTo>
                  <a:cubicBezTo>
                    <a:pt x="2" y="1"/>
                    <a:pt x="2" y="1"/>
                    <a:pt x="2" y="1"/>
                  </a:cubicBezTo>
                  <a:cubicBezTo>
                    <a:pt x="1" y="3"/>
                    <a:pt x="1" y="3"/>
                    <a:pt x="1" y="3"/>
                  </a:cubicBezTo>
                  <a:cubicBezTo>
                    <a:pt x="1" y="3"/>
                    <a:pt x="1" y="3"/>
                    <a:pt x="1" y="3"/>
                  </a:cubicBezTo>
                  <a:cubicBezTo>
                    <a:pt x="1" y="3"/>
                    <a:pt x="1" y="3"/>
                    <a:pt x="1" y="3"/>
                  </a:cubicBezTo>
                  <a:cubicBezTo>
                    <a:pt x="0" y="10"/>
                    <a:pt x="0" y="10"/>
                    <a:pt x="0" y="10"/>
                  </a:cubicBezTo>
                  <a:cubicBezTo>
                    <a:pt x="0" y="10"/>
                    <a:pt x="0" y="10"/>
                    <a:pt x="0" y="10"/>
                  </a:cubicBezTo>
                  <a:cubicBezTo>
                    <a:pt x="0" y="10"/>
                    <a:pt x="0" y="10"/>
                    <a:pt x="0" y="10"/>
                  </a:cubicBezTo>
                  <a:cubicBezTo>
                    <a:pt x="0" y="12"/>
                    <a:pt x="0" y="15"/>
                    <a:pt x="0" y="18"/>
                  </a:cubicBezTo>
                  <a:cubicBezTo>
                    <a:pt x="0" y="19"/>
                    <a:pt x="0" y="19"/>
                    <a:pt x="0" y="19"/>
                  </a:cubicBezTo>
                  <a:cubicBezTo>
                    <a:pt x="0" y="19"/>
                    <a:pt x="0" y="19"/>
                    <a:pt x="0" y="19"/>
                  </a:cubicBezTo>
                  <a:cubicBezTo>
                    <a:pt x="0" y="21"/>
                    <a:pt x="0" y="21"/>
                    <a:pt x="0" y="21"/>
                  </a:cubicBezTo>
                  <a:close/>
                  <a:moveTo>
                    <a:pt x="29" y="37"/>
                  </a:moveTo>
                  <a:cubicBezTo>
                    <a:pt x="29" y="37"/>
                    <a:pt x="29" y="37"/>
                    <a:pt x="29" y="37"/>
                  </a:cubicBezTo>
                  <a:cubicBezTo>
                    <a:pt x="29" y="37"/>
                    <a:pt x="29" y="37"/>
                    <a:pt x="29" y="37"/>
                  </a:cubicBezTo>
                  <a:cubicBezTo>
                    <a:pt x="29" y="38"/>
                    <a:pt x="29" y="38"/>
                    <a:pt x="29" y="38"/>
                  </a:cubicBezTo>
                  <a:cubicBezTo>
                    <a:pt x="29" y="38"/>
                    <a:pt x="29" y="38"/>
                    <a:pt x="29" y="38"/>
                  </a:cubicBezTo>
                  <a:cubicBezTo>
                    <a:pt x="30" y="38"/>
                    <a:pt x="30" y="38"/>
                    <a:pt x="30" y="38"/>
                  </a:cubicBezTo>
                  <a:cubicBezTo>
                    <a:pt x="30" y="39"/>
                    <a:pt x="30" y="39"/>
                    <a:pt x="30" y="39"/>
                  </a:cubicBezTo>
                  <a:cubicBezTo>
                    <a:pt x="30" y="39"/>
                    <a:pt x="30" y="39"/>
                    <a:pt x="30" y="39"/>
                  </a:cubicBezTo>
                  <a:cubicBezTo>
                    <a:pt x="30" y="39"/>
                    <a:pt x="30" y="39"/>
                    <a:pt x="30" y="39"/>
                  </a:cubicBezTo>
                  <a:cubicBezTo>
                    <a:pt x="30" y="39"/>
                    <a:pt x="30" y="39"/>
                    <a:pt x="30" y="39"/>
                  </a:cubicBezTo>
                  <a:cubicBezTo>
                    <a:pt x="30" y="39"/>
                    <a:pt x="30" y="39"/>
                    <a:pt x="30" y="39"/>
                  </a:cubicBezTo>
                  <a:cubicBezTo>
                    <a:pt x="30" y="40"/>
                    <a:pt x="30" y="40"/>
                    <a:pt x="30" y="41"/>
                  </a:cubicBezTo>
                  <a:cubicBezTo>
                    <a:pt x="30" y="41"/>
                    <a:pt x="30" y="42"/>
                    <a:pt x="31" y="42"/>
                  </a:cubicBezTo>
                  <a:cubicBezTo>
                    <a:pt x="31" y="43"/>
                    <a:pt x="31" y="43"/>
                    <a:pt x="31" y="43"/>
                  </a:cubicBezTo>
                  <a:cubicBezTo>
                    <a:pt x="31" y="43"/>
                    <a:pt x="31" y="43"/>
                    <a:pt x="31" y="43"/>
                  </a:cubicBezTo>
                  <a:cubicBezTo>
                    <a:pt x="31" y="43"/>
                    <a:pt x="31" y="43"/>
                    <a:pt x="31" y="43"/>
                  </a:cubicBezTo>
                  <a:cubicBezTo>
                    <a:pt x="31" y="43"/>
                    <a:pt x="31" y="43"/>
                    <a:pt x="31" y="43"/>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6"/>
                    <a:pt x="31" y="46"/>
                    <a:pt x="31" y="46"/>
                  </a:cubicBezTo>
                  <a:cubicBezTo>
                    <a:pt x="31" y="46"/>
                    <a:pt x="31" y="46"/>
                    <a:pt x="31" y="46"/>
                  </a:cubicBezTo>
                  <a:cubicBezTo>
                    <a:pt x="31" y="46"/>
                    <a:pt x="31" y="46"/>
                    <a:pt x="31" y="46"/>
                  </a:cubicBezTo>
                  <a:cubicBezTo>
                    <a:pt x="31" y="46"/>
                    <a:pt x="31" y="47"/>
                    <a:pt x="32" y="47"/>
                  </a:cubicBezTo>
                  <a:cubicBezTo>
                    <a:pt x="32" y="47"/>
                    <a:pt x="32" y="47"/>
                    <a:pt x="32" y="47"/>
                  </a:cubicBezTo>
                  <a:cubicBezTo>
                    <a:pt x="32" y="48"/>
                    <a:pt x="32" y="48"/>
                    <a:pt x="32" y="48"/>
                  </a:cubicBezTo>
                  <a:cubicBezTo>
                    <a:pt x="32" y="48"/>
                    <a:pt x="32" y="48"/>
                    <a:pt x="32" y="48"/>
                  </a:cubicBezTo>
                  <a:cubicBezTo>
                    <a:pt x="31" y="48"/>
                    <a:pt x="31" y="48"/>
                    <a:pt x="31" y="48"/>
                  </a:cubicBezTo>
                  <a:cubicBezTo>
                    <a:pt x="31" y="48"/>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50"/>
                    <a:pt x="31" y="50"/>
                    <a:pt x="31" y="50"/>
                  </a:cubicBezTo>
                  <a:cubicBezTo>
                    <a:pt x="31" y="50"/>
                    <a:pt x="31" y="50"/>
                    <a:pt x="31" y="50"/>
                  </a:cubicBezTo>
                  <a:cubicBezTo>
                    <a:pt x="31" y="50"/>
                    <a:pt x="31" y="50"/>
                    <a:pt x="31" y="50"/>
                  </a:cubicBezTo>
                  <a:cubicBezTo>
                    <a:pt x="31" y="51"/>
                    <a:pt x="31" y="51"/>
                    <a:pt x="31" y="51"/>
                  </a:cubicBezTo>
                  <a:cubicBezTo>
                    <a:pt x="31" y="51"/>
                    <a:pt x="31" y="51"/>
                    <a:pt x="31" y="51"/>
                  </a:cubicBezTo>
                  <a:cubicBezTo>
                    <a:pt x="31" y="51"/>
                    <a:pt x="31" y="51"/>
                    <a:pt x="31" y="51"/>
                  </a:cubicBezTo>
                  <a:cubicBezTo>
                    <a:pt x="31" y="51"/>
                    <a:pt x="31" y="51"/>
                    <a:pt x="31" y="51"/>
                  </a:cubicBezTo>
                  <a:cubicBezTo>
                    <a:pt x="31" y="51"/>
                    <a:pt x="31" y="51"/>
                    <a:pt x="31" y="51"/>
                  </a:cubicBezTo>
                  <a:cubicBezTo>
                    <a:pt x="31" y="51"/>
                    <a:pt x="31" y="52"/>
                    <a:pt x="31" y="52"/>
                  </a:cubicBezTo>
                  <a:cubicBezTo>
                    <a:pt x="31" y="52"/>
                    <a:pt x="31" y="52"/>
                    <a:pt x="31" y="52"/>
                  </a:cubicBezTo>
                  <a:cubicBezTo>
                    <a:pt x="31" y="52"/>
                    <a:pt x="31" y="52"/>
                    <a:pt x="31" y="52"/>
                  </a:cubicBezTo>
                  <a:cubicBezTo>
                    <a:pt x="31" y="52"/>
                    <a:pt x="31" y="52"/>
                    <a:pt x="31" y="52"/>
                  </a:cubicBezTo>
                  <a:cubicBezTo>
                    <a:pt x="30" y="52"/>
                    <a:pt x="30" y="52"/>
                    <a:pt x="30" y="52"/>
                  </a:cubicBezTo>
                  <a:cubicBezTo>
                    <a:pt x="30" y="52"/>
                    <a:pt x="30" y="52"/>
                    <a:pt x="30" y="52"/>
                  </a:cubicBezTo>
                  <a:cubicBezTo>
                    <a:pt x="30" y="52"/>
                    <a:pt x="30" y="52"/>
                    <a:pt x="30" y="52"/>
                  </a:cubicBezTo>
                  <a:cubicBezTo>
                    <a:pt x="30" y="53"/>
                    <a:pt x="30" y="53"/>
                    <a:pt x="30" y="53"/>
                  </a:cubicBezTo>
                  <a:cubicBezTo>
                    <a:pt x="30" y="53"/>
                    <a:pt x="30" y="53"/>
                    <a:pt x="30" y="53"/>
                  </a:cubicBezTo>
                  <a:cubicBezTo>
                    <a:pt x="29" y="53"/>
                    <a:pt x="29" y="53"/>
                    <a:pt x="29" y="53"/>
                  </a:cubicBezTo>
                  <a:cubicBezTo>
                    <a:pt x="29" y="53"/>
                    <a:pt x="29" y="53"/>
                    <a:pt x="29" y="53"/>
                  </a:cubicBezTo>
                  <a:cubicBezTo>
                    <a:pt x="29" y="53"/>
                    <a:pt x="29" y="53"/>
                    <a:pt x="29" y="53"/>
                  </a:cubicBezTo>
                  <a:cubicBezTo>
                    <a:pt x="28" y="53"/>
                    <a:pt x="28" y="53"/>
                    <a:pt x="28" y="53"/>
                  </a:cubicBezTo>
                  <a:cubicBezTo>
                    <a:pt x="28" y="53"/>
                    <a:pt x="27" y="54"/>
                    <a:pt x="27" y="54"/>
                  </a:cubicBezTo>
                  <a:cubicBezTo>
                    <a:pt x="26" y="54"/>
                    <a:pt x="26" y="54"/>
                    <a:pt x="26" y="54"/>
                  </a:cubicBezTo>
                  <a:cubicBezTo>
                    <a:pt x="25" y="54"/>
                    <a:pt x="24" y="55"/>
                    <a:pt x="24" y="55"/>
                  </a:cubicBezTo>
                  <a:cubicBezTo>
                    <a:pt x="23" y="55"/>
                    <a:pt x="23" y="55"/>
                    <a:pt x="23" y="55"/>
                  </a:cubicBezTo>
                  <a:cubicBezTo>
                    <a:pt x="23" y="55"/>
                    <a:pt x="23" y="55"/>
                    <a:pt x="23" y="55"/>
                  </a:cubicBezTo>
                  <a:cubicBezTo>
                    <a:pt x="23" y="55"/>
                    <a:pt x="23" y="55"/>
                    <a:pt x="23" y="55"/>
                  </a:cubicBezTo>
                  <a:cubicBezTo>
                    <a:pt x="22" y="55"/>
                    <a:pt x="22" y="55"/>
                    <a:pt x="22" y="55"/>
                  </a:cubicBezTo>
                  <a:cubicBezTo>
                    <a:pt x="22" y="55"/>
                    <a:pt x="22" y="55"/>
                    <a:pt x="22" y="55"/>
                  </a:cubicBezTo>
                  <a:cubicBezTo>
                    <a:pt x="22" y="55"/>
                    <a:pt x="22" y="55"/>
                    <a:pt x="22" y="55"/>
                  </a:cubicBezTo>
                  <a:cubicBezTo>
                    <a:pt x="21" y="55"/>
                    <a:pt x="21" y="55"/>
                    <a:pt x="21" y="55"/>
                  </a:cubicBezTo>
                  <a:cubicBezTo>
                    <a:pt x="21" y="55"/>
                    <a:pt x="21" y="55"/>
                    <a:pt x="21" y="55"/>
                  </a:cubicBezTo>
                  <a:cubicBezTo>
                    <a:pt x="21" y="55"/>
                    <a:pt x="21" y="55"/>
                    <a:pt x="21" y="55"/>
                  </a:cubicBezTo>
                  <a:cubicBezTo>
                    <a:pt x="21" y="55"/>
                    <a:pt x="21" y="55"/>
                    <a:pt x="21" y="55"/>
                  </a:cubicBezTo>
                  <a:cubicBezTo>
                    <a:pt x="21" y="54"/>
                    <a:pt x="21" y="54"/>
                    <a:pt x="21" y="54"/>
                  </a:cubicBezTo>
                  <a:cubicBezTo>
                    <a:pt x="20" y="54"/>
                    <a:pt x="20" y="54"/>
                    <a:pt x="20" y="54"/>
                  </a:cubicBezTo>
                  <a:cubicBezTo>
                    <a:pt x="19" y="52"/>
                    <a:pt x="19" y="51"/>
                    <a:pt x="18" y="49"/>
                  </a:cubicBezTo>
                  <a:cubicBezTo>
                    <a:pt x="18" y="48"/>
                    <a:pt x="18" y="46"/>
                    <a:pt x="17" y="45"/>
                  </a:cubicBezTo>
                  <a:cubicBezTo>
                    <a:pt x="17" y="44"/>
                    <a:pt x="17" y="44"/>
                    <a:pt x="17" y="44"/>
                  </a:cubicBezTo>
                  <a:cubicBezTo>
                    <a:pt x="18" y="44"/>
                    <a:pt x="18" y="44"/>
                    <a:pt x="18" y="44"/>
                  </a:cubicBezTo>
                  <a:cubicBezTo>
                    <a:pt x="18" y="44"/>
                    <a:pt x="18" y="44"/>
                    <a:pt x="18" y="44"/>
                  </a:cubicBezTo>
                  <a:cubicBezTo>
                    <a:pt x="18" y="44"/>
                    <a:pt x="18" y="44"/>
                    <a:pt x="18" y="44"/>
                  </a:cubicBezTo>
                  <a:cubicBezTo>
                    <a:pt x="18" y="43"/>
                    <a:pt x="18" y="43"/>
                    <a:pt x="18" y="43"/>
                  </a:cubicBezTo>
                  <a:cubicBezTo>
                    <a:pt x="18" y="43"/>
                    <a:pt x="18" y="43"/>
                    <a:pt x="18" y="43"/>
                  </a:cubicBezTo>
                  <a:cubicBezTo>
                    <a:pt x="19" y="43"/>
                    <a:pt x="19" y="43"/>
                    <a:pt x="19" y="43"/>
                  </a:cubicBezTo>
                  <a:cubicBezTo>
                    <a:pt x="19" y="43"/>
                    <a:pt x="19" y="43"/>
                    <a:pt x="19" y="43"/>
                  </a:cubicBezTo>
                  <a:cubicBezTo>
                    <a:pt x="19" y="43"/>
                    <a:pt x="19" y="43"/>
                    <a:pt x="19" y="43"/>
                  </a:cubicBezTo>
                  <a:cubicBezTo>
                    <a:pt x="20" y="43"/>
                    <a:pt x="20" y="43"/>
                    <a:pt x="20" y="43"/>
                  </a:cubicBezTo>
                  <a:cubicBezTo>
                    <a:pt x="20" y="43"/>
                    <a:pt x="20" y="43"/>
                    <a:pt x="20" y="43"/>
                  </a:cubicBezTo>
                  <a:cubicBezTo>
                    <a:pt x="20" y="43"/>
                    <a:pt x="20" y="43"/>
                    <a:pt x="20" y="43"/>
                  </a:cubicBezTo>
                  <a:cubicBezTo>
                    <a:pt x="21" y="43"/>
                    <a:pt x="21" y="43"/>
                    <a:pt x="21" y="43"/>
                  </a:cubicBezTo>
                  <a:cubicBezTo>
                    <a:pt x="21" y="43"/>
                    <a:pt x="21" y="43"/>
                    <a:pt x="21" y="43"/>
                  </a:cubicBezTo>
                  <a:cubicBezTo>
                    <a:pt x="21" y="43"/>
                    <a:pt x="21" y="43"/>
                    <a:pt x="21" y="43"/>
                  </a:cubicBezTo>
                  <a:cubicBezTo>
                    <a:pt x="21" y="43"/>
                    <a:pt x="21" y="43"/>
                    <a:pt x="21" y="43"/>
                  </a:cubicBezTo>
                  <a:cubicBezTo>
                    <a:pt x="21" y="43"/>
                    <a:pt x="21" y="43"/>
                    <a:pt x="21" y="43"/>
                  </a:cubicBezTo>
                  <a:cubicBezTo>
                    <a:pt x="21" y="43"/>
                    <a:pt x="21" y="43"/>
                    <a:pt x="22" y="43"/>
                  </a:cubicBezTo>
                  <a:cubicBezTo>
                    <a:pt x="22" y="43"/>
                    <a:pt x="22" y="43"/>
                    <a:pt x="22" y="43"/>
                  </a:cubicBezTo>
                  <a:cubicBezTo>
                    <a:pt x="22" y="44"/>
                    <a:pt x="22" y="44"/>
                    <a:pt x="22" y="45"/>
                  </a:cubicBezTo>
                  <a:cubicBezTo>
                    <a:pt x="23" y="47"/>
                    <a:pt x="23" y="47"/>
                    <a:pt x="23" y="47"/>
                  </a:cubicBezTo>
                  <a:cubicBezTo>
                    <a:pt x="23" y="47"/>
                    <a:pt x="23" y="47"/>
                    <a:pt x="23" y="47"/>
                  </a:cubicBezTo>
                  <a:cubicBezTo>
                    <a:pt x="23" y="47"/>
                    <a:pt x="23" y="47"/>
                    <a:pt x="23" y="47"/>
                  </a:cubicBezTo>
                  <a:cubicBezTo>
                    <a:pt x="23" y="47"/>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9"/>
                  </a:cubicBezTo>
                  <a:cubicBezTo>
                    <a:pt x="24" y="49"/>
                    <a:pt x="24" y="49"/>
                    <a:pt x="24" y="49"/>
                  </a:cubicBezTo>
                  <a:cubicBezTo>
                    <a:pt x="24" y="49"/>
                    <a:pt x="24" y="49"/>
                    <a:pt x="24" y="49"/>
                  </a:cubicBezTo>
                  <a:cubicBezTo>
                    <a:pt x="25" y="49"/>
                    <a:pt x="25" y="49"/>
                    <a:pt x="25" y="49"/>
                  </a:cubicBezTo>
                  <a:cubicBezTo>
                    <a:pt x="25" y="49"/>
                    <a:pt x="26" y="49"/>
                    <a:pt x="26" y="49"/>
                  </a:cubicBezTo>
                  <a:cubicBezTo>
                    <a:pt x="26" y="49"/>
                    <a:pt x="26" y="49"/>
                    <a:pt x="26" y="49"/>
                  </a:cubicBezTo>
                  <a:cubicBezTo>
                    <a:pt x="26" y="49"/>
                    <a:pt x="26" y="49"/>
                    <a:pt x="26" y="49"/>
                  </a:cubicBezTo>
                  <a:cubicBezTo>
                    <a:pt x="26" y="49"/>
                    <a:pt x="26" y="49"/>
                    <a:pt x="26" y="49"/>
                  </a:cubicBezTo>
                  <a:cubicBezTo>
                    <a:pt x="26" y="49"/>
                    <a:pt x="26" y="49"/>
                    <a:pt x="26" y="49"/>
                  </a:cubicBezTo>
                  <a:cubicBezTo>
                    <a:pt x="26" y="49"/>
                    <a:pt x="26" y="49"/>
                    <a:pt x="26" y="49"/>
                  </a:cubicBezTo>
                  <a:cubicBezTo>
                    <a:pt x="26" y="49"/>
                    <a:pt x="26" y="49"/>
                    <a:pt x="27" y="49"/>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7"/>
                    <a:pt x="28" y="47"/>
                    <a:pt x="28" y="47"/>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7" y="45"/>
                    <a:pt x="27" y="45"/>
                  </a:cubicBezTo>
                  <a:cubicBezTo>
                    <a:pt x="27" y="45"/>
                    <a:pt x="27" y="45"/>
                    <a:pt x="27" y="45"/>
                  </a:cubicBezTo>
                  <a:cubicBezTo>
                    <a:pt x="27" y="45"/>
                    <a:pt x="27" y="45"/>
                    <a:pt x="27" y="45"/>
                  </a:cubicBezTo>
                  <a:cubicBezTo>
                    <a:pt x="25" y="44"/>
                    <a:pt x="24" y="43"/>
                    <a:pt x="24" y="41"/>
                  </a:cubicBezTo>
                  <a:cubicBezTo>
                    <a:pt x="24" y="40"/>
                    <a:pt x="24" y="40"/>
                    <a:pt x="24" y="40"/>
                  </a:cubicBezTo>
                  <a:cubicBezTo>
                    <a:pt x="24" y="40"/>
                    <a:pt x="24" y="40"/>
                    <a:pt x="24" y="40"/>
                  </a:cubicBezTo>
                  <a:cubicBezTo>
                    <a:pt x="24" y="40"/>
                    <a:pt x="24" y="39"/>
                    <a:pt x="24" y="39"/>
                  </a:cubicBezTo>
                  <a:cubicBezTo>
                    <a:pt x="24" y="39"/>
                    <a:pt x="24" y="39"/>
                    <a:pt x="24" y="39"/>
                  </a:cubicBezTo>
                  <a:cubicBezTo>
                    <a:pt x="24" y="39"/>
                    <a:pt x="24" y="39"/>
                    <a:pt x="24" y="39"/>
                  </a:cubicBezTo>
                  <a:cubicBezTo>
                    <a:pt x="24" y="39"/>
                    <a:pt x="24" y="39"/>
                    <a:pt x="24" y="39"/>
                  </a:cubicBezTo>
                  <a:cubicBezTo>
                    <a:pt x="24" y="39"/>
                    <a:pt x="24" y="39"/>
                    <a:pt x="24" y="39"/>
                  </a:cubicBezTo>
                  <a:cubicBezTo>
                    <a:pt x="25" y="38"/>
                    <a:pt x="25" y="38"/>
                    <a:pt x="25" y="38"/>
                  </a:cubicBezTo>
                  <a:cubicBezTo>
                    <a:pt x="25" y="38"/>
                    <a:pt x="25" y="38"/>
                    <a:pt x="25" y="38"/>
                  </a:cubicBezTo>
                  <a:cubicBezTo>
                    <a:pt x="25" y="38"/>
                    <a:pt x="25" y="38"/>
                    <a:pt x="25" y="38"/>
                  </a:cubicBezTo>
                  <a:cubicBezTo>
                    <a:pt x="25" y="38"/>
                    <a:pt x="25" y="38"/>
                    <a:pt x="25" y="38"/>
                  </a:cubicBezTo>
                  <a:cubicBezTo>
                    <a:pt x="25" y="38"/>
                    <a:pt x="26" y="38"/>
                    <a:pt x="26" y="38"/>
                  </a:cubicBezTo>
                  <a:cubicBezTo>
                    <a:pt x="26" y="38"/>
                    <a:pt x="26" y="38"/>
                    <a:pt x="26" y="38"/>
                  </a:cubicBezTo>
                  <a:cubicBezTo>
                    <a:pt x="26" y="38"/>
                    <a:pt x="26" y="38"/>
                    <a:pt x="26" y="38"/>
                  </a:cubicBezTo>
                  <a:cubicBezTo>
                    <a:pt x="26" y="38"/>
                    <a:pt x="26" y="37"/>
                    <a:pt x="26" y="37"/>
                  </a:cubicBezTo>
                  <a:cubicBezTo>
                    <a:pt x="26" y="37"/>
                    <a:pt x="26" y="37"/>
                    <a:pt x="26" y="37"/>
                  </a:cubicBezTo>
                  <a:cubicBezTo>
                    <a:pt x="26" y="37"/>
                    <a:pt x="26" y="37"/>
                    <a:pt x="26"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8" y="37"/>
                    <a:pt x="28" y="37"/>
                  </a:cubicBezTo>
                  <a:cubicBezTo>
                    <a:pt x="28" y="37"/>
                    <a:pt x="28" y="37"/>
                    <a:pt x="28" y="37"/>
                  </a:cubicBezTo>
                  <a:cubicBezTo>
                    <a:pt x="28" y="37"/>
                    <a:pt x="28" y="37"/>
                    <a:pt x="28" y="37"/>
                  </a:cubicBezTo>
                  <a:cubicBezTo>
                    <a:pt x="28" y="37"/>
                    <a:pt x="28" y="37"/>
                    <a:pt x="28" y="37"/>
                  </a:cubicBezTo>
                  <a:cubicBezTo>
                    <a:pt x="28" y="37"/>
                    <a:pt x="28" y="37"/>
                    <a:pt x="28" y="37"/>
                  </a:cubicBezTo>
                  <a:cubicBezTo>
                    <a:pt x="28" y="37"/>
                    <a:pt x="28" y="37"/>
                    <a:pt x="29" y="37"/>
                  </a:cubicBezTo>
                  <a:close/>
                  <a:moveTo>
                    <a:pt x="18" y="29"/>
                  </a:moveTo>
                  <a:cubicBezTo>
                    <a:pt x="18" y="28"/>
                    <a:pt x="18" y="28"/>
                    <a:pt x="18" y="28"/>
                  </a:cubicBezTo>
                  <a:cubicBezTo>
                    <a:pt x="18" y="28"/>
                    <a:pt x="18" y="28"/>
                    <a:pt x="18" y="28"/>
                  </a:cubicBezTo>
                  <a:cubicBezTo>
                    <a:pt x="19" y="28"/>
                    <a:pt x="19" y="28"/>
                    <a:pt x="19" y="28"/>
                  </a:cubicBezTo>
                  <a:cubicBezTo>
                    <a:pt x="19" y="27"/>
                    <a:pt x="19" y="27"/>
                    <a:pt x="19" y="27"/>
                  </a:cubicBezTo>
                  <a:cubicBezTo>
                    <a:pt x="19" y="27"/>
                    <a:pt x="19" y="27"/>
                    <a:pt x="19" y="27"/>
                  </a:cubicBezTo>
                  <a:cubicBezTo>
                    <a:pt x="20" y="27"/>
                    <a:pt x="20" y="27"/>
                    <a:pt x="20" y="27"/>
                  </a:cubicBezTo>
                  <a:cubicBezTo>
                    <a:pt x="20" y="26"/>
                    <a:pt x="20" y="26"/>
                    <a:pt x="20" y="26"/>
                  </a:cubicBezTo>
                  <a:cubicBezTo>
                    <a:pt x="21" y="26"/>
                    <a:pt x="21" y="26"/>
                    <a:pt x="21" y="26"/>
                  </a:cubicBezTo>
                  <a:cubicBezTo>
                    <a:pt x="21" y="26"/>
                    <a:pt x="21" y="26"/>
                    <a:pt x="21" y="26"/>
                  </a:cubicBezTo>
                  <a:cubicBezTo>
                    <a:pt x="21" y="26"/>
                    <a:pt x="21" y="25"/>
                    <a:pt x="22" y="25"/>
                  </a:cubicBezTo>
                  <a:cubicBezTo>
                    <a:pt x="22" y="25"/>
                    <a:pt x="23" y="25"/>
                    <a:pt x="23" y="24"/>
                  </a:cubicBezTo>
                  <a:cubicBezTo>
                    <a:pt x="23" y="24"/>
                    <a:pt x="23" y="24"/>
                    <a:pt x="23" y="24"/>
                  </a:cubicBezTo>
                  <a:cubicBezTo>
                    <a:pt x="23" y="24"/>
                    <a:pt x="23" y="24"/>
                    <a:pt x="23" y="24"/>
                  </a:cubicBezTo>
                  <a:cubicBezTo>
                    <a:pt x="24" y="24"/>
                    <a:pt x="24" y="24"/>
                    <a:pt x="24" y="24"/>
                  </a:cubicBezTo>
                  <a:cubicBezTo>
                    <a:pt x="24" y="23"/>
                    <a:pt x="24" y="23"/>
                    <a:pt x="24" y="23"/>
                  </a:cubicBezTo>
                  <a:cubicBezTo>
                    <a:pt x="24" y="23"/>
                    <a:pt x="24" y="23"/>
                    <a:pt x="24" y="23"/>
                  </a:cubicBezTo>
                  <a:cubicBezTo>
                    <a:pt x="25" y="24"/>
                    <a:pt x="25" y="24"/>
                    <a:pt x="25" y="24"/>
                  </a:cubicBezTo>
                  <a:cubicBezTo>
                    <a:pt x="25" y="24"/>
                    <a:pt x="25" y="24"/>
                    <a:pt x="25" y="24"/>
                  </a:cubicBezTo>
                  <a:cubicBezTo>
                    <a:pt x="26" y="24"/>
                    <a:pt x="26" y="24"/>
                    <a:pt x="26" y="24"/>
                  </a:cubicBezTo>
                  <a:cubicBezTo>
                    <a:pt x="26" y="25"/>
                    <a:pt x="26" y="25"/>
                    <a:pt x="26" y="25"/>
                  </a:cubicBezTo>
                  <a:cubicBezTo>
                    <a:pt x="27" y="25"/>
                    <a:pt x="27" y="25"/>
                    <a:pt x="27" y="25"/>
                  </a:cubicBezTo>
                  <a:cubicBezTo>
                    <a:pt x="27" y="25"/>
                    <a:pt x="27" y="25"/>
                    <a:pt x="27" y="25"/>
                  </a:cubicBezTo>
                  <a:cubicBezTo>
                    <a:pt x="27" y="26"/>
                    <a:pt x="27" y="26"/>
                    <a:pt x="27" y="26"/>
                  </a:cubicBezTo>
                  <a:cubicBezTo>
                    <a:pt x="27" y="26"/>
                    <a:pt x="27" y="26"/>
                    <a:pt x="28" y="27"/>
                  </a:cubicBezTo>
                  <a:cubicBezTo>
                    <a:pt x="28" y="27"/>
                    <a:pt x="28" y="27"/>
                    <a:pt x="28" y="27"/>
                  </a:cubicBezTo>
                  <a:cubicBezTo>
                    <a:pt x="28" y="28"/>
                    <a:pt x="28" y="28"/>
                    <a:pt x="28" y="28"/>
                  </a:cubicBezTo>
                  <a:cubicBezTo>
                    <a:pt x="28" y="28"/>
                    <a:pt x="28" y="28"/>
                    <a:pt x="28" y="28"/>
                  </a:cubicBezTo>
                  <a:cubicBezTo>
                    <a:pt x="28" y="28"/>
                    <a:pt x="28" y="28"/>
                    <a:pt x="28" y="28"/>
                  </a:cubicBezTo>
                  <a:cubicBezTo>
                    <a:pt x="28" y="29"/>
                    <a:pt x="28" y="29"/>
                    <a:pt x="28" y="29"/>
                  </a:cubicBezTo>
                  <a:cubicBezTo>
                    <a:pt x="28" y="29"/>
                    <a:pt x="28" y="29"/>
                    <a:pt x="28" y="29"/>
                  </a:cubicBezTo>
                  <a:cubicBezTo>
                    <a:pt x="28" y="29"/>
                    <a:pt x="28" y="29"/>
                    <a:pt x="28" y="29"/>
                  </a:cubicBezTo>
                  <a:cubicBezTo>
                    <a:pt x="28" y="30"/>
                    <a:pt x="28" y="30"/>
                    <a:pt x="28" y="30"/>
                  </a:cubicBezTo>
                  <a:cubicBezTo>
                    <a:pt x="28" y="30"/>
                    <a:pt x="28" y="30"/>
                    <a:pt x="28" y="30"/>
                  </a:cubicBezTo>
                  <a:cubicBezTo>
                    <a:pt x="28" y="31"/>
                    <a:pt x="28" y="31"/>
                    <a:pt x="28" y="31"/>
                  </a:cubicBezTo>
                  <a:cubicBezTo>
                    <a:pt x="28" y="31"/>
                    <a:pt x="28" y="31"/>
                    <a:pt x="28" y="31"/>
                  </a:cubicBezTo>
                  <a:cubicBezTo>
                    <a:pt x="28" y="32"/>
                    <a:pt x="28" y="32"/>
                    <a:pt x="28" y="32"/>
                  </a:cubicBezTo>
                  <a:cubicBezTo>
                    <a:pt x="27" y="32"/>
                    <a:pt x="27" y="32"/>
                    <a:pt x="27" y="32"/>
                  </a:cubicBezTo>
                  <a:cubicBezTo>
                    <a:pt x="27" y="32"/>
                    <a:pt x="27" y="32"/>
                    <a:pt x="27" y="32"/>
                  </a:cubicBezTo>
                  <a:cubicBezTo>
                    <a:pt x="27" y="33"/>
                    <a:pt x="27" y="33"/>
                    <a:pt x="27" y="33"/>
                  </a:cubicBezTo>
                  <a:cubicBezTo>
                    <a:pt x="26" y="33"/>
                    <a:pt x="26" y="33"/>
                    <a:pt x="26" y="33"/>
                  </a:cubicBezTo>
                  <a:cubicBezTo>
                    <a:pt x="26" y="33"/>
                    <a:pt x="26" y="33"/>
                    <a:pt x="26" y="33"/>
                  </a:cubicBezTo>
                  <a:cubicBezTo>
                    <a:pt x="26" y="32"/>
                    <a:pt x="26" y="32"/>
                    <a:pt x="26" y="32"/>
                  </a:cubicBezTo>
                  <a:cubicBezTo>
                    <a:pt x="25" y="32"/>
                    <a:pt x="25" y="32"/>
                    <a:pt x="25" y="32"/>
                  </a:cubicBezTo>
                  <a:cubicBezTo>
                    <a:pt x="25" y="32"/>
                    <a:pt x="25" y="32"/>
                    <a:pt x="25" y="32"/>
                  </a:cubicBezTo>
                  <a:cubicBezTo>
                    <a:pt x="24" y="31"/>
                    <a:pt x="24" y="31"/>
                    <a:pt x="23" y="31"/>
                  </a:cubicBezTo>
                  <a:cubicBezTo>
                    <a:pt x="23" y="31"/>
                    <a:pt x="23" y="31"/>
                    <a:pt x="23" y="31"/>
                  </a:cubicBezTo>
                  <a:cubicBezTo>
                    <a:pt x="23" y="31"/>
                    <a:pt x="23" y="31"/>
                    <a:pt x="23" y="31"/>
                  </a:cubicBezTo>
                  <a:cubicBezTo>
                    <a:pt x="22" y="30"/>
                    <a:pt x="22" y="30"/>
                    <a:pt x="22" y="30"/>
                  </a:cubicBezTo>
                  <a:cubicBezTo>
                    <a:pt x="22" y="30"/>
                    <a:pt x="22" y="30"/>
                    <a:pt x="22" y="30"/>
                  </a:cubicBezTo>
                  <a:cubicBezTo>
                    <a:pt x="21" y="30"/>
                    <a:pt x="21" y="30"/>
                    <a:pt x="21" y="30"/>
                  </a:cubicBezTo>
                  <a:cubicBezTo>
                    <a:pt x="20" y="30"/>
                    <a:pt x="20" y="30"/>
                    <a:pt x="19" y="30"/>
                  </a:cubicBezTo>
                  <a:cubicBezTo>
                    <a:pt x="19" y="30"/>
                    <a:pt x="19" y="30"/>
                    <a:pt x="19" y="30"/>
                  </a:cubicBezTo>
                  <a:cubicBezTo>
                    <a:pt x="19" y="30"/>
                    <a:pt x="19" y="30"/>
                    <a:pt x="19" y="30"/>
                  </a:cubicBezTo>
                  <a:cubicBezTo>
                    <a:pt x="18" y="30"/>
                    <a:pt x="18" y="30"/>
                    <a:pt x="18" y="30"/>
                  </a:cubicBezTo>
                  <a:cubicBezTo>
                    <a:pt x="18" y="30"/>
                    <a:pt x="18" y="30"/>
                    <a:pt x="18" y="30"/>
                  </a:cubicBezTo>
                  <a:cubicBezTo>
                    <a:pt x="18" y="29"/>
                    <a:pt x="18" y="29"/>
                    <a:pt x="18" y="29"/>
                  </a:cubicBezTo>
                  <a:cubicBezTo>
                    <a:pt x="18" y="29"/>
                    <a:pt x="18" y="29"/>
                    <a:pt x="18" y="29"/>
                  </a:cubicBezTo>
                  <a:close/>
                  <a:moveTo>
                    <a:pt x="16" y="36"/>
                  </a:moveTo>
                  <a:cubicBezTo>
                    <a:pt x="16" y="36"/>
                    <a:pt x="16" y="36"/>
                    <a:pt x="16" y="36"/>
                  </a:cubicBezTo>
                  <a:cubicBezTo>
                    <a:pt x="16" y="36"/>
                    <a:pt x="16" y="36"/>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7" y="35"/>
                    <a:pt x="17" y="35"/>
                    <a:pt x="17" y="35"/>
                  </a:cubicBezTo>
                  <a:cubicBezTo>
                    <a:pt x="17" y="35"/>
                    <a:pt x="17" y="35"/>
                    <a:pt x="17" y="35"/>
                  </a:cubicBezTo>
                  <a:cubicBezTo>
                    <a:pt x="17" y="35"/>
                    <a:pt x="17" y="35"/>
                    <a:pt x="18" y="34"/>
                  </a:cubicBezTo>
                  <a:cubicBezTo>
                    <a:pt x="18" y="34"/>
                    <a:pt x="18" y="34"/>
                    <a:pt x="18" y="34"/>
                  </a:cubicBezTo>
                  <a:cubicBezTo>
                    <a:pt x="18" y="34"/>
                    <a:pt x="18" y="34"/>
                    <a:pt x="18"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20" y="34"/>
                    <a:pt x="20" y="34"/>
                    <a:pt x="20" y="34"/>
                  </a:cubicBezTo>
                  <a:cubicBezTo>
                    <a:pt x="20" y="35"/>
                    <a:pt x="20" y="35"/>
                    <a:pt x="20" y="35"/>
                  </a:cubicBezTo>
                  <a:cubicBezTo>
                    <a:pt x="20" y="35"/>
                    <a:pt x="20" y="35"/>
                    <a:pt x="20" y="35"/>
                  </a:cubicBezTo>
                  <a:cubicBezTo>
                    <a:pt x="20" y="36"/>
                    <a:pt x="20" y="36"/>
                    <a:pt x="20" y="36"/>
                  </a:cubicBezTo>
                  <a:cubicBezTo>
                    <a:pt x="20" y="36"/>
                    <a:pt x="20" y="36"/>
                    <a:pt x="20" y="36"/>
                  </a:cubicBezTo>
                  <a:cubicBezTo>
                    <a:pt x="20" y="37"/>
                    <a:pt x="20" y="37"/>
                    <a:pt x="20" y="37"/>
                  </a:cubicBezTo>
                  <a:cubicBezTo>
                    <a:pt x="20" y="37"/>
                    <a:pt x="20" y="37"/>
                    <a:pt x="20" y="37"/>
                  </a:cubicBezTo>
                  <a:cubicBezTo>
                    <a:pt x="20" y="37"/>
                    <a:pt x="20" y="37"/>
                    <a:pt x="20" y="37"/>
                  </a:cubicBezTo>
                  <a:cubicBezTo>
                    <a:pt x="19" y="38"/>
                    <a:pt x="19" y="38"/>
                    <a:pt x="19" y="38"/>
                  </a:cubicBezTo>
                  <a:cubicBezTo>
                    <a:pt x="19" y="38"/>
                    <a:pt x="19" y="39"/>
                    <a:pt x="18" y="39"/>
                  </a:cubicBezTo>
                  <a:cubicBezTo>
                    <a:pt x="18" y="39"/>
                    <a:pt x="18" y="39"/>
                    <a:pt x="18" y="39"/>
                  </a:cubicBezTo>
                  <a:cubicBezTo>
                    <a:pt x="18" y="39"/>
                    <a:pt x="18" y="39"/>
                    <a:pt x="17" y="39"/>
                  </a:cubicBezTo>
                  <a:cubicBezTo>
                    <a:pt x="17" y="39"/>
                    <a:pt x="17" y="39"/>
                    <a:pt x="17" y="39"/>
                  </a:cubicBezTo>
                  <a:cubicBezTo>
                    <a:pt x="16" y="38"/>
                    <a:pt x="16" y="38"/>
                    <a:pt x="16" y="38"/>
                  </a:cubicBezTo>
                  <a:cubicBezTo>
                    <a:pt x="16" y="38"/>
                    <a:pt x="16" y="38"/>
                    <a:pt x="16" y="38"/>
                  </a:cubicBezTo>
                  <a:cubicBezTo>
                    <a:pt x="16" y="38"/>
                    <a:pt x="16" y="38"/>
                    <a:pt x="16" y="38"/>
                  </a:cubicBezTo>
                  <a:cubicBezTo>
                    <a:pt x="16" y="37"/>
                    <a:pt x="16" y="37"/>
                    <a:pt x="16" y="37"/>
                  </a:cubicBezTo>
                  <a:cubicBezTo>
                    <a:pt x="16" y="37"/>
                    <a:pt x="16" y="37"/>
                    <a:pt x="16" y="36"/>
                  </a:cubicBezTo>
                  <a:cubicBezTo>
                    <a:pt x="15" y="36"/>
                    <a:pt x="15" y="36"/>
                    <a:pt x="15" y="36"/>
                  </a:cubicBezTo>
                  <a:lnTo>
                    <a:pt x="16" y="36"/>
                  </a:lnTo>
                  <a:close/>
                </a:path>
              </a:pathLst>
            </a:custGeom>
            <a:solidFill>
              <a:srgbClr val="00447D"/>
            </a:solidFill>
            <a:ln>
              <a:noFill/>
            </a:ln>
          </p:spPr>
          <p:txBody>
            <a:bodyPr anchor="t" anchorCtr="0" bIns="45720" compatLnSpc="1" lIns="91440" numCol="1" rIns="91440" tIns="45720" vert="horz" wrap="square"/>
            <a:p>
              <a:endParaRPr lang="en-US"/>
            </a:p>
          </p:txBody>
        </p:sp>
        <p:sp>
          <p:nvSpPr>
            <p:cNvPr id="1049112" name="Freeform 45"/>
            <p:cNvSpPr/>
            <p:nvPr/>
          </p:nvSpPr>
          <p:spPr bwMode="auto">
            <a:xfrm>
              <a:off x="1870847" y="5106810"/>
              <a:ext cx="79316" cy="116923"/>
            </a:xfrm>
            <a:custGeom>
              <a:avLst/>
              <a:gdLst>
                <a:gd name="T0" fmla="*/ 4 w 49"/>
                <a:gd name="T1" fmla="*/ 58 h 72"/>
                <a:gd name="T2" fmla="*/ 9 w 49"/>
                <a:gd name="T3" fmla="*/ 57 h 72"/>
                <a:gd name="T4" fmla="*/ 11 w 49"/>
                <a:gd name="T5" fmla="*/ 56 h 72"/>
                <a:gd name="T6" fmla="*/ 12 w 49"/>
                <a:gd name="T7" fmla="*/ 55 h 72"/>
                <a:gd name="T8" fmla="*/ 17 w 49"/>
                <a:gd name="T9" fmla="*/ 51 h 72"/>
                <a:gd name="T10" fmla="*/ 23 w 49"/>
                <a:gd name="T11" fmla="*/ 44 h 72"/>
                <a:gd name="T12" fmla="*/ 26 w 49"/>
                <a:gd name="T13" fmla="*/ 43 h 72"/>
                <a:gd name="T14" fmla="*/ 29 w 49"/>
                <a:gd name="T15" fmla="*/ 49 h 72"/>
                <a:gd name="T16" fmla="*/ 32 w 49"/>
                <a:gd name="T17" fmla="*/ 61 h 72"/>
                <a:gd name="T18" fmla="*/ 34 w 49"/>
                <a:gd name="T19" fmla="*/ 65 h 72"/>
                <a:gd name="T20" fmla="*/ 36 w 49"/>
                <a:gd name="T21" fmla="*/ 67 h 72"/>
                <a:gd name="T22" fmla="*/ 41 w 49"/>
                <a:gd name="T23" fmla="*/ 71 h 72"/>
                <a:gd name="T24" fmla="*/ 46 w 49"/>
                <a:gd name="T25" fmla="*/ 72 h 72"/>
                <a:gd name="T26" fmla="*/ 47 w 49"/>
                <a:gd name="T27" fmla="*/ 72 h 72"/>
                <a:gd name="T28" fmla="*/ 47 w 49"/>
                <a:gd name="T29" fmla="*/ 67 h 72"/>
                <a:gd name="T30" fmla="*/ 38 w 49"/>
                <a:gd name="T31" fmla="*/ 56 h 72"/>
                <a:gd name="T32" fmla="*/ 37 w 49"/>
                <a:gd name="T33" fmla="*/ 54 h 72"/>
                <a:gd name="T34" fmla="*/ 36 w 49"/>
                <a:gd name="T35" fmla="*/ 49 h 72"/>
                <a:gd name="T36" fmla="*/ 34 w 49"/>
                <a:gd name="T37" fmla="*/ 46 h 72"/>
                <a:gd name="T38" fmla="*/ 32 w 49"/>
                <a:gd name="T39" fmla="*/ 38 h 72"/>
                <a:gd name="T40" fmla="*/ 34 w 49"/>
                <a:gd name="T41" fmla="*/ 32 h 72"/>
                <a:gd name="T42" fmla="*/ 39 w 49"/>
                <a:gd name="T43" fmla="*/ 32 h 72"/>
                <a:gd name="T44" fmla="*/ 43 w 49"/>
                <a:gd name="T45" fmla="*/ 32 h 72"/>
                <a:gd name="T46" fmla="*/ 46 w 49"/>
                <a:gd name="T47" fmla="*/ 31 h 72"/>
                <a:gd name="T48" fmla="*/ 49 w 49"/>
                <a:gd name="T49" fmla="*/ 29 h 72"/>
                <a:gd name="T50" fmla="*/ 48 w 49"/>
                <a:gd name="T51" fmla="*/ 27 h 72"/>
                <a:gd name="T52" fmla="*/ 47 w 49"/>
                <a:gd name="T53" fmla="*/ 25 h 72"/>
                <a:gd name="T54" fmla="*/ 45 w 49"/>
                <a:gd name="T55" fmla="*/ 24 h 72"/>
                <a:gd name="T56" fmla="*/ 42 w 49"/>
                <a:gd name="T57" fmla="*/ 24 h 72"/>
                <a:gd name="T58" fmla="*/ 39 w 49"/>
                <a:gd name="T59" fmla="*/ 22 h 72"/>
                <a:gd name="T60" fmla="*/ 42 w 49"/>
                <a:gd name="T61" fmla="*/ 15 h 72"/>
                <a:gd name="T62" fmla="*/ 45 w 49"/>
                <a:gd name="T63" fmla="*/ 5 h 72"/>
                <a:gd name="T64" fmla="*/ 44 w 49"/>
                <a:gd name="T65" fmla="*/ 4 h 72"/>
                <a:gd name="T66" fmla="*/ 41 w 49"/>
                <a:gd name="T67" fmla="*/ 0 h 72"/>
                <a:gd name="T68" fmla="*/ 39 w 49"/>
                <a:gd name="T69" fmla="*/ 0 h 72"/>
                <a:gd name="T70" fmla="*/ 38 w 49"/>
                <a:gd name="T71" fmla="*/ 1 h 72"/>
                <a:gd name="T72" fmla="*/ 37 w 49"/>
                <a:gd name="T73" fmla="*/ 4 h 72"/>
                <a:gd name="T74" fmla="*/ 37 w 49"/>
                <a:gd name="T75" fmla="*/ 6 h 72"/>
                <a:gd name="T76" fmla="*/ 38 w 49"/>
                <a:gd name="T77" fmla="*/ 10 h 72"/>
                <a:gd name="T78" fmla="*/ 33 w 49"/>
                <a:gd name="T79" fmla="*/ 23 h 72"/>
                <a:gd name="T80" fmla="*/ 25 w 49"/>
                <a:gd name="T81" fmla="*/ 24 h 72"/>
                <a:gd name="T82" fmla="*/ 21 w 49"/>
                <a:gd name="T83" fmla="*/ 24 h 72"/>
                <a:gd name="T84" fmla="*/ 17 w 49"/>
                <a:gd name="T85" fmla="*/ 24 h 72"/>
                <a:gd name="T86" fmla="*/ 14 w 49"/>
                <a:gd name="T87" fmla="*/ 24 h 72"/>
                <a:gd name="T88" fmla="*/ 12 w 49"/>
                <a:gd name="T89" fmla="*/ 25 h 72"/>
                <a:gd name="T90" fmla="*/ 11 w 49"/>
                <a:gd name="T91" fmla="*/ 26 h 72"/>
                <a:gd name="T92" fmla="*/ 11 w 49"/>
                <a:gd name="T93" fmla="*/ 29 h 72"/>
                <a:gd name="T94" fmla="*/ 11 w 49"/>
                <a:gd name="T95" fmla="*/ 31 h 72"/>
                <a:gd name="T96" fmla="*/ 14 w 49"/>
                <a:gd name="T97" fmla="*/ 32 h 72"/>
                <a:gd name="T98" fmla="*/ 17 w 49"/>
                <a:gd name="T99" fmla="*/ 32 h 72"/>
                <a:gd name="T100" fmla="*/ 20 w 49"/>
                <a:gd name="T101" fmla="*/ 32 h 72"/>
                <a:gd name="T102" fmla="*/ 25 w 49"/>
                <a:gd name="T103" fmla="*/ 32 h 72"/>
                <a:gd name="T104" fmla="*/ 26 w 49"/>
                <a:gd name="T105" fmla="*/ 35 h 72"/>
                <a:gd name="T106" fmla="*/ 20 w 49"/>
                <a:gd name="T107" fmla="*/ 42 h 72"/>
                <a:gd name="T108" fmla="*/ 18 w 49"/>
                <a:gd name="T109" fmla="*/ 43 h 72"/>
                <a:gd name="T110" fmla="*/ 11 w 49"/>
                <a:gd name="T111" fmla="*/ 50 h 72"/>
                <a:gd name="T112" fmla="*/ 9 w 49"/>
                <a:gd name="T113" fmla="*/ 51 h 72"/>
                <a:gd name="T114" fmla="*/ 3 w 49"/>
                <a:gd name="T115" fmla="*/ 5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72">
                  <a:moveTo>
                    <a:pt x="1" y="57"/>
                  </a:moveTo>
                  <a:cubicBezTo>
                    <a:pt x="1" y="57"/>
                    <a:pt x="1" y="57"/>
                    <a:pt x="1" y="57"/>
                  </a:cubicBezTo>
                  <a:cubicBezTo>
                    <a:pt x="1" y="57"/>
                    <a:pt x="1" y="57"/>
                    <a:pt x="1" y="57"/>
                  </a:cubicBezTo>
                  <a:cubicBezTo>
                    <a:pt x="2" y="57"/>
                    <a:pt x="2" y="57"/>
                    <a:pt x="2" y="57"/>
                  </a:cubicBezTo>
                  <a:cubicBezTo>
                    <a:pt x="2" y="58"/>
                    <a:pt x="2" y="58"/>
                    <a:pt x="2" y="58"/>
                  </a:cubicBezTo>
                  <a:cubicBezTo>
                    <a:pt x="2" y="58"/>
                    <a:pt x="2" y="58"/>
                    <a:pt x="2" y="58"/>
                  </a:cubicBezTo>
                  <a:cubicBezTo>
                    <a:pt x="2" y="58"/>
                    <a:pt x="2" y="58"/>
                    <a:pt x="2" y="58"/>
                  </a:cubicBezTo>
                  <a:cubicBezTo>
                    <a:pt x="3" y="58"/>
                    <a:pt x="3" y="58"/>
                    <a:pt x="3" y="58"/>
                  </a:cubicBezTo>
                  <a:cubicBezTo>
                    <a:pt x="3" y="58"/>
                    <a:pt x="3" y="58"/>
                    <a:pt x="3" y="58"/>
                  </a:cubicBezTo>
                  <a:cubicBezTo>
                    <a:pt x="3" y="58"/>
                    <a:pt x="3" y="58"/>
                    <a:pt x="4" y="58"/>
                  </a:cubicBezTo>
                  <a:cubicBezTo>
                    <a:pt x="4" y="58"/>
                    <a:pt x="4" y="58"/>
                    <a:pt x="4" y="58"/>
                  </a:cubicBezTo>
                  <a:cubicBezTo>
                    <a:pt x="5" y="58"/>
                    <a:pt x="5" y="58"/>
                    <a:pt x="6" y="58"/>
                  </a:cubicBezTo>
                  <a:cubicBezTo>
                    <a:pt x="6" y="58"/>
                    <a:pt x="7" y="58"/>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10" y="57"/>
                    <a:pt x="10" y="57"/>
                    <a:pt x="10" y="57"/>
                  </a:cubicBezTo>
                  <a:cubicBezTo>
                    <a:pt x="10" y="57"/>
                    <a:pt x="10" y="57"/>
                    <a:pt x="10" y="57"/>
                  </a:cubicBezTo>
                  <a:cubicBezTo>
                    <a:pt x="10" y="57"/>
                    <a:pt x="10" y="57"/>
                    <a:pt x="10" y="57"/>
                  </a:cubicBezTo>
                  <a:cubicBezTo>
                    <a:pt x="10" y="57"/>
                    <a:pt x="10" y="57"/>
                    <a:pt x="10" y="57"/>
                  </a:cubicBezTo>
                  <a:cubicBezTo>
                    <a:pt x="10" y="56"/>
                    <a:pt x="10" y="56"/>
                    <a:pt x="10" y="56"/>
                  </a:cubicBezTo>
                  <a:cubicBezTo>
                    <a:pt x="11" y="56"/>
                    <a:pt x="11" y="56"/>
                    <a:pt x="11" y="56"/>
                  </a:cubicBezTo>
                  <a:cubicBezTo>
                    <a:pt x="11" y="56"/>
                    <a:pt x="11" y="56"/>
                    <a:pt x="11" y="56"/>
                  </a:cubicBezTo>
                  <a:cubicBezTo>
                    <a:pt x="11" y="55"/>
                    <a:pt x="11" y="55"/>
                    <a:pt x="11"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4"/>
                    <a:pt x="13" y="54"/>
                    <a:pt x="13" y="54"/>
                  </a:cubicBezTo>
                  <a:cubicBezTo>
                    <a:pt x="14" y="54"/>
                    <a:pt x="14" y="54"/>
                    <a:pt x="14" y="54"/>
                  </a:cubicBezTo>
                  <a:cubicBezTo>
                    <a:pt x="17" y="51"/>
                    <a:pt x="17" y="51"/>
                    <a:pt x="17" y="51"/>
                  </a:cubicBezTo>
                  <a:cubicBezTo>
                    <a:pt x="18" y="51"/>
                    <a:pt x="18" y="51"/>
                    <a:pt x="18" y="51"/>
                  </a:cubicBezTo>
                  <a:cubicBezTo>
                    <a:pt x="18" y="50"/>
                    <a:pt x="19" y="50"/>
                    <a:pt x="19" y="50"/>
                  </a:cubicBezTo>
                  <a:cubicBezTo>
                    <a:pt x="19" y="50"/>
                    <a:pt x="19" y="50"/>
                    <a:pt x="19" y="50"/>
                  </a:cubicBezTo>
                  <a:cubicBezTo>
                    <a:pt x="19" y="49"/>
                    <a:pt x="19" y="49"/>
                    <a:pt x="19" y="49"/>
                  </a:cubicBezTo>
                  <a:cubicBezTo>
                    <a:pt x="20" y="48"/>
                    <a:pt x="21" y="47"/>
                    <a:pt x="23" y="45"/>
                  </a:cubicBezTo>
                  <a:cubicBezTo>
                    <a:pt x="23" y="45"/>
                    <a:pt x="23" y="45"/>
                    <a:pt x="23" y="45"/>
                  </a:cubicBezTo>
                  <a:cubicBezTo>
                    <a:pt x="23" y="45"/>
                    <a:pt x="23" y="45"/>
                    <a:pt x="23" y="45"/>
                  </a:cubicBezTo>
                  <a:cubicBezTo>
                    <a:pt x="23" y="45"/>
                    <a:pt x="23" y="45"/>
                    <a:pt x="23" y="45"/>
                  </a:cubicBezTo>
                  <a:cubicBezTo>
                    <a:pt x="23" y="45"/>
                    <a:pt x="23" y="45"/>
                    <a:pt x="23" y="45"/>
                  </a:cubicBezTo>
                  <a:cubicBezTo>
                    <a:pt x="23" y="45"/>
                    <a:pt x="23" y="45"/>
                    <a:pt x="23" y="45"/>
                  </a:cubicBezTo>
                  <a:cubicBezTo>
                    <a:pt x="23" y="44"/>
                    <a:pt x="23" y="44"/>
                    <a:pt x="23" y="44"/>
                  </a:cubicBezTo>
                  <a:cubicBezTo>
                    <a:pt x="24" y="44"/>
                    <a:pt x="24" y="44"/>
                    <a:pt x="24" y="44"/>
                  </a:cubicBezTo>
                  <a:cubicBezTo>
                    <a:pt x="24" y="44"/>
                    <a:pt x="24" y="44"/>
                    <a:pt x="24" y="44"/>
                  </a:cubicBezTo>
                  <a:cubicBezTo>
                    <a:pt x="24" y="44"/>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6" y="43"/>
                    <a:pt x="26" y="43"/>
                    <a:pt x="26" y="43"/>
                  </a:cubicBezTo>
                  <a:cubicBezTo>
                    <a:pt x="26" y="43"/>
                    <a:pt x="26" y="43"/>
                    <a:pt x="26" y="43"/>
                  </a:cubicBezTo>
                  <a:cubicBezTo>
                    <a:pt x="27" y="43"/>
                    <a:pt x="27" y="43"/>
                    <a:pt x="27" y="43"/>
                  </a:cubicBezTo>
                  <a:cubicBezTo>
                    <a:pt x="27" y="43"/>
                    <a:pt x="27" y="43"/>
                    <a:pt x="27" y="43"/>
                  </a:cubicBezTo>
                  <a:cubicBezTo>
                    <a:pt x="28" y="44"/>
                    <a:pt x="28" y="44"/>
                    <a:pt x="28" y="44"/>
                  </a:cubicBezTo>
                  <a:cubicBezTo>
                    <a:pt x="28" y="44"/>
                    <a:pt x="28" y="44"/>
                    <a:pt x="28" y="44"/>
                  </a:cubicBezTo>
                  <a:cubicBezTo>
                    <a:pt x="28" y="45"/>
                    <a:pt x="28" y="45"/>
                    <a:pt x="28" y="45"/>
                  </a:cubicBezTo>
                  <a:cubicBezTo>
                    <a:pt x="28" y="45"/>
                    <a:pt x="28" y="45"/>
                    <a:pt x="28" y="45"/>
                  </a:cubicBezTo>
                  <a:cubicBezTo>
                    <a:pt x="28" y="46"/>
                    <a:pt x="28" y="46"/>
                    <a:pt x="28" y="46"/>
                  </a:cubicBezTo>
                  <a:cubicBezTo>
                    <a:pt x="28" y="46"/>
                    <a:pt x="28" y="47"/>
                    <a:pt x="29" y="47"/>
                  </a:cubicBezTo>
                  <a:cubicBezTo>
                    <a:pt x="29" y="48"/>
                    <a:pt x="29" y="48"/>
                    <a:pt x="29" y="48"/>
                  </a:cubicBezTo>
                  <a:cubicBezTo>
                    <a:pt x="29" y="49"/>
                    <a:pt x="29" y="49"/>
                    <a:pt x="29" y="49"/>
                  </a:cubicBezTo>
                  <a:cubicBezTo>
                    <a:pt x="29" y="49"/>
                    <a:pt x="29" y="49"/>
                    <a:pt x="29" y="49"/>
                  </a:cubicBezTo>
                  <a:cubicBezTo>
                    <a:pt x="29" y="49"/>
                    <a:pt x="29" y="49"/>
                    <a:pt x="29" y="49"/>
                  </a:cubicBezTo>
                  <a:cubicBezTo>
                    <a:pt x="29" y="50"/>
                    <a:pt x="29" y="50"/>
                    <a:pt x="29" y="50"/>
                  </a:cubicBezTo>
                  <a:cubicBezTo>
                    <a:pt x="29" y="50"/>
                    <a:pt x="29" y="50"/>
                    <a:pt x="29" y="50"/>
                  </a:cubicBezTo>
                  <a:cubicBezTo>
                    <a:pt x="29" y="50"/>
                    <a:pt x="29" y="50"/>
                    <a:pt x="29" y="50"/>
                  </a:cubicBezTo>
                  <a:cubicBezTo>
                    <a:pt x="29" y="50"/>
                    <a:pt x="29" y="50"/>
                    <a:pt x="29" y="50"/>
                  </a:cubicBezTo>
                  <a:cubicBezTo>
                    <a:pt x="30" y="51"/>
                    <a:pt x="30" y="51"/>
                    <a:pt x="30" y="51"/>
                  </a:cubicBezTo>
                  <a:cubicBezTo>
                    <a:pt x="30" y="52"/>
                    <a:pt x="30" y="53"/>
                    <a:pt x="30" y="54"/>
                  </a:cubicBezTo>
                  <a:cubicBezTo>
                    <a:pt x="31" y="55"/>
                    <a:pt x="31" y="57"/>
                    <a:pt x="31" y="58"/>
                  </a:cubicBezTo>
                  <a:cubicBezTo>
                    <a:pt x="31" y="58"/>
                    <a:pt x="31" y="58"/>
                    <a:pt x="31" y="59"/>
                  </a:cubicBezTo>
                  <a:cubicBezTo>
                    <a:pt x="31" y="59"/>
                    <a:pt x="31" y="59"/>
                    <a:pt x="32" y="60"/>
                  </a:cubicBezTo>
                  <a:cubicBezTo>
                    <a:pt x="32" y="61"/>
                    <a:pt x="32" y="61"/>
                    <a:pt x="32" y="61"/>
                  </a:cubicBezTo>
                  <a:cubicBezTo>
                    <a:pt x="33" y="62"/>
                    <a:pt x="33" y="62"/>
                    <a:pt x="33" y="62"/>
                  </a:cubicBezTo>
                  <a:cubicBezTo>
                    <a:pt x="33" y="62"/>
                    <a:pt x="33" y="62"/>
                    <a:pt x="33" y="62"/>
                  </a:cubicBezTo>
                  <a:cubicBezTo>
                    <a:pt x="33" y="63"/>
                    <a:pt x="33" y="63"/>
                    <a:pt x="33" y="63"/>
                  </a:cubicBezTo>
                  <a:cubicBezTo>
                    <a:pt x="33" y="63"/>
                    <a:pt x="33" y="63"/>
                    <a:pt x="33" y="63"/>
                  </a:cubicBezTo>
                  <a:cubicBezTo>
                    <a:pt x="33" y="64"/>
                    <a:pt x="33" y="64"/>
                    <a:pt x="33" y="64"/>
                  </a:cubicBezTo>
                  <a:cubicBezTo>
                    <a:pt x="33" y="64"/>
                    <a:pt x="33" y="64"/>
                    <a:pt x="33" y="64"/>
                  </a:cubicBezTo>
                  <a:cubicBezTo>
                    <a:pt x="34" y="64"/>
                    <a:pt x="34" y="64"/>
                    <a:pt x="34" y="64"/>
                  </a:cubicBezTo>
                  <a:cubicBezTo>
                    <a:pt x="34" y="64"/>
                    <a:pt x="34" y="64"/>
                    <a:pt x="34" y="64"/>
                  </a:cubicBezTo>
                  <a:cubicBezTo>
                    <a:pt x="34" y="65"/>
                    <a:pt x="34" y="65"/>
                    <a:pt x="34" y="65"/>
                  </a:cubicBezTo>
                  <a:cubicBezTo>
                    <a:pt x="34" y="65"/>
                    <a:pt x="34" y="65"/>
                    <a:pt x="34" y="65"/>
                  </a:cubicBezTo>
                  <a:cubicBezTo>
                    <a:pt x="34" y="65"/>
                    <a:pt x="34" y="65"/>
                    <a:pt x="34" y="65"/>
                  </a:cubicBezTo>
                  <a:cubicBezTo>
                    <a:pt x="34" y="65"/>
                    <a:pt x="34" y="65"/>
                    <a:pt x="34" y="65"/>
                  </a:cubicBezTo>
                  <a:cubicBezTo>
                    <a:pt x="34" y="65"/>
                    <a:pt x="34" y="65"/>
                    <a:pt x="34" y="65"/>
                  </a:cubicBezTo>
                  <a:cubicBezTo>
                    <a:pt x="34" y="65"/>
                    <a:pt x="34" y="65"/>
                    <a:pt x="34" y="65"/>
                  </a:cubicBezTo>
                  <a:cubicBezTo>
                    <a:pt x="35" y="66"/>
                    <a:pt x="35" y="66"/>
                    <a:pt x="35" y="66"/>
                  </a:cubicBezTo>
                  <a:cubicBezTo>
                    <a:pt x="35" y="66"/>
                    <a:pt x="35" y="66"/>
                    <a:pt x="35" y="66"/>
                  </a:cubicBezTo>
                  <a:cubicBezTo>
                    <a:pt x="35" y="66"/>
                    <a:pt x="35" y="66"/>
                    <a:pt x="35" y="66"/>
                  </a:cubicBezTo>
                  <a:cubicBezTo>
                    <a:pt x="35" y="66"/>
                    <a:pt x="35" y="66"/>
                    <a:pt x="35" y="66"/>
                  </a:cubicBezTo>
                  <a:cubicBezTo>
                    <a:pt x="35" y="66"/>
                    <a:pt x="35" y="66"/>
                    <a:pt x="35" y="66"/>
                  </a:cubicBezTo>
                  <a:cubicBezTo>
                    <a:pt x="36" y="66"/>
                    <a:pt x="36" y="66"/>
                    <a:pt x="36" y="66"/>
                  </a:cubicBezTo>
                  <a:cubicBezTo>
                    <a:pt x="36" y="67"/>
                    <a:pt x="36" y="67"/>
                    <a:pt x="36" y="67"/>
                  </a:cubicBezTo>
                  <a:cubicBezTo>
                    <a:pt x="36" y="67"/>
                    <a:pt x="36" y="67"/>
                    <a:pt x="36" y="67"/>
                  </a:cubicBezTo>
                  <a:cubicBezTo>
                    <a:pt x="37" y="67"/>
                    <a:pt x="37" y="67"/>
                    <a:pt x="37" y="68"/>
                  </a:cubicBezTo>
                  <a:cubicBezTo>
                    <a:pt x="37" y="68"/>
                    <a:pt x="37" y="68"/>
                    <a:pt x="37" y="68"/>
                  </a:cubicBezTo>
                  <a:cubicBezTo>
                    <a:pt x="37" y="68"/>
                    <a:pt x="37" y="68"/>
                    <a:pt x="37" y="68"/>
                  </a:cubicBezTo>
                  <a:cubicBezTo>
                    <a:pt x="37" y="68"/>
                    <a:pt x="37" y="68"/>
                    <a:pt x="37" y="68"/>
                  </a:cubicBezTo>
                  <a:cubicBezTo>
                    <a:pt x="37" y="68"/>
                    <a:pt x="37" y="68"/>
                    <a:pt x="37" y="68"/>
                  </a:cubicBezTo>
                  <a:cubicBezTo>
                    <a:pt x="38" y="68"/>
                    <a:pt x="38" y="68"/>
                    <a:pt x="38" y="69"/>
                  </a:cubicBezTo>
                  <a:cubicBezTo>
                    <a:pt x="38" y="69"/>
                    <a:pt x="39" y="69"/>
                    <a:pt x="39" y="69"/>
                  </a:cubicBezTo>
                  <a:cubicBezTo>
                    <a:pt x="39" y="69"/>
                    <a:pt x="39" y="70"/>
                    <a:pt x="40" y="70"/>
                  </a:cubicBezTo>
                  <a:cubicBezTo>
                    <a:pt x="40" y="70"/>
                    <a:pt x="40" y="70"/>
                    <a:pt x="40" y="70"/>
                  </a:cubicBezTo>
                  <a:cubicBezTo>
                    <a:pt x="40" y="70"/>
                    <a:pt x="40" y="70"/>
                    <a:pt x="40" y="70"/>
                  </a:cubicBezTo>
                  <a:cubicBezTo>
                    <a:pt x="41" y="70"/>
                    <a:pt x="41" y="71"/>
                    <a:pt x="41" y="71"/>
                  </a:cubicBezTo>
                  <a:cubicBezTo>
                    <a:pt x="42" y="71"/>
                    <a:pt x="42" y="71"/>
                    <a:pt x="42" y="71"/>
                  </a:cubicBezTo>
                  <a:cubicBezTo>
                    <a:pt x="42" y="71"/>
                    <a:pt x="42" y="71"/>
                    <a:pt x="42" y="71"/>
                  </a:cubicBezTo>
                  <a:cubicBezTo>
                    <a:pt x="44" y="72"/>
                    <a:pt x="44" y="72"/>
                    <a:pt x="44" y="72"/>
                  </a:cubicBezTo>
                  <a:cubicBezTo>
                    <a:pt x="44" y="72"/>
                    <a:pt x="44" y="72"/>
                    <a:pt x="44" y="72"/>
                  </a:cubicBezTo>
                  <a:cubicBezTo>
                    <a:pt x="45" y="72"/>
                    <a:pt x="45" y="72"/>
                    <a:pt x="45" y="72"/>
                  </a:cubicBezTo>
                  <a:cubicBezTo>
                    <a:pt x="45" y="72"/>
                    <a:pt x="45" y="72"/>
                    <a:pt x="45" y="72"/>
                  </a:cubicBezTo>
                  <a:cubicBezTo>
                    <a:pt x="45" y="72"/>
                    <a:pt x="45" y="72"/>
                    <a:pt x="45" y="72"/>
                  </a:cubicBezTo>
                  <a:cubicBezTo>
                    <a:pt x="45" y="72"/>
                    <a:pt x="45"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9" y="70"/>
                    <a:pt x="49" y="70"/>
                    <a:pt x="49" y="70"/>
                  </a:cubicBezTo>
                  <a:cubicBezTo>
                    <a:pt x="49" y="70"/>
                    <a:pt x="49" y="70"/>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8" y="69"/>
                    <a:pt x="48" y="69"/>
                    <a:pt x="48" y="69"/>
                  </a:cubicBezTo>
                  <a:cubicBezTo>
                    <a:pt x="48" y="68"/>
                    <a:pt x="48" y="68"/>
                    <a:pt x="48" y="68"/>
                  </a:cubicBezTo>
                  <a:cubicBezTo>
                    <a:pt x="47" y="67"/>
                    <a:pt x="47" y="67"/>
                    <a:pt x="47" y="67"/>
                  </a:cubicBezTo>
                  <a:cubicBezTo>
                    <a:pt x="46" y="67"/>
                    <a:pt x="46" y="67"/>
                    <a:pt x="46" y="67"/>
                  </a:cubicBezTo>
                  <a:cubicBezTo>
                    <a:pt x="46" y="66"/>
                    <a:pt x="46" y="66"/>
                    <a:pt x="45" y="66"/>
                  </a:cubicBezTo>
                  <a:cubicBezTo>
                    <a:pt x="45" y="66"/>
                    <a:pt x="45" y="65"/>
                    <a:pt x="45" y="65"/>
                  </a:cubicBezTo>
                  <a:cubicBezTo>
                    <a:pt x="44" y="65"/>
                    <a:pt x="44" y="64"/>
                    <a:pt x="44" y="64"/>
                  </a:cubicBezTo>
                  <a:cubicBezTo>
                    <a:pt x="43" y="64"/>
                    <a:pt x="43" y="63"/>
                    <a:pt x="43" y="63"/>
                  </a:cubicBezTo>
                  <a:cubicBezTo>
                    <a:pt x="43" y="63"/>
                    <a:pt x="42" y="62"/>
                    <a:pt x="42" y="62"/>
                  </a:cubicBezTo>
                  <a:cubicBezTo>
                    <a:pt x="42" y="62"/>
                    <a:pt x="41" y="61"/>
                    <a:pt x="41" y="61"/>
                  </a:cubicBezTo>
                  <a:cubicBezTo>
                    <a:pt x="41" y="60"/>
                    <a:pt x="40" y="60"/>
                    <a:pt x="40" y="59"/>
                  </a:cubicBezTo>
                  <a:cubicBezTo>
                    <a:pt x="39" y="58"/>
                    <a:pt x="39" y="58"/>
                    <a:pt x="39" y="57"/>
                  </a:cubicBezTo>
                  <a:cubicBezTo>
                    <a:pt x="39" y="57"/>
                    <a:pt x="39" y="57"/>
                    <a:pt x="39" y="57"/>
                  </a:cubicBezTo>
                  <a:cubicBezTo>
                    <a:pt x="38" y="57"/>
                    <a:pt x="38" y="57"/>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4"/>
                    <a:pt x="38" y="54"/>
                    <a:pt x="38"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3"/>
                    <a:pt x="37" y="53"/>
                  </a:cubicBezTo>
                  <a:cubicBezTo>
                    <a:pt x="37" y="53"/>
                    <a:pt x="37" y="53"/>
                    <a:pt x="37" y="53"/>
                  </a:cubicBezTo>
                  <a:cubicBezTo>
                    <a:pt x="36" y="53"/>
                    <a:pt x="36" y="53"/>
                    <a:pt x="36" y="53"/>
                  </a:cubicBezTo>
                  <a:cubicBezTo>
                    <a:pt x="36" y="52"/>
                    <a:pt x="36" y="52"/>
                    <a:pt x="36" y="51"/>
                  </a:cubicBezTo>
                  <a:cubicBezTo>
                    <a:pt x="36" y="51"/>
                    <a:pt x="36" y="50"/>
                    <a:pt x="36" y="50"/>
                  </a:cubicBezTo>
                  <a:cubicBezTo>
                    <a:pt x="36" y="50"/>
                    <a:pt x="36" y="50"/>
                    <a:pt x="36" y="50"/>
                  </a:cubicBezTo>
                  <a:cubicBezTo>
                    <a:pt x="36" y="50"/>
                    <a:pt x="36" y="49"/>
                    <a:pt x="36" y="49"/>
                  </a:cubicBezTo>
                  <a:cubicBezTo>
                    <a:pt x="36" y="49"/>
                    <a:pt x="36" y="49"/>
                    <a:pt x="36" y="49"/>
                  </a:cubicBezTo>
                  <a:cubicBezTo>
                    <a:pt x="36" y="49"/>
                    <a:pt x="36" y="49"/>
                    <a:pt x="36" y="49"/>
                  </a:cubicBezTo>
                  <a:cubicBezTo>
                    <a:pt x="35" y="49"/>
                    <a:pt x="35" y="49"/>
                    <a:pt x="35" y="49"/>
                  </a:cubicBezTo>
                  <a:cubicBezTo>
                    <a:pt x="35" y="49"/>
                    <a:pt x="35" y="49"/>
                    <a:pt x="35" y="49"/>
                  </a:cubicBezTo>
                  <a:cubicBezTo>
                    <a:pt x="35" y="49"/>
                    <a:pt x="35" y="49"/>
                    <a:pt x="35" y="49"/>
                  </a:cubicBezTo>
                  <a:cubicBezTo>
                    <a:pt x="35" y="49"/>
                    <a:pt x="35" y="49"/>
                    <a:pt x="35" y="49"/>
                  </a:cubicBezTo>
                  <a:cubicBezTo>
                    <a:pt x="35" y="48"/>
                    <a:pt x="35" y="48"/>
                    <a:pt x="35" y="48"/>
                  </a:cubicBezTo>
                  <a:cubicBezTo>
                    <a:pt x="35" y="48"/>
                    <a:pt x="35" y="48"/>
                    <a:pt x="35" y="48"/>
                  </a:cubicBezTo>
                  <a:cubicBezTo>
                    <a:pt x="35" y="48"/>
                    <a:pt x="35" y="48"/>
                    <a:pt x="35" y="48"/>
                  </a:cubicBezTo>
                  <a:cubicBezTo>
                    <a:pt x="34" y="47"/>
                    <a:pt x="34" y="47"/>
                    <a:pt x="34" y="46"/>
                  </a:cubicBezTo>
                  <a:cubicBezTo>
                    <a:pt x="34" y="46"/>
                    <a:pt x="34" y="46"/>
                    <a:pt x="34" y="46"/>
                  </a:cubicBezTo>
                  <a:cubicBezTo>
                    <a:pt x="34" y="46"/>
                    <a:pt x="34" y="46"/>
                    <a:pt x="34" y="46"/>
                  </a:cubicBezTo>
                  <a:cubicBezTo>
                    <a:pt x="34" y="46"/>
                    <a:pt x="34" y="46"/>
                    <a:pt x="34" y="46"/>
                  </a:cubicBezTo>
                  <a:cubicBezTo>
                    <a:pt x="34" y="45"/>
                    <a:pt x="34" y="45"/>
                    <a:pt x="34" y="45"/>
                  </a:cubicBezTo>
                  <a:cubicBezTo>
                    <a:pt x="34" y="45"/>
                    <a:pt x="34" y="45"/>
                    <a:pt x="34" y="45"/>
                  </a:cubicBezTo>
                  <a:cubicBezTo>
                    <a:pt x="33" y="43"/>
                    <a:pt x="33" y="42"/>
                    <a:pt x="32" y="40"/>
                  </a:cubicBezTo>
                  <a:cubicBezTo>
                    <a:pt x="32" y="39"/>
                    <a:pt x="32" y="39"/>
                    <a:pt x="32" y="39"/>
                  </a:cubicBezTo>
                  <a:cubicBezTo>
                    <a:pt x="32" y="39"/>
                    <a:pt x="32" y="39"/>
                    <a:pt x="32" y="39"/>
                  </a:cubicBezTo>
                  <a:cubicBezTo>
                    <a:pt x="32" y="39"/>
                    <a:pt x="32" y="39"/>
                    <a:pt x="32" y="38"/>
                  </a:cubicBezTo>
                  <a:cubicBezTo>
                    <a:pt x="32" y="38"/>
                    <a:pt x="32" y="38"/>
                    <a:pt x="32" y="38"/>
                  </a:cubicBezTo>
                  <a:cubicBezTo>
                    <a:pt x="32" y="38"/>
                    <a:pt x="32" y="38"/>
                    <a:pt x="32" y="38"/>
                  </a:cubicBezTo>
                  <a:cubicBezTo>
                    <a:pt x="32" y="38"/>
                    <a:pt x="32" y="38"/>
                    <a:pt x="32" y="38"/>
                  </a:cubicBezTo>
                  <a:cubicBezTo>
                    <a:pt x="32" y="38"/>
                    <a:pt x="32" y="38"/>
                    <a:pt x="32" y="38"/>
                  </a:cubicBezTo>
                  <a:cubicBezTo>
                    <a:pt x="32" y="38"/>
                    <a:pt x="32" y="38"/>
                    <a:pt x="32" y="38"/>
                  </a:cubicBezTo>
                  <a:cubicBezTo>
                    <a:pt x="32" y="37"/>
                    <a:pt x="32" y="37"/>
                    <a:pt x="32" y="37"/>
                  </a:cubicBezTo>
                  <a:cubicBezTo>
                    <a:pt x="33" y="34"/>
                    <a:pt x="33" y="34"/>
                    <a:pt x="33" y="34"/>
                  </a:cubicBezTo>
                  <a:cubicBezTo>
                    <a:pt x="33" y="33"/>
                    <a:pt x="33" y="33"/>
                    <a:pt x="33" y="33"/>
                  </a:cubicBezTo>
                  <a:cubicBezTo>
                    <a:pt x="33" y="33"/>
                    <a:pt x="33" y="33"/>
                    <a:pt x="33" y="33"/>
                  </a:cubicBezTo>
                  <a:cubicBezTo>
                    <a:pt x="33" y="33"/>
                    <a:pt x="33" y="33"/>
                    <a:pt x="33" y="33"/>
                  </a:cubicBezTo>
                  <a:cubicBezTo>
                    <a:pt x="33" y="33"/>
                    <a:pt x="33" y="33"/>
                    <a:pt x="33" y="33"/>
                  </a:cubicBezTo>
                  <a:cubicBezTo>
                    <a:pt x="34" y="32"/>
                    <a:pt x="34" y="32"/>
                    <a:pt x="34" y="32"/>
                  </a:cubicBezTo>
                  <a:cubicBezTo>
                    <a:pt x="34" y="32"/>
                    <a:pt x="34" y="32"/>
                    <a:pt x="34" y="32"/>
                  </a:cubicBezTo>
                  <a:cubicBezTo>
                    <a:pt x="34" y="32"/>
                    <a:pt x="34" y="32"/>
                    <a:pt x="34" y="32"/>
                  </a:cubicBezTo>
                  <a:cubicBezTo>
                    <a:pt x="35" y="32"/>
                    <a:pt x="35" y="32"/>
                    <a:pt x="35" y="32"/>
                  </a:cubicBezTo>
                  <a:cubicBezTo>
                    <a:pt x="35" y="31"/>
                    <a:pt x="35" y="31"/>
                    <a:pt x="35" y="31"/>
                  </a:cubicBezTo>
                  <a:cubicBezTo>
                    <a:pt x="35" y="31"/>
                    <a:pt x="35" y="31"/>
                    <a:pt x="35" y="31"/>
                  </a:cubicBezTo>
                  <a:cubicBezTo>
                    <a:pt x="36" y="31"/>
                    <a:pt x="36" y="31"/>
                    <a:pt x="36" y="31"/>
                  </a:cubicBezTo>
                  <a:cubicBezTo>
                    <a:pt x="36" y="31"/>
                    <a:pt x="36" y="31"/>
                    <a:pt x="36" y="31"/>
                  </a:cubicBezTo>
                  <a:cubicBezTo>
                    <a:pt x="37" y="31"/>
                    <a:pt x="37" y="31"/>
                    <a:pt x="37" y="31"/>
                  </a:cubicBezTo>
                  <a:cubicBezTo>
                    <a:pt x="37" y="32"/>
                    <a:pt x="38" y="32"/>
                    <a:pt x="38" y="32"/>
                  </a:cubicBezTo>
                  <a:cubicBezTo>
                    <a:pt x="38" y="32"/>
                    <a:pt x="39" y="32"/>
                    <a:pt x="39" y="32"/>
                  </a:cubicBezTo>
                  <a:cubicBezTo>
                    <a:pt x="39" y="32"/>
                    <a:pt x="39" y="32"/>
                    <a:pt x="39" y="32"/>
                  </a:cubicBezTo>
                  <a:cubicBezTo>
                    <a:pt x="39" y="32"/>
                    <a:pt x="39" y="32"/>
                    <a:pt x="39" y="32"/>
                  </a:cubicBezTo>
                  <a:cubicBezTo>
                    <a:pt x="39" y="32"/>
                    <a:pt x="39" y="32"/>
                    <a:pt x="39" y="32"/>
                  </a:cubicBezTo>
                  <a:cubicBezTo>
                    <a:pt x="39" y="32"/>
                    <a:pt x="40" y="32"/>
                    <a:pt x="40" y="32"/>
                  </a:cubicBezTo>
                  <a:cubicBezTo>
                    <a:pt x="40" y="32"/>
                    <a:pt x="41" y="32"/>
                    <a:pt x="41" y="32"/>
                  </a:cubicBezTo>
                  <a:cubicBezTo>
                    <a:pt x="41" y="32"/>
                    <a:pt x="41" y="32"/>
                    <a:pt x="41" y="32"/>
                  </a:cubicBezTo>
                  <a:cubicBezTo>
                    <a:pt x="41" y="32"/>
                    <a:pt x="41" y="32"/>
                    <a:pt x="41" y="32"/>
                  </a:cubicBezTo>
                  <a:cubicBezTo>
                    <a:pt x="41" y="32"/>
                    <a:pt x="41" y="32"/>
                    <a:pt x="41" y="32"/>
                  </a:cubicBezTo>
                  <a:cubicBezTo>
                    <a:pt x="42" y="32"/>
                    <a:pt x="42" y="32"/>
                    <a:pt x="42" y="32"/>
                  </a:cubicBezTo>
                  <a:cubicBezTo>
                    <a:pt x="42" y="32"/>
                    <a:pt x="42" y="32"/>
                    <a:pt x="42" y="32"/>
                  </a:cubicBezTo>
                  <a:cubicBezTo>
                    <a:pt x="42" y="32"/>
                    <a:pt x="42" y="32"/>
                    <a:pt x="42" y="32"/>
                  </a:cubicBezTo>
                  <a:cubicBezTo>
                    <a:pt x="42" y="32"/>
                    <a:pt x="42" y="32"/>
                    <a:pt x="42" y="32"/>
                  </a:cubicBezTo>
                  <a:cubicBezTo>
                    <a:pt x="42" y="32"/>
                    <a:pt x="42" y="32"/>
                    <a:pt x="42"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4" y="32"/>
                    <a:pt x="44" y="32"/>
                    <a:pt x="44" y="32"/>
                  </a:cubicBezTo>
                  <a:cubicBezTo>
                    <a:pt x="44" y="32"/>
                    <a:pt x="44" y="32"/>
                    <a:pt x="44" y="32"/>
                  </a:cubicBezTo>
                  <a:cubicBezTo>
                    <a:pt x="44" y="32"/>
                    <a:pt x="45" y="32"/>
                    <a:pt x="45" y="32"/>
                  </a:cubicBezTo>
                  <a:cubicBezTo>
                    <a:pt x="46" y="32"/>
                    <a:pt x="46" y="31"/>
                    <a:pt x="46" y="31"/>
                  </a:cubicBezTo>
                  <a:cubicBezTo>
                    <a:pt x="46" y="31"/>
                    <a:pt x="46" y="31"/>
                    <a:pt x="46" y="31"/>
                  </a:cubicBezTo>
                  <a:cubicBezTo>
                    <a:pt x="46" y="31"/>
                    <a:pt x="46" y="31"/>
                    <a:pt x="46" y="31"/>
                  </a:cubicBezTo>
                  <a:cubicBezTo>
                    <a:pt x="47" y="31"/>
                    <a:pt x="47" y="31"/>
                    <a:pt x="47" y="31"/>
                  </a:cubicBezTo>
                  <a:cubicBezTo>
                    <a:pt x="47" y="31"/>
                    <a:pt x="47" y="31"/>
                    <a:pt x="47" y="31"/>
                  </a:cubicBezTo>
                  <a:cubicBezTo>
                    <a:pt x="48" y="31"/>
                    <a:pt x="48" y="31"/>
                    <a:pt x="48" y="31"/>
                  </a:cubicBezTo>
                  <a:cubicBezTo>
                    <a:pt x="48" y="31"/>
                    <a:pt x="48" y="31"/>
                    <a:pt x="48" y="31"/>
                  </a:cubicBezTo>
                  <a:cubicBezTo>
                    <a:pt x="48" y="31"/>
                    <a:pt x="48" y="31"/>
                    <a:pt x="48" y="31"/>
                  </a:cubicBezTo>
                  <a:cubicBezTo>
                    <a:pt x="48" y="31"/>
                    <a:pt x="48" y="31"/>
                    <a:pt x="48" y="31"/>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8"/>
                    <a:pt x="49" y="28"/>
                    <a:pt x="49" y="28"/>
                  </a:cubicBezTo>
                  <a:cubicBezTo>
                    <a:pt x="49" y="28"/>
                    <a:pt x="49" y="28"/>
                    <a:pt x="49" y="28"/>
                  </a:cubicBezTo>
                  <a:cubicBezTo>
                    <a:pt x="49" y="28"/>
                    <a:pt x="49" y="28"/>
                    <a:pt x="49" y="28"/>
                  </a:cubicBezTo>
                  <a:cubicBezTo>
                    <a:pt x="49" y="28"/>
                    <a:pt x="49" y="28"/>
                    <a:pt x="49" y="28"/>
                  </a:cubicBezTo>
                  <a:cubicBezTo>
                    <a:pt x="49" y="28"/>
                    <a:pt x="49" y="28"/>
                    <a:pt x="49" y="28"/>
                  </a:cubicBezTo>
                  <a:cubicBezTo>
                    <a:pt x="49" y="27"/>
                    <a:pt x="49" y="27"/>
                    <a:pt x="49" y="27"/>
                  </a:cubicBezTo>
                  <a:cubicBezTo>
                    <a:pt x="49" y="27"/>
                    <a:pt x="49" y="27"/>
                    <a:pt x="49" y="27"/>
                  </a:cubicBezTo>
                  <a:cubicBezTo>
                    <a:pt x="48" y="27"/>
                    <a:pt x="48" y="27"/>
                    <a:pt x="48" y="27"/>
                  </a:cubicBezTo>
                  <a:cubicBezTo>
                    <a:pt x="48" y="27"/>
                    <a:pt x="48" y="27"/>
                    <a:pt x="48" y="27"/>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7" y="25"/>
                    <a:pt x="47" y="25"/>
                    <a:pt x="47" y="25"/>
                  </a:cubicBezTo>
                  <a:cubicBezTo>
                    <a:pt x="47" y="25"/>
                    <a:pt x="47" y="25"/>
                    <a:pt x="47" y="25"/>
                  </a:cubicBezTo>
                  <a:cubicBezTo>
                    <a:pt x="47" y="25"/>
                    <a:pt x="47" y="25"/>
                    <a:pt x="47" y="25"/>
                  </a:cubicBezTo>
                  <a:cubicBezTo>
                    <a:pt x="47" y="25"/>
                    <a:pt x="47" y="25"/>
                    <a:pt x="47" y="25"/>
                  </a:cubicBezTo>
                  <a:cubicBezTo>
                    <a:pt x="47" y="25"/>
                    <a:pt x="47" y="25"/>
                    <a:pt x="47" y="25"/>
                  </a:cubicBezTo>
                  <a:cubicBezTo>
                    <a:pt x="46" y="25"/>
                    <a:pt x="46" y="25"/>
                    <a:pt x="46" y="25"/>
                  </a:cubicBezTo>
                  <a:cubicBezTo>
                    <a:pt x="46" y="25"/>
                    <a:pt x="46" y="25"/>
                    <a:pt x="46" y="25"/>
                  </a:cubicBezTo>
                  <a:cubicBezTo>
                    <a:pt x="46" y="24"/>
                    <a:pt x="46" y="24"/>
                    <a:pt x="46" y="24"/>
                  </a:cubicBezTo>
                  <a:cubicBezTo>
                    <a:pt x="46" y="24"/>
                    <a:pt x="46" y="24"/>
                    <a:pt x="46" y="24"/>
                  </a:cubicBezTo>
                  <a:cubicBezTo>
                    <a:pt x="45" y="24"/>
                    <a:pt x="45" y="24"/>
                    <a:pt x="45" y="24"/>
                  </a:cubicBezTo>
                  <a:cubicBezTo>
                    <a:pt x="45" y="24"/>
                    <a:pt x="45" y="24"/>
                    <a:pt x="45" y="24"/>
                  </a:cubicBezTo>
                  <a:cubicBezTo>
                    <a:pt x="45" y="24"/>
                    <a:pt x="45" y="24"/>
                    <a:pt x="45" y="24"/>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4" y="24"/>
                  </a:cubicBezTo>
                  <a:cubicBezTo>
                    <a:pt x="43" y="24"/>
                    <a:pt x="43" y="24"/>
                    <a:pt x="43" y="24"/>
                  </a:cubicBezTo>
                  <a:cubicBezTo>
                    <a:pt x="43" y="24"/>
                    <a:pt x="43" y="24"/>
                    <a:pt x="43" y="24"/>
                  </a:cubicBezTo>
                  <a:cubicBezTo>
                    <a:pt x="43" y="24"/>
                    <a:pt x="43" y="24"/>
                    <a:pt x="43" y="24"/>
                  </a:cubicBezTo>
                  <a:cubicBezTo>
                    <a:pt x="43" y="24"/>
                    <a:pt x="43" y="24"/>
                    <a:pt x="42" y="24"/>
                  </a:cubicBezTo>
                  <a:cubicBezTo>
                    <a:pt x="42" y="24"/>
                    <a:pt x="42" y="24"/>
                    <a:pt x="42" y="24"/>
                  </a:cubicBezTo>
                  <a:cubicBezTo>
                    <a:pt x="42" y="24"/>
                    <a:pt x="42" y="24"/>
                    <a:pt x="42" y="24"/>
                  </a:cubicBezTo>
                  <a:cubicBezTo>
                    <a:pt x="42" y="24"/>
                    <a:pt x="42" y="24"/>
                    <a:pt x="42" y="24"/>
                  </a:cubicBezTo>
                  <a:cubicBezTo>
                    <a:pt x="41" y="24"/>
                    <a:pt x="41" y="24"/>
                    <a:pt x="41" y="24"/>
                  </a:cubicBezTo>
                  <a:cubicBezTo>
                    <a:pt x="41" y="24"/>
                    <a:pt x="41" y="24"/>
                    <a:pt x="41" y="24"/>
                  </a:cubicBezTo>
                  <a:cubicBezTo>
                    <a:pt x="41" y="24"/>
                    <a:pt x="41" y="24"/>
                    <a:pt x="41" y="24"/>
                  </a:cubicBezTo>
                  <a:cubicBezTo>
                    <a:pt x="41" y="24"/>
                    <a:pt x="41" y="24"/>
                    <a:pt x="41" y="24"/>
                  </a:cubicBezTo>
                  <a:cubicBezTo>
                    <a:pt x="41" y="24"/>
                    <a:pt x="41" y="24"/>
                    <a:pt x="41" y="24"/>
                  </a:cubicBezTo>
                  <a:cubicBezTo>
                    <a:pt x="40" y="24"/>
                    <a:pt x="40" y="24"/>
                    <a:pt x="40" y="24"/>
                  </a:cubicBezTo>
                  <a:cubicBezTo>
                    <a:pt x="40" y="23"/>
                    <a:pt x="40" y="23"/>
                    <a:pt x="40" y="23"/>
                  </a:cubicBezTo>
                  <a:cubicBezTo>
                    <a:pt x="40" y="23"/>
                    <a:pt x="40" y="23"/>
                    <a:pt x="40" y="23"/>
                  </a:cubicBezTo>
                  <a:cubicBezTo>
                    <a:pt x="40" y="23"/>
                    <a:pt x="40" y="23"/>
                    <a:pt x="40" y="23"/>
                  </a:cubicBezTo>
                  <a:cubicBezTo>
                    <a:pt x="39" y="22"/>
                    <a:pt x="39" y="22"/>
                    <a:pt x="39" y="22"/>
                  </a:cubicBezTo>
                  <a:cubicBezTo>
                    <a:pt x="39" y="22"/>
                    <a:pt x="39" y="22"/>
                    <a:pt x="39" y="22"/>
                  </a:cubicBezTo>
                  <a:cubicBezTo>
                    <a:pt x="39" y="22"/>
                    <a:pt x="39" y="22"/>
                    <a:pt x="39" y="22"/>
                  </a:cubicBezTo>
                  <a:cubicBezTo>
                    <a:pt x="40" y="21"/>
                    <a:pt x="40" y="21"/>
                    <a:pt x="40" y="21"/>
                  </a:cubicBezTo>
                  <a:cubicBezTo>
                    <a:pt x="40" y="21"/>
                    <a:pt x="40" y="21"/>
                    <a:pt x="40" y="20"/>
                  </a:cubicBezTo>
                  <a:cubicBezTo>
                    <a:pt x="40" y="20"/>
                    <a:pt x="40" y="20"/>
                    <a:pt x="40" y="19"/>
                  </a:cubicBezTo>
                  <a:cubicBezTo>
                    <a:pt x="41" y="19"/>
                    <a:pt x="41" y="18"/>
                    <a:pt x="41" y="18"/>
                  </a:cubicBezTo>
                  <a:cubicBezTo>
                    <a:pt x="41" y="18"/>
                    <a:pt x="41" y="18"/>
                    <a:pt x="41" y="18"/>
                  </a:cubicBezTo>
                  <a:cubicBezTo>
                    <a:pt x="41" y="18"/>
                    <a:pt x="41" y="18"/>
                    <a:pt x="41" y="18"/>
                  </a:cubicBezTo>
                  <a:cubicBezTo>
                    <a:pt x="41" y="17"/>
                    <a:pt x="41" y="17"/>
                    <a:pt x="41" y="17"/>
                  </a:cubicBezTo>
                  <a:cubicBezTo>
                    <a:pt x="41" y="17"/>
                    <a:pt x="42" y="16"/>
                    <a:pt x="42" y="16"/>
                  </a:cubicBezTo>
                  <a:cubicBezTo>
                    <a:pt x="42" y="16"/>
                    <a:pt x="42" y="15"/>
                    <a:pt x="42" y="15"/>
                  </a:cubicBezTo>
                  <a:cubicBezTo>
                    <a:pt x="42" y="15"/>
                    <a:pt x="42" y="15"/>
                    <a:pt x="42" y="15"/>
                  </a:cubicBezTo>
                  <a:cubicBezTo>
                    <a:pt x="42" y="15"/>
                    <a:pt x="42" y="15"/>
                    <a:pt x="42" y="15"/>
                  </a:cubicBezTo>
                  <a:cubicBezTo>
                    <a:pt x="43" y="13"/>
                    <a:pt x="43" y="13"/>
                    <a:pt x="43" y="13"/>
                  </a:cubicBezTo>
                  <a:cubicBezTo>
                    <a:pt x="43" y="13"/>
                    <a:pt x="43" y="13"/>
                    <a:pt x="43" y="13"/>
                  </a:cubicBezTo>
                  <a:cubicBezTo>
                    <a:pt x="43" y="12"/>
                    <a:pt x="43" y="11"/>
                    <a:pt x="44" y="10"/>
                  </a:cubicBezTo>
                  <a:cubicBezTo>
                    <a:pt x="44" y="9"/>
                    <a:pt x="44" y="9"/>
                    <a:pt x="44" y="8"/>
                  </a:cubicBezTo>
                  <a:cubicBezTo>
                    <a:pt x="45" y="7"/>
                    <a:pt x="45" y="7"/>
                    <a:pt x="45" y="7"/>
                  </a:cubicBezTo>
                  <a:cubicBezTo>
                    <a:pt x="45" y="7"/>
                    <a:pt x="45" y="7"/>
                    <a:pt x="45" y="6"/>
                  </a:cubicBezTo>
                  <a:cubicBezTo>
                    <a:pt x="45" y="6"/>
                    <a:pt x="45" y="6"/>
                    <a:pt x="45" y="6"/>
                  </a:cubicBezTo>
                  <a:cubicBezTo>
                    <a:pt x="45" y="6"/>
                    <a:pt x="45" y="6"/>
                    <a:pt x="45" y="6"/>
                  </a:cubicBezTo>
                  <a:cubicBezTo>
                    <a:pt x="45" y="6"/>
                    <a:pt x="45" y="6"/>
                    <a:pt x="45" y="5"/>
                  </a:cubicBezTo>
                  <a:cubicBezTo>
                    <a:pt x="45" y="5"/>
                    <a:pt x="45" y="5"/>
                    <a:pt x="45" y="5"/>
                  </a:cubicBezTo>
                  <a:cubicBezTo>
                    <a:pt x="45" y="5"/>
                    <a:pt x="45" y="5"/>
                    <a:pt x="45" y="5"/>
                  </a:cubicBezTo>
                  <a:cubicBezTo>
                    <a:pt x="45" y="5"/>
                    <a:pt x="45" y="5"/>
                    <a:pt x="45" y="5"/>
                  </a:cubicBezTo>
                  <a:cubicBezTo>
                    <a:pt x="45" y="5"/>
                    <a:pt x="45" y="5"/>
                    <a:pt x="45" y="5"/>
                  </a:cubicBezTo>
                  <a:cubicBezTo>
                    <a:pt x="45" y="5"/>
                    <a:pt x="45" y="5"/>
                    <a:pt x="45" y="5"/>
                  </a:cubicBezTo>
                  <a:cubicBezTo>
                    <a:pt x="45" y="5"/>
                    <a:pt x="45" y="5"/>
                    <a:pt x="45" y="5"/>
                  </a:cubicBezTo>
                  <a:cubicBezTo>
                    <a:pt x="45" y="4"/>
                    <a:pt x="45" y="4"/>
                    <a:pt x="45" y="4"/>
                  </a:cubicBezTo>
                  <a:cubicBezTo>
                    <a:pt x="45" y="4"/>
                    <a:pt x="45" y="4"/>
                    <a:pt x="45" y="4"/>
                  </a:cubicBezTo>
                  <a:cubicBezTo>
                    <a:pt x="45" y="4"/>
                    <a:pt x="44" y="4"/>
                    <a:pt x="44" y="4"/>
                  </a:cubicBezTo>
                  <a:cubicBezTo>
                    <a:pt x="44" y="4"/>
                    <a:pt x="44" y="4"/>
                    <a:pt x="44" y="4"/>
                  </a:cubicBezTo>
                  <a:cubicBezTo>
                    <a:pt x="44" y="4"/>
                    <a:pt x="44" y="4"/>
                    <a:pt x="44" y="4"/>
                  </a:cubicBezTo>
                  <a:cubicBezTo>
                    <a:pt x="44" y="4"/>
                    <a:pt x="44" y="4"/>
                    <a:pt x="44" y="3"/>
                  </a:cubicBezTo>
                  <a:cubicBezTo>
                    <a:pt x="44" y="3"/>
                    <a:pt x="44" y="3"/>
                    <a:pt x="44" y="3"/>
                  </a:cubicBezTo>
                  <a:cubicBezTo>
                    <a:pt x="44" y="3"/>
                    <a:pt x="44" y="3"/>
                    <a:pt x="44" y="3"/>
                  </a:cubicBezTo>
                  <a:cubicBezTo>
                    <a:pt x="44" y="2"/>
                    <a:pt x="43" y="2"/>
                    <a:pt x="43" y="1"/>
                  </a:cubicBezTo>
                  <a:cubicBezTo>
                    <a:pt x="42" y="1"/>
                    <a:pt x="42" y="1"/>
                    <a:pt x="42" y="1"/>
                  </a:cubicBezTo>
                  <a:cubicBezTo>
                    <a:pt x="42" y="0"/>
                    <a:pt x="42" y="0"/>
                    <a:pt x="42" y="0"/>
                  </a:cubicBezTo>
                  <a:cubicBezTo>
                    <a:pt x="42" y="0"/>
                    <a:pt x="42" y="0"/>
                    <a:pt x="42" y="0"/>
                  </a:cubicBezTo>
                  <a:cubicBezTo>
                    <a:pt x="42" y="0"/>
                    <a:pt x="42" y="0"/>
                    <a:pt x="42" y="0"/>
                  </a:cubicBezTo>
                  <a:cubicBezTo>
                    <a:pt x="42" y="0"/>
                    <a:pt x="42" y="0"/>
                    <a:pt x="42" y="0"/>
                  </a:cubicBezTo>
                  <a:cubicBezTo>
                    <a:pt x="41" y="0"/>
                    <a:pt x="41" y="0"/>
                    <a:pt x="41" y="0"/>
                  </a:cubicBezTo>
                  <a:cubicBezTo>
                    <a:pt x="41" y="0"/>
                    <a:pt x="41" y="0"/>
                    <a:pt x="41" y="0"/>
                  </a:cubicBezTo>
                  <a:cubicBezTo>
                    <a:pt x="41" y="0"/>
                    <a:pt x="41" y="0"/>
                    <a:pt x="41" y="0"/>
                  </a:cubicBezTo>
                  <a:cubicBezTo>
                    <a:pt x="41" y="0"/>
                    <a:pt x="41" y="0"/>
                    <a:pt x="41" y="0"/>
                  </a:cubicBezTo>
                  <a:cubicBezTo>
                    <a:pt x="40" y="0"/>
                    <a:pt x="40" y="0"/>
                    <a:pt x="40" y="0"/>
                  </a:cubicBezTo>
                  <a:cubicBezTo>
                    <a:pt x="40" y="0"/>
                    <a:pt x="40" y="0"/>
                    <a:pt x="40" y="0"/>
                  </a:cubicBezTo>
                  <a:cubicBezTo>
                    <a:pt x="40" y="0"/>
                    <a:pt x="40" y="0"/>
                    <a:pt x="40" y="0"/>
                  </a:cubicBezTo>
                  <a:cubicBezTo>
                    <a:pt x="40" y="0"/>
                    <a:pt x="40" y="0"/>
                    <a:pt x="40"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1"/>
                    <a:pt x="39" y="1"/>
                    <a:pt x="39" y="1"/>
                  </a:cubicBezTo>
                  <a:cubicBezTo>
                    <a:pt x="39" y="1"/>
                    <a:pt x="39" y="1"/>
                    <a:pt x="39"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3"/>
                    <a:pt x="37" y="3"/>
                    <a:pt x="37" y="3"/>
                  </a:cubicBezTo>
                  <a:cubicBezTo>
                    <a:pt x="37" y="3"/>
                    <a:pt x="37" y="3"/>
                    <a:pt x="37" y="3"/>
                  </a:cubicBezTo>
                  <a:cubicBezTo>
                    <a:pt x="37" y="3"/>
                    <a:pt x="37" y="3"/>
                    <a:pt x="37" y="3"/>
                  </a:cubicBezTo>
                  <a:cubicBezTo>
                    <a:pt x="37" y="3"/>
                    <a:pt x="37" y="3"/>
                    <a:pt x="37" y="3"/>
                  </a:cubicBezTo>
                  <a:cubicBezTo>
                    <a:pt x="37" y="4"/>
                    <a:pt x="37" y="4"/>
                    <a:pt x="37" y="4"/>
                  </a:cubicBezTo>
                  <a:cubicBezTo>
                    <a:pt x="36" y="4"/>
                    <a:pt x="36" y="4"/>
                    <a:pt x="36" y="4"/>
                  </a:cubicBezTo>
                  <a:cubicBezTo>
                    <a:pt x="37" y="4"/>
                    <a:pt x="37" y="4"/>
                    <a:pt x="37" y="4"/>
                  </a:cubicBezTo>
                  <a:cubicBezTo>
                    <a:pt x="37" y="4"/>
                    <a:pt x="37" y="4"/>
                    <a:pt x="37" y="4"/>
                  </a:cubicBezTo>
                  <a:cubicBezTo>
                    <a:pt x="37" y="4"/>
                    <a:pt x="37" y="4"/>
                    <a:pt x="37" y="4"/>
                  </a:cubicBezTo>
                  <a:cubicBezTo>
                    <a:pt x="37" y="4"/>
                    <a:pt x="37" y="5"/>
                    <a:pt x="37" y="5"/>
                  </a:cubicBezTo>
                  <a:cubicBezTo>
                    <a:pt x="37" y="5"/>
                    <a:pt x="37" y="5"/>
                    <a:pt x="37" y="5"/>
                  </a:cubicBezTo>
                  <a:cubicBezTo>
                    <a:pt x="37" y="5"/>
                    <a:pt x="37" y="5"/>
                    <a:pt x="37" y="5"/>
                  </a:cubicBezTo>
                  <a:cubicBezTo>
                    <a:pt x="37" y="5"/>
                    <a:pt x="37" y="5"/>
                    <a:pt x="37" y="5"/>
                  </a:cubicBezTo>
                  <a:cubicBezTo>
                    <a:pt x="37" y="5"/>
                    <a:pt x="37" y="5"/>
                    <a:pt x="37" y="5"/>
                  </a:cubicBezTo>
                  <a:cubicBezTo>
                    <a:pt x="37" y="5"/>
                    <a:pt x="37" y="5"/>
                    <a:pt x="37" y="5"/>
                  </a:cubicBezTo>
                  <a:cubicBezTo>
                    <a:pt x="37" y="5"/>
                    <a:pt x="37" y="5"/>
                    <a:pt x="37" y="6"/>
                  </a:cubicBezTo>
                  <a:cubicBezTo>
                    <a:pt x="37" y="6"/>
                    <a:pt x="37" y="6"/>
                    <a:pt x="37" y="6"/>
                  </a:cubicBezTo>
                  <a:cubicBezTo>
                    <a:pt x="37" y="6"/>
                    <a:pt x="37" y="6"/>
                    <a:pt x="37" y="6"/>
                  </a:cubicBezTo>
                  <a:cubicBezTo>
                    <a:pt x="37" y="6"/>
                    <a:pt x="37" y="6"/>
                    <a:pt x="37" y="6"/>
                  </a:cubicBezTo>
                  <a:cubicBezTo>
                    <a:pt x="37" y="6"/>
                    <a:pt x="37" y="6"/>
                    <a:pt x="37" y="6"/>
                  </a:cubicBezTo>
                  <a:cubicBezTo>
                    <a:pt x="38" y="6"/>
                    <a:pt x="38" y="6"/>
                    <a:pt x="38" y="6"/>
                  </a:cubicBezTo>
                  <a:cubicBezTo>
                    <a:pt x="38" y="7"/>
                    <a:pt x="38" y="7"/>
                    <a:pt x="38" y="7"/>
                  </a:cubicBezTo>
                  <a:cubicBezTo>
                    <a:pt x="38" y="7"/>
                    <a:pt x="38" y="7"/>
                    <a:pt x="38" y="7"/>
                  </a:cubicBezTo>
                  <a:cubicBezTo>
                    <a:pt x="38" y="8"/>
                    <a:pt x="38" y="8"/>
                    <a:pt x="38" y="8"/>
                  </a:cubicBezTo>
                  <a:cubicBezTo>
                    <a:pt x="38" y="8"/>
                    <a:pt x="38" y="8"/>
                    <a:pt x="38" y="8"/>
                  </a:cubicBezTo>
                  <a:cubicBezTo>
                    <a:pt x="38" y="9"/>
                    <a:pt x="38" y="9"/>
                    <a:pt x="38" y="9"/>
                  </a:cubicBezTo>
                  <a:cubicBezTo>
                    <a:pt x="38" y="10"/>
                    <a:pt x="38" y="10"/>
                    <a:pt x="38" y="10"/>
                  </a:cubicBezTo>
                  <a:cubicBezTo>
                    <a:pt x="37" y="10"/>
                    <a:pt x="37" y="10"/>
                    <a:pt x="37" y="10"/>
                  </a:cubicBezTo>
                  <a:cubicBezTo>
                    <a:pt x="37" y="11"/>
                    <a:pt x="37" y="11"/>
                    <a:pt x="37" y="11"/>
                  </a:cubicBezTo>
                  <a:cubicBezTo>
                    <a:pt x="37" y="12"/>
                    <a:pt x="37" y="12"/>
                    <a:pt x="37" y="12"/>
                  </a:cubicBezTo>
                  <a:cubicBezTo>
                    <a:pt x="37" y="13"/>
                    <a:pt x="37" y="13"/>
                    <a:pt x="36" y="13"/>
                  </a:cubicBezTo>
                  <a:cubicBezTo>
                    <a:pt x="36" y="14"/>
                    <a:pt x="36" y="14"/>
                    <a:pt x="36" y="14"/>
                  </a:cubicBezTo>
                  <a:cubicBezTo>
                    <a:pt x="36" y="15"/>
                    <a:pt x="36" y="15"/>
                    <a:pt x="36" y="16"/>
                  </a:cubicBezTo>
                  <a:cubicBezTo>
                    <a:pt x="35" y="16"/>
                    <a:pt x="35" y="17"/>
                    <a:pt x="35" y="17"/>
                  </a:cubicBezTo>
                  <a:cubicBezTo>
                    <a:pt x="35" y="18"/>
                    <a:pt x="35" y="18"/>
                    <a:pt x="34" y="19"/>
                  </a:cubicBezTo>
                  <a:cubicBezTo>
                    <a:pt x="34" y="20"/>
                    <a:pt x="34" y="20"/>
                    <a:pt x="34" y="21"/>
                  </a:cubicBezTo>
                  <a:cubicBezTo>
                    <a:pt x="33" y="21"/>
                    <a:pt x="33" y="21"/>
                    <a:pt x="33" y="21"/>
                  </a:cubicBezTo>
                  <a:cubicBezTo>
                    <a:pt x="33" y="22"/>
                    <a:pt x="33" y="22"/>
                    <a:pt x="33" y="23"/>
                  </a:cubicBezTo>
                  <a:cubicBezTo>
                    <a:pt x="32" y="23"/>
                    <a:pt x="32" y="23"/>
                    <a:pt x="32" y="23"/>
                  </a:cubicBezTo>
                  <a:cubicBezTo>
                    <a:pt x="32" y="23"/>
                    <a:pt x="31" y="23"/>
                    <a:pt x="30" y="23"/>
                  </a:cubicBezTo>
                  <a:cubicBezTo>
                    <a:pt x="30" y="24"/>
                    <a:pt x="29" y="24"/>
                    <a:pt x="29" y="24"/>
                  </a:cubicBezTo>
                  <a:cubicBezTo>
                    <a:pt x="28" y="24"/>
                    <a:pt x="28" y="24"/>
                    <a:pt x="28" y="24"/>
                  </a:cubicBezTo>
                  <a:cubicBezTo>
                    <a:pt x="28" y="24"/>
                    <a:pt x="28" y="24"/>
                    <a:pt x="28" y="24"/>
                  </a:cubicBezTo>
                  <a:cubicBezTo>
                    <a:pt x="28" y="24"/>
                    <a:pt x="27" y="24"/>
                    <a:pt x="27" y="24"/>
                  </a:cubicBezTo>
                  <a:cubicBezTo>
                    <a:pt x="27" y="24"/>
                    <a:pt x="27" y="24"/>
                    <a:pt x="27" y="24"/>
                  </a:cubicBezTo>
                  <a:cubicBezTo>
                    <a:pt x="27" y="24"/>
                    <a:pt x="27" y="24"/>
                    <a:pt x="27" y="24"/>
                  </a:cubicBezTo>
                  <a:cubicBezTo>
                    <a:pt x="27" y="24"/>
                    <a:pt x="27" y="24"/>
                    <a:pt x="27" y="24"/>
                  </a:cubicBezTo>
                  <a:cubicBezTo>
                    <a:pt x="25" y="24"/>
                    <a:pt x="25" y="24"/>
                    <a:pt x="25" y="24"/>
                  </a:cubicBezTo>
                  <a:cubicBezTo>
                    <a:pt x="25" y="24"/>
                    <a:pt x="25" y="24"/>
                    <a:pt x="25" y="24"/>
                  </a:cubicBezTo>
                  <a:cubicBezTo>
                    <a:pt x="25" y="24"/>
                    <a:pt x="25" y="24"/>
                    <a:pt x="25" y="24"/>
                  </a:cubicBezTo>
                  <a:cubicBezTo>
                    <a:pt x="24" y="24"/>
                    <a:pt x="24" y="24"/>
                    <a:pt x="24" y="24"/>
                  </a:cubicBezTo>
                  <a:cubicBezTo>
                    <a:pt x="24" y="24"/>
                    <a:pt x="24" y="24"/>
                    <a:pt x="24" y="24"/>
                  </a:cubicBezTo>
                  <a:cubicBezTo>
                    <a:pt x="23" y="24"/>
                    <a:pt x="23" y="24"/>
                    <a:pt x="23" y="24"/>
                  </a:cubicBezTo>
                  <a:cubicBezTo>
                    <a:pt x="23" y="24"/>
                    <a:pt x="23" y="24"/>
                    <a:pt x="23" y="24"/>
                  </a:cubicBezTo>
                  <a:cubicBezTo>
                    <a:pt x="22" y="24"/>
                    <a:pt x="22" y="24"/>
                    <a:pt x="22" y="24"/>
                  </a:cubicBezTo>
                  <a:cubicBezTo>
                    <a:pt x="22" y="24"/>
                    <a:pt x="22" y="24"/>
                    <a:pt x="22" y="24"/>
                  </a:cubicBezTo>
                  <a:cubicBezTo>
                    <a:pt x="22" y="24"/>
                    <a:pt x="22" y="24"/>
                    <a:pt x="22" y="24"/>
                  </a:cubicBezTo>
                  <a:cubicBezTo>
                    <a:pt x="22" y="24"/>
                    <a:pt x="22" y="24"/>
                    <a:pt x="22" y="24"/>
                  </a:cubicBezTo>
                  <a:cubicBezTo>
                    <a:pt x="22" y="24"/>
                    <a:pt x="22" y="24"/>
                    <a:pt x="22" y="24"/>
                  </a:cubicBezTo>
                  <a:cubicBezTo>
                    <a:pt x="21" y="24"/>
                    <a:pt x="21" y="24"/>
                    <a:pt x="21" y="24"/>
                  </a:cubicBezTo>
                  <a:cubicBezTo>
                    <a:pt x="21" y="24"/>
                    <a:pt x="21" y="24"/>
                    <a:pt x="21" y="24"/>
                  </a:cubicBezTo>
                  <a:cubicBezTo>
                    <a:pt x="20" y="25"/>
                    <a:pt x="20" y="25"/>
                    <a:pt x="20" y="25"/>
                  </a:cubicBezTo>
                  <a:cubicBezTo>
                    <a:pt x="19" y="25"/>
                    <a:pt x="19" y="25"/>
                    <a:pt x="19" y="25"/>
                  </a:cubicBezTo>
                  <a:cubicBezTo>
                    <a:pt x="19" y="25"/>
                    <a:pt x="19" y="25"/>
                    <a:pt x="19" y="25"/>
                  </a:cubicBezTo>
                  <a:cubicBezTo>
                    <a:pt x="19" y="25"/>
                    <a:pt x="19" y="25"/>
                    <a:pt x="19" y="25"/>
                  </a:cubicBezTo>
                  <a:cubicBezTo>
                    <a:pt x="19" y="25"/>
                    <a:pt x="19" y="25"/>
                    <a:pt x="19" y="25"/>
                  </a:cubicBezTo>
                  <a:cubicBezTo>
                    <a:pt x="19" y="25"/>
                    <a:pt x="19" y="25"/>
                    <a:pt x="18" y="25"/>
                  </a:cubicBezTo>
                  <a:cubicBezTo>
                    <a:pt x="18" y="25"/>
                    <a:pt x="18" y="25"/>
                    <a:pt x="18" y="25"/>
                  </a:cubicBezTo>
                  <a:cubicBezTo>
                    <a:pt x="18" y="25"/>
                    <a:pt x="18" y="25"/>
                    <a:pt x="18" y="25"/>
                  </a:cubicBezTo>
                  <a:cubicBezTo>
                    <a:pt x="18" y="25"/>
                    <a:pt x="18" y="25"/>
                    <a:pt x="18" y="25"/>
                  </a:cubicBezTo>
                  <a:cubicBezTo>
                    <a:pt x="17" y="24"/>
                    <a:pt x="17" y="24"/>
                    <a:pt x="17" y="24"/>
                  </a:cubicBezTo>
                  <a:cubicBezTo>
                    <a:pt x="17" y="24"/>
                    <a:pt x="17" y="24"/>
                    <a:pt x="17" y="24"/>
                  </a:cubicBezTo>
                  <a:cubicBezTo>
                    <a:pt x="17" y="24"/>
                    <a:pt x="17" y="24"/>
                    <a:pt x="17" y="24"/>
                  </a:cubicBezTo>
                  <a:cubicBezTo>
                    <a:pt x="17" y="24"/>
                    <a:pt x="17" y="24"/>
                    <a:pt x="17" y="24"/>
                  </a:cubicBezTo>
                  <a:cubicBezTo>
                    <a:pt x="16" y="24"/>
                    <a:pt x="16" y="24"/>
                    <a:pt x="16" y="24"/>
                  </a:cubicBezTo>
                  <a:cubicBezTo>
                    <a:pt x="16" y="24"/>
                    <a:pt x="16" y="24"/>
                    <a:pt x="16" y="24"/>
                  </a:cubicBezTo>
                  <a:cubicBezTo>
                    <a:pt x="15" y="24"/>
                    <a:pt x="15" y="24"/>
                    <a:pt x="15" y="24"/>
                  </a:cubicBezTo>
                  <a:cubicBezTo>
                    <a:pt x="15" y="24"/>
                    <a:pt x="15" y="24"/>
                    <a:pt x="15" y="24"/>
                  </a:cubicBezTo>
                  <a:cubicBezTo>
                    <a:pt x="14" y="24"/>
                    <a:pt x="14" y="24"/>
                    <a:pt x="14" y="24"/>
                  </a:cubicBezTo>
                  <a:cubicBezTo>
                    <a:pt x="14" y="24"/>
                    <a:pt x="14" y="24"/>
                    <a:pt x="14" y="24"/>
                  </a:cubicBezTo>
                  <a:cubicBezTo>
                    <a:pt x="14" y="24"/>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2" y="24"/>
                    <a:pt x="12" y="24"/>
                    <a:pt x="12" y="24"/>
                  </a:cubicBezTo>
                  <a:cubicBezTo>
                    <a:pt x="12" y="24"/>
                    <a:pt x="12" y="24"/>
                    <a:pt x="12" y="24"/>
                  </a:cubicBezTo>
                  <a:cubicBezTo>
                    <a:pt x="12" y="24"/>
                    <a:pt x="12" y="24"/>
                    <a:pt x="12" y="24"/>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1" y="25"/>
                    <a:pt x="11" y="25"/>
                    <a:pt x="11" y="25"/>
                  </a:cubicBezTo>
                  <a:cubicBezTo>
                    <a:pt x="11" y="25"/>
                    <a:pt x="11" y="25"/>
                    <a:pt x="11" y="25"/>
                  </a:cubicBezTo>
                  <a:cubicBezTo>
                    <a:pt x="11" y="25"/>
                    <a:pt x="11" y="25"/>
                    <a:pt x="11" y="25"/>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7"/>
                    <a:pt x="11" y="27"/>
                    <a:pt x="11" y="27"/>
                  </a:cubicBezTo>
                  <a:cubicBezTo>
                    <a:pt x="11" y="27"/>
                    <a:pt x="11" y="27"/>
                    <a:pt x="11" y="27"/>
                  </a:cubicBezTo>
                  <a:cubicBezTo>
                    <a:pt x="11" y="27"/>
                    <a:pt x="11" y="27"/>
                    <a:pt x="11" y="27"/>
                  </a:cubicBezTo>
                  <a:cubicBezTo>
                    <a:pt x="10" y="27"/>
                    <a:pt x="10" y="27"/>
                    <a:pt x="10" y="27"/>
                  </a:cubicBezTo>
                  <a:cubicBezTo>
                    <a:pt x="10" y="27"/>
                    <a:pt x="10" y="27"/>
                    <a:pt x="10" y="27"/>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1" y="29"/>
                    <a:pt x="11" y="29"/>
                    <a:pt x="11" y="29"/>
                  </a:cubicBezTo>
                  <a:cubicBezTo>
                    <a:pt x="11" y="29"/>
                    <a:pt x="11" y="29"/>
                    <a:pt x="11" y="29"/>
                  </a:cubicBezTo>
                  <a:cubicBezTo>
                    <a:pt x="11" y="29"/>
                    <a:pt x="11" y="29"/>
                    <a:pt x="11" y="29"/>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1"/>
                    <a:pt x="11" y="31"/>
                    <a:pt x="11" y="31"/>
                  </a:cubicBezTo>
                  <a:cubicBezTo>
                    <a:pt x="11" y="31"/>
                    <a:pt x="11" y="31"/>
                    <a:pt x="11" y="31"/>
                  </a:cubicBezTo>
                  <a:cubicBezTo>
                    <a:pt x="11" y="31"/>
                    <a:pt x="11" y="31"/>
                    <a:pt x="11" y="31"/>
                  </a:cubicBezTo>
                  <a:cubicBezTo>
                    <a:pt x="11" y="31"/>
                    <a:pt x="11" y="31"/>
                    <a:pt x="11" y="31"/>
                  </a:cubicBezTo>
                  <a:cubicBezTo>
                    <a:pt x="12" y="31"/>
                    <a:pt x="12" y="31"/>
                    <a:pt x="12" y="31"/>
                  </a:cubicBezTo>
                  <a:cubicBezTo>
                    <a:pt x="12" y="31"/>
                    <a:pt x="12" y="31"/>
                    <a:pt x="12" y="31"/>
                  </a:cubicBezTo>
                  <a:cubicBezTo>
                    <a:pt x="12" y="31"/>
                    <a:pt x="12" y="31"/>
                    <a:pt x="12" y="31"/>
                  </a:cubicBezTo>
                  <a:cubicBezTo>
                    <a:pt x="12" y="31"/>
                    <a:pt x="12" y="31"/>
                    <a:pt x="12" y="31"/>
                  </a:cubicBezTo>
                  <a:cubicBezTo>
                    <a:pt x="13" y="32"/>
                    <a:pt x="13" y="32"/>
                    <a:pt x="13" y="32"/>
                  </a:cubicBezTo>
                  <a:cubicBezTo>
                    <a:pt x="13" y="32"/>
                    <a:pt x="13" y="32"/>
                    <a:pt x="13" y="32"/>
                  </a:cubicBezTo>
                  <a:cubicBezTo>
                    <a:pt x="13" y="32"/>
                    <a:pt x="13" y="32"/>
                    <a:pt x="13" y="32"/>
                  </a:cubicBezTo>
                  <a:cubicBezTo>
                    <a:pt x="14" y="32"/>
                    <a:pt x="14" y="32"/>
                    <a:pt x="14" y="32"/>
                  </a:cubicBezTo>
                  <a:cubicBezTo>
                    <a:pt x="14" y="32"/>
                    <a:pt x="14" y="32"/>
                    <a:pt x="14" y="32"/>
                  </a:cubicBezTo>
                  <a:cubicBezTo>
                    <a:pt x="14" y="32"/>
                    <a:pt x="14" y="32"/>
                    <a:pt x="14" y="32"/>
                  </a:cubicBezTo>
                  <a:cubicBezTo>
                    <a:pt x="14" y="32"/>
                    <a:pt x="14" y="32"/>
                    <a:pt x="14" y="32"/>
                  </a:cubicBezTo>
                  <a:cubicBezTo>
                    <a:pt x="15" y="32"/>
                    <a:pt x="15" y="32"/>
                    <a:pt x="15" y="32"/>
                  </a:cubicBezTo>
                  <a:cubicBezTo>
                    <a:pt x="15" y="32"/>
                    <a:pt x="15" y="32"/>
                    <a:pt x="15" y="32"/>
                  </a:cubicBezTo>
                  <a:cubicBezTo>
                    <a:pt x="15" y="32"/>
                    <a:pt x="15" y="32"/>
                    <a:pt x="15" y="32"/>
                  </a:cubicBezTo>
                  <a:cubicBezTo>
                    <a:pt x="15" y="32"/>
                    <a:pt x="15" y="32"/>
                    <a:pt x="15" y="32"/>
                  </a:cubicBezTo>
                  <a:cubicBezTo>
                    <a:pt x="15" y="32"/>
                    <a:pt x="15" y="32"/>
                    <a:pt x="15" y="32"/>
                  </a:cubicBezTo>
                  <a:cubicBezTo>
                    <a:pt x="15" y="32"/>
                    <a:pt x="15" y="32"/>
                    <a:pt x="15" y="32"/>
                  </a:cubicBezTo>
                  <a:cubicBezTo>
                    <a:pt x="16" y="32"/>
                    <a:pt x="16" y="32"/>
                    <a:pt x="16" y="32"/>
                  </a:cubicBezTo>
                  <a:cubicBezTo>
                    <a:pt x="16" y="32"/>
                    <a:pt x="16" y="32"/>
                    <a:pt x="16" y="32"/>
                  </a:cubicBezTo>
                  <a:cubicBezTo>
                    <a:pt x="16" y="32"/>
                    <a:pt x="16" y="32"/>
                    <a:pt x="16" y="32"/>
                  </a:cubicBezTo>
                  <a:cubicBezTo>
                    <a:pt x="17" y="32"/>
                    <a:pt x="17" y="32"/>
                    <a:pt x="17" y="32"/>
                  </a:cubicBezTo>
                  <a:cubicBezTo>
                    <a:pt x="17" y="32"/>
                    <a:pt x="17" y="32"/>
                    <a:pt x="17" y="32"/>
                  </a:cubicBezTo>
                  <a:cubicBezTo>
                    <a:pt x="17" y="32"/>
                    <a:pt x="17" y="32"/>
                    <a:pt x="17" y="32"/>
                  </a:cubicBezTo>
                  <a:cubicBezTo>
                    <a:pt x="17" y="32"/>
                    <a:pt x="17" y="32"/>
                    <a:pt x="17" y="32"/>
                  </a:cubicBezTo>
                  <a:cubicBezTo>
                    <a:pt x="17" y="32"/>
                    <a:pt x="17" y="32"/>
                    <a:pt x="17" y="32"/>
                  </a:cubicBezTo>
                  <a:cubicBezTo>
                    <a:pt x="18" y="32"/>
                    <a:pt x="18" y="32"/>
                    <a:pt x="18" y="32"/>
                  </a:cubicBezTo>
                  <a:cubicBezTo>
                    <a:pt x="18" y="32"/>
                    <a:pt x="18" y="32"/>
                    <a:pt x="18" y="32"/>
                  </a:cubicBezTo>
                  <a:cubicBezTo>
                    <a:pt x="18" y="32"/>
                    <a:pt x="18" y="32"/>
                    <a:pt x="18" y="32"/>
                  </a:cubicBezTo>
                  <a:cubicBezTo>
                    <a:pt x="18" y="32"/>
                    <a:pt x="19" y="32"/>
                    <a:pt x="19" y="32"/>
                  </a:cubicBezTo>
                  <a:cubicBezTo>
                    <a:pt x="19" y="32"/>
                    <a:pt x="19" y="32"/>
                    <a:pt x="19" y="32"/>
                  </a:cubicBezTo>
                  <a:cubicBezTo>
                    <a:pt x="20" y="32"/>
                    <a:pt x="20" y="32"/>
                    <a:pt x="20" y="32"/>
                  </a:cubicBezTo>
                  <a:cubicBezTo>
                    <a:pt x="20" y="32"/>
                    <a:pt x="20" y="32"/>
                    <a:pt x="20" y="32"/>
                  </a:cubicBezTo>
                  <a:cubicBezTo>
                    <a:pt x="20" y="32"/>
                    <a:pt x="20" y="32"/>
                    <a:pt x="20" y="32"/>
                  </a:cubicBezTo>
                  <a:cubicBezTo>
                    <a:pt x="20" y="32"/>
                    <a:pt x="21" y="32"/>
                    <a:pt x="21" y="32"/>
                  </a:cubicBezTo>
                  <a:cubicBezTo>
                    <a:pt x="21" y="32"/>
                    <a:pt x="21" y="32"/>
                    <a:pt x="21" y="32"/>
                  </a:cubicBezTo>
                  <a:cubicBezTo>
                    <a:pt x="21" y="32"/>
                    <a:pt x="22" y="32"/>
                    <a:pt x="22" y="32"/>
                  </a:cubicBezTo>
                  <a:cubicBezTo>
                    <a:pt x="22" y="32"/>
                    <a:pt x="22" y="32"/>
                    <a:pt x="22" y="32"/>
                  </a:cubicBezTo>
                  <a:cubicBezTo>
                    <a:pt x="22" y="32"/>
                    <a:pt x="22" y="32"/>
                    <a:pt x="22" y="32"/>
                  </a:cubicBezTo>
                  <a:cubicBezTo>
                    <a:pt x="23" y="32"/>
                    <a:pt x="23" y="32"/>
                    <a:pt x="23" y="32"/>
                  </a:cubicBezTo>
                  <a:cubicBezTo>
                    <a:pt x="23" y="32"/>
                    <a:pt x="23" y="32"/>
                    <a:pt x="23" y="32"/>
                  </a:cubicBezTo>
                  <a:cubicBezTo>
                    <a:pt x="24" y="32"/>
                    <a:pt x="24" y="32"/>
                    <a:pt x="24" y="32"/>
                  </a:cubicBezTo>
                  <a:cubicBezTo>
                    <a:pt x="24" y="32"/>
                    <a:pt x="24" y="32"/>
                    <a:pt x="24" y="32"/>
                  </a:cubicBezTo>
                  <a:cubicBezTo>
                    <a:pt x="24" y="32"/>
                    <a:pt x="24" y="32"/>
                    <a:pt x="24" y="32"/>
                  </a:cubicBezTo>
                  <a:cubicBezTo>
                    <a:pt x="24" y="32"/>
                    <a:pt x="25" y="32"/>
                    <a:pt x="25" y="32"/>
                  </a:cubicBezTo>
                  <a:cubicBezTo>
                    <a:pt x="25" y="32"/>
                    <a:pt x="25" y="32"/>
                    <a:pt x="26" y="32"/>
                  </a:cubicBezTo>
                  <a:cubicBezTo>
                    <a:pt x="26" y="33"/>
                    <a:pt x="26" y="33"/>
                    <a:pt x="26" y="33"/>
                  </a:cubicBezTo>
                  <a:cubicBezTo>
                    <a:pt x="26" y="33"/>
                    <a:pt x="26" y="33"/>
                    <a:pt x="26" y="33"/>
                  </a:cubicBezTo>
                  <a:cubicBezTo>
                    <a:pt x="26" y="33"/>
                    <a:pt x="26" y="33"/>
                    <a:pt x="26" y="33"/>
                  </a:cubicBezTo>
                  <a:cubicBezTo>
                    <a:pt x="26" y="33"/>
                    <a:pt x="26" y="33"/>
                    <a:pt x="26" y="33"/>
                  </a:cubicBezTo>
                  <a:cubicBezTo>
                    <a:pt x="26" y="34"/>
                    <a:pt x="26" y="34"/>
                    <a:pt x="26" y="34"/>
                  </a:cubicBezTo>
                  <a:cubicBezTo>
                    <a:pt x="26" y="34"/>
                    <a:pt x="26" y="34"/>
                    <a:pt x="26" y="34"/>
                  </a:cubicBezTo>
                  <a:cubicBezTo>
                    <a:pt x="26" y="34"/>
                    <a:pt x="26" y="34"/>
                    <a:pt x="26" y="34"/>
                  </a:cubicBezTo>
                  <a:cubicBezTo>
                    <a:pt x="26" y="35"/>
                    <a:pt x="26" y="35"/>
                    <a:pt x="26" y="35"/>
                  </a:cubicBezTo>
                  <a:cubicBezTo>
                    <a:pt x="26" y="35"/>
                    <a:pt x="26" y="35"/>
                    <a:pt x="26" y="35"/>
                  </a:cubicBezTo>
                  <a:cubicBezTo>
                    <a:pt x="26" y="35"/>
                    <a:pt x="26" y="35"/>
                    <a:pt x="26" y="35"/>
                  </a:cubicBezTo>
                  <a:cubicBezTo>
                    <a:pt x="26" y="35"/>
                    <a:pt x="26" y="35"/>
                    <a:pt x="26" y="35"/>
                  </a:cubicBezTo>
                  <a:cubicBezTo>
                    <a:pt x="25" y="35"/>
                    <a:pt x="25" y="36"/>
                    <a:pt x="25" y="36"/>
                  </a:cubicBezTo>
                  <a:cubicBezTo>
                    <a:pt x="25" y="36"/>
                    <a:pt x="25" y="36"/>
                    <a:pt x="25" y="36"/>
                  </a:cubicBezTo>
                  <a:cubicBezTo>
                    <a:pt x="25" y="36"/>
                    <a:pt x="25" y="36"/>
                    <a:pt x="24" y="37"/>
                  </a:cubicBezTo>
                  <a:cubicBezTo>
                    <a:pt x="24" y="37"/>
                    <a:pt x="24" y="37"/>
                    <a:pt x="24" y="37"/>
                  </a:cubicBezTo>
                  <a:cubicBezTo>
                    <a:pt x="23" y="38"/>
                    <a:pt x="23" y="38"/>
                    <a:pt x="23" y="39"/>
                  </a:cubicBezTo>
                  <a:cubicBezTo>
                    <a:pt x="22" y="39"/>
                    <a:pt x="21" y="40"/>
                    <a:pt x="20" y="41"/>
                  </a:cubicBezTo>
                  <a:cubicBezTo>
                    <a:pt x="20" y="41"/>
                    <a:pt x="20" y="41"/>
                    <a:pt x="20" y="41"/>
                  </a:cubicBezTo>
                  <a:cubicBezTo>
                    <a:pt x="20" y="41"/>
                    <a:pt x="20" y="41"/>
                    <a:pt x="20" y="41"/>
                  </a:cubicBezTo>
                  <a:cubicBezTo>
                    <a:pt x="20" y="41"/>
                    <a:pt x="20" y="41"/>
                    <a:pt x="20" y="41"/>
                  </a:cubicBezTo>
                  <a:cubicBezTo>
                    <a:pt x="20" y="42"/>
                    <a:pt x="20" y="42"/>
                    <a:pt x="20" y="42"/>
                  </a:cubicBezTo>
                  <a:cubicBezTo>
                    <a:pt x="20" y="42"/>
                    <a:pt x="20" y="42"/>
                    <a:pt x="20" y="42"/>
                  </a:cubicBezTo>
                  <a:cubicBezTo>
                    <a:pt x="20" y="42"/>
                    <a:pt x="20" y="42"/>
                    <a:pt x="20" y="42"/>
                  </a:cubicBezTo>
                  <a:cubicBezTo>
                    <a:pt x="20" y="42"/>
                    <a:pt x="20" y="42"/>
                    <a:pt x="20"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3"/>
                  </a:cubicBezTo>
                  <a:cubicBezTo>
                    <a:pt x="19" y="43"/>
                    <a:pt x="19" y="43"/>
                    <a:pt x="19" y="43"/>
                  </a:cubicBezTo>
                  <a:cubicBezTo>
                    <a:pt x="18" y="43"/>
                    <a:pt x="18" y="43"/>
                    <a:pt x="18" y="43"/>
                  </a:cubicBezTo>
                  <a:cubicBezTo>
                    <a:pt x="18" y="44"/>
                    <a:pt x="18" y="44"/>
                    <a:pt x="18" y="44"/>
                  </a:cubicBezTo>
                  <a:cubicBezTo>
                    <a:pt x="17" y="44"/>
                    <a:pt x="17" y="44"/>
                    <a:pt x="17" y="44"/>
                  </a:cubicBezTo>
                  <a:cubicBezTo>
                    <a:pt x="17" y="44"/>
                    <a:pt x="17" y="44"/>
                    <a:pt x="17" y="44"/>
                  </a:cubicBezTo>
                  <a:cubicBezTo>
                    <a:pt x="17" y="44"/>
                    <a:pt x="17" y="44"/>
                    <a:pt x="17" y="44"/>
                  </a:cubicBezTo>
                  <a:cubicBezTo>
                    <a:pt x="17" y="44"/>
                    <a:pt x="17" y="44"/>
                    <a:pt x="17" y="44"/>
                  </a:cubicBezTo>
                  <a:cubicBezTo>
                    <a:pt x="17" y="45"/>
                    <a:pt x="17" y="45"/>
                    <a:pt x="16" y="45"/>
                  </a:cubicBezTo>
                  <a:cubicBezTo>
                    <a:pt x="16" y="45"/>
                    <a:pt x="16" y="45"/>
                    <a:pt x="16" y="45"/>
                  </a:cubicBezTo>
                  <a:cubicBezTo>
                    <a:pt x="16" y="45"/>
                    <a:pt x="15" y="46"/>
                    <a:pt x="15" y="46"/>
                  </a:cubicBezTo>
                  <a:cubicBezTo>
                    <a:pt x="15" y="47"/>
                    <a:pt x="14" y="47"/>
                    <a:pt x="14" y="48"/>
                  </a:cubicBezTo>
                  <a:cubicBezTo>
                    <a:pt x="14" y="48"/>
                    <a:pt x="14" y="48"/>
                    <a:pt x="14" y="48"/>
                  </a:cubicBezTo>
                  <a:cubicBezTo>
                    <a:pt x="13" y="48"/>
                    <a:pt x="12" y="49"/>
                    <a:pt x="11" y="50"/>
                  </a:cubicBezTo>
                  <a:cubicBezTo>
                    <a:pt x="10" y="50"/>
                    <a:pt x="10" y="50"/>
                    <a:pt x="10" y="50"/>
                  </a:cubicBezTo>
                  <a:cubicBezTo>
                    <a:pt x="10" y="50"/>
                    <a:pt x="10" y="50"/>
                    <a:pt x="10" y="50"/>
                  </a:cubicBezTo>
                  <a:cubicBezTo>
                    <a:pt x="10" y="50"/>
                    <a:pt x="10" y="50"/>
                    <a:pt x="10" y="50"/>
                  </a:cubicBezTo>
                  <a:cubicBezTo>
                    <a:pt x="10" y="50"/>
                    <a:pt x="10" y="50"/>
                    <a:pt x="10" y="50"/>
                  </a:cubicBezTo>
                  <a:cubicBezTo>
                    <a:pt x="10" y="50"/>
                    <a:pt x="10" y="51"/>
                    <a:pt x="10" y="51"/>
                  </a:cubicBezTo>
                  <a:cubicBezTo>
                    <a:pt x="10" y="51"/>
                    <a:pt x="10" y="51"/>
                    <a:pt x="10" y="51"/>
                  </a:cubicBezTo>
                  <a:cubicBezTo>
                    <a:pt x="9" y="51"/>
                    <a:pt x="9" y="51"/>
                    <a:pt x="9" y="51"/>
                  </a:cubicBezTo>
                  <a:cubicBezTo>
                    <a:pt x="9" y="51"/>
                    <a:pt x="9" y="51"/>
                    <a:pt x="9" y="51"/>
                  </a:cubicBezTo>
                  <a:cubicBezTo>
                    <a:pt x="9" y="51"/>
                    <a:pt x="9" y="51"/>
                    <a:pt x="9" y="51"/>
                  </a:cubicBezTo>
                  <a:cubicBezTo>
                    <a:pt x="9" y="51"/>
                    <a:pt x="9" y="51"/>
                    <a:pt x="9" y="51"/>
                  </a:cubicBezTo>
                  <a:cubicBezTo>
                    <a:pt x="9" y="51"/>
                    <a:pt x="9" y="51"/>
                    <a:pt x="9" y="51"/>
                  </a:cubicBezTo>
                  <a:cubicBezTo>
                    <a:pt x="9" y="51"/>
                    <a:pt x="9" y="51"/>
                    <a:pt x="9" y="51"/>
                  </a:cubicBezTo>
                  <a:cubicBezTo>
                    <a:pt x="8" y="51"/>
                    <a:pt x="8" y="51"/>
                    <a:pt x="8" y="51"/>
                  </a:cubicBezTo>
                  <a:cubicBezTo>
                    <a:pt x="8" y="52"/>
                    <a:pt x="7" y="52"/>
                    <a:pt x="6" y="53"/>
                  </a:cubicBezTo>
                  <a:cubicBezTo>
                    <a:pt x="5" y="53"/>
                    <a:pt x="4" y="54"/>
                    <a:pt x="4" y="54"/>
                  </a:cubicBezTo>
                  <a:cubicBezTo>
                    <a:pt x="4" y="54"/>
                    <a:pt x="4" y="54"/>
                    <a:pt x="4" y="54"/>
                  </a:cubicBezTo>
                  <a:cubicBezTo>
                    <a:pt x="3" y="54"/>
                    <a:pt x="3" y="54"/>
                    <a:pt x="3" y="54"/>
                  </a:cubicBezTo>
                  <a:cubicBezTo>
                    <a:pt x="3" y="54"/>
                    <a:pt x="3" y="54"/>
                    <a:pt x="3" y="54"/>
                  </a:cubicBezTo>
                  <a:cubicBezTo>
                    <a:pt x="3" y="54"/>
                    <a:pt x="3" y="54"/>
                    <a:pt x="3" y="54"/>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1" y="56"/>
                    <a:pt x="1" y="56"/>
                    <a:pt x="1" y="56"/>
                  </a:cubicBezTo>
                  <a:cubicBezTo>
                    <a:pt x="1" y="56"/>
                    <a:pt x="1" y="56"/>
                    <a:pt x="1" y="56"/>
                  </a:cubicBezTo>
                  <a:cubicBezTo>
                    <a:pt x="1" y="56"/>
                    <a:pt x="1" y="56"/>
                    <a:pt x="1" y="56"/>
                  </a:cubicBezTo>
                  <a:cubicBezTo>
                    <a:pt x="0" y="56"/>
                    <a:pt x="0" y="56"/>
                    <a:pt x="0" y="56"/>
                  </a:cubicBezTo>
                  <a:cubicBezTo>
                    <a:pt x="1" y="57"/>
                    <a:pt x="1" y="57"/>
                    <a:pt x="1" y="57"/>
                  </a:cubicBezTo>
                  <a:cubicBezTo>
                    <a:pt x="1" y="57"/>
                    <a:pt x="1" y="57"/>
                    <a:pt x="1" y="57"/>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113" name="Freeform 46"/>
            <p:cNvSpPr/>
            <p:nvPr/>
          </p:nvSpPr>
          <p:spPr bwMode="auto">
            <a:xfrm>
              <a:off x="2047940" y="5214160"/>
              <a:ext cx="75898" cy="56752"/>
            </a:xfrm>
            <a:custGeom>
              <a:avLst/>
              <a:gdLst>
                <a:gd name="T0" fmla="*/ 1 w 47"/>
                <a:gd name="T1" fmla="*/ 9 h 35"/>
                <a:gd name="T2" fmla="*/ 2 w 47"/>
                <a:gd name="T3" fmla="*/ 10 h 35"/>
                <a:gd name="T4" fmla="*/ 3 w 47"/>
                <a:gd name="T5" fmla="*/ 10 h 35"/>
                <a:gd name="T6" fmla="*/ 4 w 47"/>
                <a:gd name="T7" fmla="*/ 10 h 35"/>
                <a:gd name="T8" fmla="*/ 8 w 47"/>
                <a:gd name="T9" fmla="*/ 8 h 35"/>
                <a:gd name="T10" fmla="*/ 12 w 47"/>
                <a:gd name="T11" fmla="*/ 8 h 35"/>
                <a:gd name="T12" fmla="*/ 16 w 47"/>
                <a:gd name="T13" fmla="*/ 10 h 35"/>
                <a:gd name="T14" fmla="*/ 19 w 47"/>
                <a:gd name="T15" fmla="*/ 13 h 35"/>
                <a:gd name="T16" fmla="*/ 22 w 47"/>
                <a:gd name="T17" fmla="*/ 14 h 35"/>
                <a:gd name="T18" fmla="*/ 22 w 47"/>
                <a:gd name="T19" fmla="*/ 14 h 35"/>
                <a:gd name="T20" fmla="*/ 24 w 47"/>
                <a:gd name="T21" fmla="*/ 15 h 35"/>
                <a:gd name="T22" fmla="*/ 24 w 47"/>
                <a:gd name="T23" fmla="*/ 15 h 35"/>
                <a:gd name="T24" fmla="*/ 25 w 47"/>
                <a:gd name="T25" fmla="*/ 15 h 35"/>
                <a:gd name="T26" fmla="*/ 27 w 47"/>
                <a:gd name="T27" fmla="*/ 16 h 35"/>
                <a:gd name="T28" fmla="*/ 28 w 47"/>
                <a:gd name="T29" fmla="*/ 17 h 35"/>
                <a:gd name="T30" fmla="*/ 31 w 47"/>
                <a:gd name="T31" fmla="*/ 18 h 35"/>
                <a:gd name="T32" fmla="*/ 34 w 47"/>
                <a:gd name="T33" fmla="*/ 20 h 35"/>
                <a:gd name="T34" fmla="*/ 36 w 47"/>
                <a:gd name="T35" fmla="*/ 22 h 35"/>
                <a:gd name="T36" fmla="*/ 39 w 47"/>
                <a:gd name="T37" fmla="*/ 24 h 35"/>
                <a:gd name="T38" fmla="*/ 41 w 47"/>
                <a:gd name="T39" fmla="*/ 26 h 35"/>
                <a:gd name="T40" fmla="*/ 40 w 47"/>
                <a:gd name="T41" fmla="*/ 28 h 35"/>
                <a:gd name="T42" fmla="*/ 37 w 47"/>
                <a:gd name="T43" fmla="*/ 30 h 35"/>
                <a:gd name="T44" fmla="*/ 42 w 47"/>
                <a:gd name="T45" fmla="*/ 34 h 35"/>
                <a:gd name="T46" fmla="*/ 43 w 47"/>
                <a:gd name="T47" fmla="*/ 35 h 35"/>
                <a:gd name="T48" fmla="*/ 45 w 47"/>
                <a:gd name="T49" fmla="*/ 34 h 35"/>
                <a:gd name="T50" fmla="*/ 46 w 47"/>
                <a:gd name="T51" fmla="*/ 33 h 35"/>
                <a:gd name="T52" fmla="*/ 47 w 47"/>
                <a:gd name="T53" fmla="*/ 32 h 35"/>
                <a:gd name="T54" fmla="*/ 47 w 47"/>
                <a:gd name="T55" fmla="*/ 30 h 35"/>
                <a:gd name="T56" fmla="*/ 47 w 47"/>
                <a:gd name="T57" fmla="*/ 29 h 35"/>
                <a:gd name="T58" fmla="*/ 47 w 47"/>
                <a:gd name="T59" fmla="*/ 28 h 35"/>
                <a:gd name="T60" fmla="*/ 46 w 47"/>
                <a:gd name="T61" fmla="*/ 26 h 35"/>
                <a:gd name="T62" fmla="*/ 43 w 47"/>
                <a:gd name="T63" fmla="*/ 22 h 35"/>
                <a:gd name="T64" fmla="*/ 40 w 47"/>
                <a:gd name="T65" fmla="*/ 19 h 35"/>
                <a:gd name="T66" fmla="*/ 39 w 47"/>
                <a:gd name="T67" fmla="*/ 17 h 35"/>
                <a:gd name="T68" fmla="*/ 34 w 47"/>
                <a:gd name="T69" fmla="*/ 15 h 35"/>
                <a:gd name="T70" fmla="*/ 33 w 47"/>
                <a:gd name="T71" fmla="*/ 13 h 35"/>
                <a:gd name="T72" fmla="*/ 32 w 47"/>
                <a:gd name="T73" fmla="*/ 13 h 35"/>
                <a:gd name="T74" fmla="*/ 31 w 47"/>
                <a:gd name="T75" fmla="*/ 13 h 35"/>
                <a:gd name="T76" fmla="*/ 29 w 47"/>
                <a:gd name="T77" fmla="*/ 12 h 35"/>
                <a:gd name="T78" fmla="*/ 27 w 47"/>
                <a:gd name="T79" fmla="*/ 11 h 35"/>
                <a:gd name="T80" fmla="*/ 26 w 47"/>
                <a:gd name="T81" fmla="*/ 11 h 35"/>
                <a:gd name="T82" fmla="*/ 25 w 47"/>
                <a:gd name="T83" fmla="*/ 10 h 35"/>
                <a:gd name="T84" fmla="*/ 22 w 47"/>
                <a:gd name="T85" fmla="*/ 8 h 35"/>
                <a:gd name="T86" fmla="*/ 19 w 47"/>
                <a:gd name="T87" fmla="*/ 8 h 35"/>
                <a:gd name="T88" fmla="*/ 17 w 47"/>
                <a:gd name="T89" fmla="*/ 6 h 35"/>
                <a:gd name="T90" fmla="*/ 17 w 47"/>
                <a:gd name="T91" fmla="*/ 4 h 35"/>
                <a:gd name="T92" fmla="*/ 18 w 47"/>
                <a:gd name="T93" fmla="*/ 3 h 35"/>
                <a:gd name="T94" fmla="*/ 18 w 47"/>
                <a:gd name="T95" fmla="*/ 2 h 35"/>
                <a:gd name="T96" fmla="*/ 17 w 47"/>
                <a:gd name="T97" fmla="*/ 1 h 35"/>
                <a:gd name="T98" fmla="*/ 15 w 47"/>
                <a:gd name="T99" fmla="*/ 0 h 35"/>
                <a:gd name="T100" fmla="*/ 12 w 47"/>
                <a:gd name="T101" fmla="*/ 1 h 35"/>
                <a:gd name="T102" fmla="*/ 10 w 47"/>
                <a:gd name="T103" fmla="*/ 2 h 35"/>
                <a:gd name="T104" fmla="*/ 8 w 47"/>
                <a:gd name="T105" fmla="*/ 2 h 35"/>
                <a:gd name="T106" fmla="*/ 8 w 47"/>
                <a:gd name="T107" fmla="*/ 2 h 35"/>
                <a:gd name="T108" fmla="*/ 4 w 47"/>
                <a:gd name="T109" fmla="*/ 3 h 35"/>
                <a:gd name="T110" fmla="*/ 1 w 47"/>
                <a:gd name="T111" fmla="*/ 5 h 35"/>
                <a:gd name="T112" fmla="*/ 1 w 47"/>
                <a:gd name="T113" fmla="*/ 5 h 35"/>
                <a:gd name="T114" fmla="*/ 1 w 47"/>
                <a:gd name="T115" fmla="*/ 6 h 35"/>
                <a:gd name="T116" fmla="*/ 1 w 47"/>
                <a:gd name="T117" fmla="*/ 6 h 35"/>
                <a:gd name="T118" fmla="*/ 0 w 47"/>
                <a:gd name="T11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35">
                  <a:moveTo>
                    <a:pt x="1" y="8"/>
                  </a:moveTo>
                  <a:cubicBezTo>
                    <a:pt x="1" y="8"/>
                    <a:pt x="1" y="8"/>
                    <a:pt x="1" y="8"/>
                  </a:cubicBezTo>
                  <a:cubicBezTo>
                    <a:pt x="1" y="8"/>
                    <a:pt x="1" y="8"/>
                    <a:pt x="1" y="8"/>
                  </a:cubicBezTo>
                  <a:cubicBezTo>
                    <a:pt x="1" y="8"/>
                    <a:pt x="1" y="8"/>
                    <a:pt x="1" y="8"/>
                  </a:cubicBezTo>
                  <a:cubicBezTo>
                    <a:pt x="1" y="8"/>
                    <a:pt x="1" y="9"/>
                    <a:pt x="1" y="9"/>
                  </a:cubicBezTo>
                  <a:cubicBezTo>
                    <a:pt x="1" y="9"/>
                    <a:pt x="1" y="9"/>
                    <a:pt x="1" y="9"/>
                  </a:cubicBezTo>
                  <a:cubicBezTo>
                    <a:pt x="1" y="9"/>
                    <a:pt x="1" y="9"/>
                    <a:pt x="1" y="9"/>
                  </a:cubicBezTo>
                  <a:cubicBezTo>
                    <a:pt x="1" y="9"/>
                    <a:pt x="1" y="9"/>
                    <a:pt x="1" y="9"/>
                  </a:cubicBezTo>
                  <a:cubicBezTo>
                    <a:pt x="1" y="9"/>
                    <a:pt x="1" y="9"/>
                    <a:pt x="1" y="9"/>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3" y="10"/>
                    <a:pt x="3" y="10"/>
                    <a:pt x="3" y="10"/>
                  </a:cubicBezTo>
                  <a:cubicBezTo>
                    <a:pt x="3" y="10"/>
                    <a:pt x="3" y="10"/>
                    <a:pt x="3" y="10"/>
                  </a:cubicBezTo>
                  <a:cubicBezTo>
                    <a:pt x="3" y="10"/>
                    <a:pt x="3" y="10"/>
                    <a:pt x="3" y="10"/>
                  </a:cubicBezTo>
                  <a:cubicBezTo>
                    <a:pt x="3" y="10"/>
                    <a:pt x="3" y="10"/>
                    <a:pt x="3" y="10"/>
                  </a:cubicBezTo>
                  <a:cubicBezTo>
                    <a:pt x="4" y="10"/>
                    <a:pt x="4" y="10"/>
                    <a:pt x="4" y="10"/>
                  </a:cubicBezTo>
                  <a:cubicBezTo>
                    <a:pt x="4" y="10"/>
                    <a:pt x="4" y="10"/>
                    <a:pt x="4" y="10"/>
                  </a:cubicBezTo>
                  <a:cubicBezTo>
                    <a:pt x="4" y="10"/>
                    <a:pt x="4" y="10"/>
                    <a:pt x="4" y="10"/>
                  </a:cubicBezTo>
                  <a:cubicBezTo>
                    <a:pt x="4" y="10"/>
                    <a:pt x="4" y="10"/>
                    <a:pt x="4" y="10"/>
                  </a:cubicBezTo>
                  <a:cubicBezTo>
                    <a:pt x="4" y="10"/>
                    <a:pt x="4" y="10"/>
                    <a:pt x="4" y="10"/>
                  </a:cubicBezTo>
                  <a:cubicBezTo>
                    <a:pt x="5" y="9"/>
                    <a:pt x="5" y="9"/>
                    <a:pt x="5" y="9"/>
                  </a:cubicBezTo>
                  <a:cubicBezTo>
                    <a:pt x="5" y="9"/>
                    <a:pt x="6" y="9"/>
                    <a:pt x="6" y="9"/>
                  </a:cubicBezTo>
                  <a:cubicBezTo>
                    <a:pt x="7" y="8"/>
                    <a:pt x="7" y="8"/>
                    <a:pt x="7" y="8"/>
                  </a:cubicBezTo>
                  <a:cubicBezTo>
                    <a:pt x="8" y="8"/>
                    <a:pt x="8" y="8"/>
                    <a:pt x="8" y="8"/>
                  </a:cubicBezTo>
                  <a:cubicBezTo>
                    <a:pt x="8" y="8"/>
                    <a:pt x="8" y="8"/>
                    <a:pt x="8" y="8"/>
                  </a:cubicBezTo>
                  <a:cubicBezTo>
                    <a:pt x="9" y="8"/>
                    <a:pt x="9" y="8"/>
                    <a:pt x="9" y="8"/>
                  </a:cubicBezTo>
                  <a:cubicBezTo>
                    <a:pt x="10" y="7"/>
                    <a:pt x="10" y="7"/>
                    <a:pt x="10" y="7"/>
                  </a:cubicBezTo>
                  <a:cubicBezTo>
                    <a:pt x="11" y="7"/>
                    <a:pt x="11" y="7"/>
                    <a:pt x="11" y="7"/>
                  </a:cubicBezTo>
                  <a:cubicBezTo>
                    <a:pt x="11" y="7"/>
                    <a:pt x="11" y="7"/>
                    <a:pt x="11" y="7"/>
                  </a:cubicBezTo>
                  <a:cubicBezTo>
                    <a:pt x="11" y="7"/>
                    <a:pt x="12" y="8"/>
                    <a:pt x="12" y="8"/>
                  </a:cubicBezTo>
                  <a:cubicBezTo>
                    <a:pt x="12" y="8"/>
                    <a:pt x="12" y="8"/>
                    <a:pt x="12" y="8"/>
                  </a:cubicBezTo>
                  <a:cubicBezTo>
                    <a:pt x="13" y="7"/>
                    <a:pt x="13" y="7"/>
                    <a:pt x="13" y="7"/>
                  </a:cubicBezTo>
                  <a:cubicBezTo>
                    <a:pt x="13" y="7"/>
                    <a:pt x="13" y="7"/>
                    <a:pt x="13" y="7"/>
                  </a:cubicBezTo>
                  <a:cubicBezTo>
                    <a:pt x="15" y="10"/>
                    <a:pt x="15" y="10"/>
                    <a:pt x="15" y="10"/>
                  </a:cubicBezTo>
                  <a:cubicBezTo>
                    <a:pt x="15" y="10"/>
                    <a:pt x="15" y="10"/>
                    <a:pt x="15" y="10"/>
                  </a:cubicBezTo>
                  <a:cubicBezTo>
                    <a:pt x="15" y="10"/>
                    <a:pt x="15" y="10"/>
                    <a:pt x="15" y="10"/>
                  </a:cubicBezTo>
                  <a:cubicBezTo>
                    <a:pt x="16" y="10"/>
                    <a:pt x="16" y="10"/>
                    <a:pt x="16" y="10"/>
                  </a:cubicBezTo>
                  <a:cubicBezTo>
                    <a:pt x="16" y="10"/>
                    <a:pt x="16" y="11"/>
                    <a:pt x="17" y="11"/>
                  </a:cubicBezTo>
                  <a:cubicBezTo>
                    <a:pt x="17" y="11"/>
                    <a:pt x="17" y="12"/>
                    <a:pt x="18" y="12"/>
                  </a:cubicBezTo>
                  <a:cubicBezTo>
                    <a:pt x="18" y="12"/>
                    <a:pt x="18" y="12"/>
                    <a:pt x="18" y="12"/>
                  </a:cubicBezTo>
                  <a:cubicBezTo>
                    <a:pt x="18" y="12"/>
                    <a:pt x="18" y="12"/>
                    <a:pt x="18" y="12"/>
                  </a:cubicBezTo>
                  <a:cubicBezTo>
                    <a:pt x="18" y="12"/>
                    <a:pt x="18" y="12"/>
                    <a:pt x="18" y="12"/>
                  </a:cubicBezTo>
                  <a:cubicBezTo>
                    <a:pt x="18" y="12"/>
                    <a:pt x="19" y="13"/>
                    <a:pt x="19" y="13"/>
                  </a:cubicBezTo>
                  <a:cubicBezTo>
                    <a:pt x="19" y="13"/>
                    <a:pt x="19" y="13"/>
                    <a:pt x="19" y="13"/>
                  </a:cubicBezTo>
                  <a:cubicBezTo>
                    <a:pt x="19" y="13"/>
                    <a:pt x="19" y="13"/>
                    <a:pt x="19" y="13"/>
                  </a:cubicBezTo>
                  <a:cubicBezTo>
                    <a:pt x="19" y="13"/>
                    <a:pt x="19" y="13"/>
                    <a:pt x="19" y="13"/>
                  </a:cubicBezTo>
                  <a:cubicBezTo>
                    <a:pt x="19" y="13"/>
                    <a:pt x="20" y="13"/>
                    <a:pt x="20" y="13"/>
                  </a:cubicBezTo>
                  <a:cubicBezTo>
                    <a:pt x="20" y="13"/>
                    <a:pt x="20" y="13"/>
                    <a:pt x="20" y="13"/>
                  </a:cubicBezTo>
                  <a:cubicBezTo>
                    <a:pt x="21" y="14"/>
                    <a:pt x="21"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5" y="15"/>
                    <a:pt x="25" y="15"/>
                    <a:pt x="25" y="15"/>
                  </a:cubicBezTo>
                  <a:cubicBezTo>
                    <a:pt x="25" y="15"/>
                    <a:pt x="25" y="15"/>
                    <a:pt x="25" y="15"/>
                  </a:cubicBezTo>
                  <a:cubicBezTo>
                    <a:pt x="25" y="15"/>
                    <a:pt x="25" y="15"/>
                    <a:pt x="25" y="15"/>
                  </a:cubicBezTo>
                  <a:cubicBezTo>
                    <a:pt x="25" y="15"/>
                    <a:pt x="25" y="15"/>
                    <a:pt x="25" y="15"/>
                  </a:cubicBezTo>
                  <a:cubicBezTo>
                    <a:pt x="25" y="15"/>
                    <a:pt x="26" y="15"/>
                    <a:pt x="26" y="15"/>
                  </a:cubicBezTo>
                  <a:cubicBezTo>
                    <a:pt x="26" y="15"/>
                    <a:pt x="26" y="15"/>
                    <a:pt x="26" y="15"/>
                  </a:cubicBezTo>
                  <a:cubicBezTo>
                    <a:pt x="26" y="16"/>
                    <a:pt x="26" y="16"/>
                    <a:pt x="26"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8" y="17"/>
                    <a:pt x="28" y="17"/>
                    <a:pt x="28" y="17"/>
                  </a:cubicBezTo>
                  <a:cubicBezTo>
                    <a:pt x="28" y="17"/>
                    <a:pt x="28" y="17"/>
                    <a:pt x="28" y="17"/>
                  </a:cubicBezTo>
                  <a:cubicBezTo>
                    <a:pt x="28" y="17"/>
                    <a:pt x="28" y="17"/>
                    <a:pt x="28" y="17"/>
                  </a:cubicBezTo>
                  <a:cubicBezTo>
                    <a:pt x="28" y="17"/>
                    <a:pt x="29" y="17"/>
                    <a:pt x="29" y="17"/>
                  </a:cubicBezTo>
                  <a:cubicBezTo>
                    <a:pt x="29" y="17"/>
                    <a:pt x="29" y="17"/>
                    <a:pt x="29" y="17"/>
                  </a:cubicBezTo>
                  <a:cubicBezTo>
                    <a:pt x="29" y="17"/>
                    <a:pt x="29" y="17"/>
                    <a:pt x="30" y="18"/>
                  </a:cubicBezTo>
                  <a:cubicBezTo>
                    <a:pt x="30" y="18"/>
                    <a:pt x="31" y="18"/>
                    <a:pt x="31" y="18"/>
                  </a:cubicBezTo>
                  <a:cubicBezTo>
                    <a:pt x="31" y="18"/>
                    <a:pt x="31" y="18"/>
                    <a:pt x="31" y="18"/>
                  </a:cubicBezTo>
                  <a:cubicBezTo>
                    <a:pt x="31" y="18"/>
                    <a:pt x="31" y="18"/>
                    <a:pt x="31" y="18"/>
                  </a:cubicBezTo>
                  <a:cubicBezTo>
                    <a:pt x="31" y="19"/>
                    <a:pt x="31" y="19"/>
                    <a:pt x="31" y="19"/>
                  </a:cubicBezTo>
                  <a:cubicBezTo>
                    <a:pt x="32" y="19"/>
                    <a:pt x="32" y="19"/>
                    <a:pt x="32" y="19"/>
                  </a:cubicBezTo>
                  <a:cubicBezTo>
                    <a:pt x="33" y="19"/>
                    <a:pt x="33" y="19"/>
                    <a:pt x="33" y="19"/>
                  </a:cubicBezTo>
                  <a:cubicBezTo>
                    <a:pt x="33" y="20"/>
                    <a:pt x="33" y="20"/>
                    <a:pt x="33" y="20"/>
                  </a:cubicBezTo>
                  <a:cubicBezTo>
                    <a:pt x="34" y="20"/>
                    <a:pt x="34" y="20"/>
                    <a:pt x="34" y="20"/>
                  </a:cubicBezTo>
                  <a:cubicBezTo>
                    <a:pt x="35" y="21"/>
                    <a:pt x="35" y="21"/>
                    <a:pt x="35" y="21"/>
                  </a:cubicBezTo>
                  <a:cubicBezTo>
                    <a:pt x="35" y="21"/>
                    <a:pt x="35" y="21"/>
                    <a:pt x="35" y="21"/>
                  </a:cubicBezTo>
                  <a:cubicBezTo>
                    <a:pt x="36" y="21"/>
                    <a:pt x="36" y="22"/>
                    <a:pt x="36" y="22"/>
                  </a:cubicBezTo>
                  <a:cubicBezTo>
                    <a:pt x="36" y="22"/>
                    <a:pt x="36" y="22"/>
                    <a:pt x="36" y="22"/>
                  </a:cubicBezTo>
                  <a:cubicBezTo>
                    <a:pt x="36" y="22"/>
                    <a:pt x="36" y="22"/>
                    <a:pt x="36" y="22"/>
                  </a:cubicBezTo>
                  <a:cubicBezTo>
                    <a:pt x="36" y="22"/>
                    <a:pt x="36" y="22"/>
                    <a:pt x="36" y="22"/>
                  </a:cubicBezTo>
                  <a:cubicBezTo>
                    <a:pt x="36" y="22"/>
                    <a:pt x="37" y="22"/>
                    <a:pt x="37" y="22"/>
                  </a:cubicBezTo>
                  <a:cubicBezTo>
                    <a:pt x="37" y="23"/>
                    <a:pt x="37" y="23"/>
                    <a:pt x="37" y="23"/>
                  </a:cubicBezTo>
                  <a:cubicBezTo>
                    <a:pt x="37" y="23"/>
                    <a:pt x="37" y="23"/>
                    <a:pt x="37" y="23"/>
                  </a:cubicBezTo>
                  <a:cubicBezTo>
                    <a:pt x="37" y="23"/>
                    <a:pt x="38" y="24"/>
                    <a:pt x="39" y="24"/>
                  </a:cubicBezTo>
                  <a:cubicBezTo>
                    <a:pt x="39" y="24"/>
                    <a:pt x="39" y="24"/>
                    <a:pt x="39" y="24"/>
                  </a:cubicBezTo>
                  <a:cubicBezTo>
                    <a:pt x="39" y="24"/>
                    <a:pt x="39" y="24"/>
                    <a:pt x="39" y="24"/>
                  </a:cubicBezTo>
                  <a:cubicBezTo>
                    <a:pt x="39" y="24"/>
                    <a:pt x="40" y="25"/>
                    <a:pt x="40" y="25"/>
                  </a:cubicBezTo>
                  <a:cubicBezTo>
                    <a:pt x="40" y="25"/>
                    <a:pt x="40" y="25"/>
                    <a:pt x="40" y="25"/>
                  </a:cubicBezTo>
                  <a:cubicBezTo>
                    <a:pt x="40" y="25"/>
                    <a:pt x="40" y="25"/>
                    <a:pt x="40" y="25"/>
                  </a:cubicBezTo>
                  <a:cubicBezTo>
                    <a:pt x="40" y="25"/>
                    <a:pt x="40" y="25"/>
                    <a:pt x="40" y="25"/>
                  </a:cubicBezTo>
                  <a:cubicBezTo>
                    <a:pt x="41" y="25"/>
                    <a:pt x="41" y="25"/>
                    <a:pt x="41" y="25"/>
                  </a:cubicBezTo>
                  <a:cubicBezTo>
                    <a:pt x="41" y="26"/>
                    <a:pt x="41" y="26"/>
                    <a:pt x="41" y="26"/>
                  </a:cubicBezTo>
                  <a:cubicBezTo>
                    <a:pt x="41" y="26"/>
                    <a:pt x="41" y="26"/>
                    <a:pt x="41" y="26"/>
                  </a:cubicBezTo>
                  <a:cubicBezTo>
                    <a:pt x="41" y="26"/>
                    <a:pt x="41" y="26"/>
                    <a:pt x="41" y="26"/>
                  </a:cubicBezTo>
                  <a:cubicBezTo>
                    <a:pt x="41" y="27"/>
                    <a:pt x="41" y="27"/>
                    <a:pt x="41" y="27"/>
                  </a:cubicBezTo>
                  <a:cubicBezTo>
                    <a:pt x="41" y="27"/>
                    <a:pt x="40" y="27"/>
                    <a:pt x="40" y="27"/>
                  </a:cubicBezTo>
                  <a:cubicBezTo>
                    <a:pt x="40" y="28"/>
                    <a:pt x="40" y="28"/>
                    <a:pt x="40" y="28"/>
                  </a:cubicBezTo>
                  <a:cubicBezTo>
                    <a:pt x="40" y="28"/>
                    <a:pt x="40" y="28"/>
                    <a:pt x="40" y="28"/>
                  </a:cubicBezTo>
                  <a:cubicBezTo>
                    <a:pt x="39" y="29"/>
                    <a:pt x="39" y="29"/>
                    <a:pt x="38" y="29"/>
                  </a:cubicBezTo>
                  <a:cubicBezTo>
                    <a:pt x="38" y="29"/>
                    <a:pt x="38" y="29"/>
                    <a:pt x="38" y="29"/>
                  </a:cubicBezTo>
                  <a:cubicBezTo>
                    <a:pt x="38" y="29"/>
                    <a:pt x="38" y="29"/>
                    <a:pt x="38" y="29"/>
                  </a:cubicBezTo>
                  <a:cubicBezTo>
                    <a:pt x="38" y="29"/>
                    <a:pt x="38" y="29"/>
                    <a:pt x="38" y="29"/>
                  </a:cubicBezTo>
                  <a:cubicBezTo>
                    <a:pt x="37" y="30"/>
                    <a:pt x="37" y="30"/>
                    <a:pt x="37" y="30"/>
                  </a:cubicBezTo>
                  <a:cubicBezTo>
                    <a:pt x="37" y="30"/>
                    <a:pt x="37" y="30"/>
                    <a:pt x="37" y="30"/>
                  </a:cubicBezTo>
                  <a:cubicBezTo>
                    <a:pt x="37" y="30"/>
                    <a:pt x="37" y="30"/>
                    <a:pt x="37" y="30"/>
                  </a:cubicBezTo>
                  <a:cubicBezTo>
                    <a:pt x="37" y="31"/>
                    <a:pt x="37" y="31"/>
                    <a:pt x="37" y="31"/>
                  </a:cubicBezTo>
                  <a:cubicBezTo>
                    <a:pt x="38" y="32"/>
                    <a:pt x="38" y="32"/>
                    <a:pt x="39" y="32"/>
                  </a:cubicBezTo>
                  <a:cubicBezTo>
                    <a:pt x="39" y="33"/>
                    <a:pt x="40" y="33"/>
                    <a:pt x="41" y="33"/>
                  </a:cubicBezTo>
                  <a:cubicBezTo>
                    <a:pt x="41" y="34"/>
                    <a:pt x="41" y="34"/>
                    <a:pt x="42" y="34"/>
                  </a:cubicBezTo>
                  <a:cubicBezTo>
                    <a:pt x="42" y="34"/>
                    <a:pt x="42" y="34"/>
                    <a:pt x="42" y="34"/>
                  </a:cubicBezTo>
                  <a:cubicBezTo>
                    <a:pt x="42" y="34"/>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4" y="35"/>
                  </a:cubicBezTo>
                  <a:cubicBezTo>
                    <a:pt x="44" y="35"/>
                    <a:pt x="44" y="35"/>
                    <a:pt x="44" y="34"/>
                  </a:cubicBezTo>
                  <a:cubicBezTo>
                    <a:pt x="44" y="34"/>
                    <a:pt x="44" y="34"/>
                    <a:pt x="44" y="34"/>
                  </a:cubicBezTo>
                  <a:cubicBezTo>
                    <a:pt x="45" y="34"/>
                    <a:pt x="45" y="34"/>
                    <a:pt x="45" y="34"/>
                  </a:cubicBezTo>
                  <a:cubicBezTo>
                    <a:pt x="45" y="34"/>
                    <a:pt x="45" y="34"/>
                    <a:pt x="45" y="34"/>
                  </a:cubicBezTo>
                  <a:cubicBezTo>
                    <a:pt x="45" y="34"/>
                    <a:pt x="45" y="34"/>
                    <a:pt x="45" y="34"/>
                  </a:cubicBezTo>
                  <a:cubicBezTo>
                    <a:pt x="45" y="34"/>
                    <a:pt x="45" y="34"/>
                    <a:pt x="45" y="34"/>
                  </a:cubicBezTo>
                  <a:cubicBezTo>
                    <a:pt x="45" y="34"/>
                    <a:pt x="45" y="34"/>
                    <a:pt x="45" y="34"/>
                  </a:cubicBezTo>
                  <a:cubicBezTo>
                    <a:pt x="46" y="34"/>
                    <a:pt x="46" y="33"/>
                    <a:pt x="46" y="33"/>
                  </a:cubicBezTo>
                  <a:cubicBezTo>
                    <a:pt x="46" y="33"/>
                    <a:pt x="46" y="33"/>
                    <a:pt x="46" y="33"/>
                  </a:cubicBezTo>
                  <a:cubicBezTo>
                    <a:pt x="46" y="33"/>
                    <a:pt x="46" y="33"/>
                    <a:pt x="46" y="33"/>
                  </a:cubicBezTo>
                  <a:cubicBezTo>
                    <a:pt x="46" y="33"/>
                    <a:pt x="46" y="33"/>
                    <a:pt x="46" y="33"/>
                  </a:cubicBezTo>
                  <a:cubicBezTo>
                    <a:pt x="46" y="33"/>
                    <a:pt x="46" y="33"/>
                    <a:pt x="46" y="33"/>
                  </a:cubicBezTo>
                  <a:cubicBezTo>
                    <a:pt x="47" y="33"/>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1"/>
                  </a:cubicBezTo>
                  <a:cubicBezTo>
                    <a:pt x="47" y="31"/>
                    <a:pt x="47" y="31"/>
                    <a:pt x="47" y="31"/>
                  </a:cubicBezTo>
                  <a:cubicBezTo>
                    <a:pt x="47" y="31"/>
                    <a:pt x="47" y="31"/>
                    <a:pt x="47" y="30"/>
                  </a:cubicBezTo>
                  <a:cubicBezTo>
                    <a:pt x="47" y="30"/>
                    <a:pt x="47" y="30"/>
                    <a:pt x="47" y="30"/>
                  </a:cubicBezTo>
                  <a:cubicBezTo>
                    <a:pt x="47" y="30"/>
                    <a:pt x="47" y="30"/>
                    <a:pt x="47" y="30"/>
                  </a:cubicBezTo>
                  <a:cubicBezTo>
                    <a:pt x="47" y="30"/>
                    <a:pt x="47" y="30"/>
                    <a:pt x="47" y="30"/>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8"/>
                    <a:pt x="47" y="28"/>
                    <a:pt x="47" y="28"/>
                  </a:cubicBezTo>
                  <a:cubicBezTo>
                    <a:pt x="47" y="28"/>
                    <a:pt x="47" y="28"/>
                    <a:pt x="47" y="28"/>
                  </a:cubicBezTo>
                  <a:cubicBezTo>
                    <a:pt x="47" y="28"/>
                    <a:pt x="47" y="28"/>
                    <a:pt x="47" y="28"/>
                  </a:cubicBezTo>
                  <a:cubicBezTo>
                    <a:pt x="47" y="28"/>
                    <a:pt x="47" y="28"/>
                    <a:pt x="47" y="28"/>
                  </a:cubicBezTo>
                  <a:cubicBezTo>
                    <a:pt x="47" y="27"/>
                    <a:pt x="47" y="27"/>
                    <a:pt x="47" y="27"/>
                  </a:cubicBezTo>
                  <a:cubicBezTo>
                    <a:pt x="46" y="27"/>
                    <a:pt x="46" y="27"/>
                    <a:pt x="46" y="27"/>
                  </a:cubicBezTo>
                  <a:cubicBezTo>
                    <a:pt x="46" y="27"/>
                    <a:pt x="46" y="27"/>
                    <a:pt x="46" y="27"/>
                  </a:cubicBezTo>
                  <a:cubicBezTo>
                    <a:pt x="46" y="26"/>
                    <a:pt x="46" y="26"/>
                    <a:pt x="46" y="26"/>
                  </a:cubicBezTo>
                  <a:cubicBezTo>
                    <a:pt x="46" y="26"/>
                    <a:pt x="46" y="26"/>
                    <a:pt x="46" y="26"/>
                  </a:cubicBezTo>
                  <a:cubicBezTo>
                    <a:pt x="45" y="25"/>
                    <a:pt x="45" y="25"/>
                    <a:pt x="45" y="24"/>
                  </a:cubicBezTo>
                  <a:cubicBezTo>
                    <a:pt x="45" y="24"/>
                    <a:pt x="45" y="24"/>
                    <a:pt x="45" y="24"/>
                  </a:cubicBezTo>
                  <a:cubicBezTo>
                    <a:pt x="45" y="24"/>
                    <a:pt x="45" y="24"/>
                    <a:pt x="45" y="24"/>
                  </a:cubicBezTo>
                  <a:cubicBezTo>
                    <a:pt x="44" y="22"/>
                    <a:pt x="44" y="22"/>
                    <a:pt x="44" y="22"/>
                  </a:cubicBezTo>
                  <a:cubicBezTo>
                    <a:pt x="44" y="22"/>
                    <a:pt x="44" y="22"/>
                    <a:pt x="44" y="22"/>
                  </a:cubicBezTo>
                  <a:cubicBezTo>
                    <a:pt x="43" y="22"/>
                    <a:pt x="43" y="22"/>
                    <a:pt x="43" y="22"/>
                  </a:cubicBezTo>
                  <a:cubicBezTo>
                    <a:pt x="43" y="21"/>
                    <a:pt x="42" y="21"/>
                    <a:pt x="42" y="21"/>
                  </a:cubicBezTo>
                  <a:cubicBezTo>
                    <a:pt x="42" y="21"/>
                    <a:pt x="42" y="21"/>
                    <a:pt x="42" y="21"/>
                  </a:cubicBezTo>
                  <a:cubicBezTo>
                    <a:pt x="42" y="21"/>
                    <a:pt x="42" y="21"/>
                    <a:pt x="42" y="21"/>
                  </a:cubicBezTo>
                  <a:cubicBezTo>
                    <a:pt x="42" y="21"/>
                    <a:pt x="42" y="21"/>
                    <a:pt x="42" y="21"/>
                  </a:cubicBezTo>
                  <a:cubicBezTo>
                    <a:pt x="41" y="20"/>
                    <a:pt x="41" y="20"/>
                    <a:pt x="41" y="20"/>
                  </a:cubicBezTo>
                  <a:cubicBezTo>
                    <a:pt x="41" y="20"/>
                    <a:pt x="40" y="19"/>
                    <a:pt x="40" y="19"/>
                  </a:cubicBezTo>
                  <a:cubicBezTo>
                    <a:pt x="40" y="19"/>
                    <a:pt x="40" y="19"/>
                    <a:pt x="40" y="19"/>
                  </a:cubicBezTo>
                  <a:cubicBezTo>
                    <a:pt x="40" y="18"/>
                    <a:pt x="40" y="18"/>
                    <a:pt x="39" y="18"/>
                  </a:cubicBezTo>
                  <a:cubicBezTo>
                    <a:pt x="39" y="18"/>
                    <a:pt x="39" y="18"/>
                    <a:pt x="39" y="18"/>
                  </a:cubicBezTo>
                  <a:cubicBezTo>
                    <a:pt x="39" y="18"/>
                    <a:pt x="39" y="18"/>
                    <a:pt x="39" y="18"/>
                  </a:cubicBezTo>
                  <a:cubicBezTo>
                    <a:pt x="39" y="18"/>
                    <a:pt x="39" y="18"/>
                    <a:pt x="39" y="17"/>
                  </a:cubicBezTo>
                  <a:cubicBezTo>
                    <a:pt x="39" y="17"/>
                    <a:pt x="39" y="17"/>
                    <a:pt x="39" y="17"/>
                  </a:cubicBezTo>
                  <a:cubicBezTo>
                    <a:pt x="38" y="17"/>
                    <a:pt x="38" y="17"/>
                    <a:pt x="38" y="17"/>
                  </a:cubicBezTo>
                  <a:cubicBezTo>
                    <a:pt x="38" y="17"/>
                    <a:pt x="38" y="17"/>
                    <a:pt x="37" y="17"/>
                  </a:cubicBezTo>
                  <a:cubicBezTo>
                    <a:pt x="37" y="17"/>
                    <a:pt x="37" y="16"/>
                    <a:pt x="37" y="16"/>
                  </a:cubicBezTo>
                  <a:cubicBezTo>
                    <a:pt x="36" y="16"/>
                    <a:pt x="36" y="16"/>
                    <a:pt x="35" y="16"/>
                  </a:cubicBezTo>
                  <a:cubicBezTo>
                    <a:pt x="35" y="15"/>
                    <a:pt x="35" y="15"/>
                    <a:pt x="35" y="15"/>
                  </a:cubicBezTo>
                  <a:cubicBezTo>
                    <a:pt x="35" y="15"/>
                    <a:pt x="35" y="15"/>
                    <a:pt x="34" y="15"/>
                  </a:cubicBezTo>
                  <a:cubicBezTo>
                    <a:pt x="34" y="15"/>
                    <a:pt x="34" y="14"/>
                    <a:pt x="33" y="14"/>
                  </a:cubicBezTo>
                  <a:cubicBezTo>
                    <a:pt x="33" y="14"/>
                    <a:pt x="33" y="14"/>
                    <a:pt x="33" y="14"/>
                  </a:cubicBezTo>
                  <a:cubicBezTo>
                    <a:pt x="33" y="14"/>
                    <a:pt x="33" y="14"/>
                    <a:pt x="33" y="14"/>
                  </a:cubicBezTo>
                  <a:cubicBezTo>
                    <a:pt x="33" y="14"/>
                    <a:pt x="33" y="14"/>
                    <a:pt x="33" y="14"/>
                  </a:cubicBezTo>
                  <a:cubicBezTo>
                    <a:pt x="33" y="13"/>
                    <a:pt x="33" y="13"/>
                    <a:pt x="33" y="13"/>
                  </a:cubicBezTo>
                  <a:cubicBezTo>
                    <a:pt x="33" y="13"/>
                    <a:pt x="33" y="13"/>
                    <a:pt x="33" y="13"/>
                  </a:cubicBezTo>
                  <a:cubicBezTo>
                    <a:pt x="33" y="13"/>
                    <a:pt x="33" y="13"/>
                    <a:pt x="33"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0" y="13"/>
                    <a:pt x="30" y="13"/>
                    <a:pt x="30" y="13"/>
                  </a:cubicBezTo>
                  <a:cubicBezTo>
                    <a:pt x="30" y="13"/>
                    <a:pt x="30" y="13"/>
                    <a:pt x="30" y="13"/>
                  </a:cubicBezTo>
                  <a:cubicBezTo>
                    <a:pt x="30" y="12"/>
                    <a:pt x="29" y="12"/>
                    <a:pt x="29" y="12"/>
                  </a:cubicBezTo>
                  <a:cubicBezTo>
                    <a:pt x="29" y="12"/>
                    <a:pt x="28" y="12"/>
                    <a:pt x="28" y="11"/>
                  </a:cubicBezTo>
                  <a:cubicBezTo>
                    <a:pt x="28" y="11"/>
                    <a:pt x="28" y="11"/>
                    <a:pt x="28" y="11"/>
                  </a:cubicBezTo>
                  <a:cubicBezTo>
                    <a:pt x="28" y="11"/>
                    <a:pt x="28" y="11"/>
                    <a:pt x="28" y="11"/>
                  </a:cubicBezTo>
                  <a:cubicBezTo>
                    <a:pt x="28" y="11"/>
                    <a:pt x="28" y="11"/>
                    <a:pt x="28" y="11"/>
                  </a:cubicBez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1"/>
                  </a:cubicBezTo>
                  <a:cubicBezTo>
                    <a:pt x="26" y="11"/>
                    <a:pt x="26" y="11"/>
                    <a:pt x="26" y="11"/>
                  </a:cubicBezTo>
                  <a:cubicBezTo>
                    <a:pt x="26" y="11"/>
                    <a:pt x="26" y="11"/>
                    <a:pt x="26" y="11"/>
                  </a:cubicBezTo>
                  <a:cubicBezTo>
                    <a:pt x="26" y="11"/>
                    <a:pt x="26" y="11"/>
                    <a:pt x="26" y="11"/>
                  </a:cubicBezTo>
                  <a:cubicBezTo>
                    <a:pt x="26" y="10"/>
                    <a:pt x="26" y="10"/>
                    <a:pt x="26" y="10"/>
                  </a:cubicBezTo>
                  <a:cubicBezTo>
                    <a:pt x="26" y="10"/>
                    <a:pt x="26" y="10"/>
                    <a:pt x="26" y="10"/>
                  </a:cubicBezTo>
                  <a:cubicBezTo>
                    <a:pt x="26" y="10"/>
                    <a:pt x="26" y="10"/>
                    <a:pt x="26" y="10"/>
                  </a:cubicBezTo>
                  <a:cubicBezTo>
                    <a:pt x="26" y="10"/>
                    <a:pt x="26" y="10"/>
                    <a:pt x="26" y="10"/>
                  </a:cubicBezTo>
                  <a:cubicBezTo>
                    <a:pt x="25" y="10"/>
                    <a:pt x="25" y="10"/>
                    <a:pt x="25" y="10"/>
                  </a:cubicBezTo>
                  <a:cubicBezTo>
                    <a:pt x="25" y="10"/>
                    <a:pt x="25" y="10"/>
                    <a:pt x="25" y="10"/>
                  </a:cubicBezTo>
                  <a:cubicBezTo>
                    <a:pt x="24" y="10"/>
                    <a:pt x="24" y="10"/>
                    <a:pt x="24" y="10"/>
                  </a:cubicBezTo>
                  <a:cubicBezTo>
                    <a:pt x="22" y="8"/>
                    <a:pt x="22" y="8"/>
                    <a:pt x="22" y="8"/>
                  </a:cubicBezTo>
                  <a:cubicBezTo>
                    <a:pt x="22" y="8"/>
                    <a:pt x="22" y="8"/>
                    <a:pt x="22" y="8"/>
                  </a:cubicBezTo>
                  <a:cubicBezTo>
                    <a:pt x="22" y="8"/>
                    <a:pt x="22" y="8"/>
                    <a:pt x="22" y="8"/>
                  </a:cubicBezTo>
                  <a:cubicBezTo>
                    <a:pt x="22" y="8"/>
                    <a:pt x="22" y="8"/>
                    <a:pt x="22" y="8"/>
                  </a:cubicBezTo>
                  <a:cubicBezTo>
                    <a:pt x="21" y="8"/>
                    <a:pt x="21" y="8"/>
                    <a:pt x="21" y="8"/>
                  </a:cubicBezTo>
                  <a:cubicBezTo>
                    <a:pt x="21" y="8"/>
                    <a:pt x="21" y="8"/>
                    <a:pt x="21" y="8"/>
                  </a:cubicBezTo>
                  <a:cubicBezTo>
                    <a:pt x="20" y="8"/>
                    <a:pt x="20" y="8"/>
                    <a:pt x="20" y="8"/>
                  </a:cubicBezTo>
                  <a:cubicBezTo>
                    <a:pt x="20" y="8"/>
                    <a:pt x="20" y="8"/>
                    <a:pt x="20" y="8"/>
                  </a:cubicBezTo>
                  <a:cubicBezTo>
                    <a:pt x="20" y="8"/>
                    <a:pt x="20" y="8"/>
                    <a:pt x="20" y="8"/>
                  </a:cubicBezTo>
                  <a:cubicBezTo>
                    <a:pt x="19" y="8"/>
                    <a:pt x="19" y="8"/>
                    <a:pt x="19" y="8"/>
                  </a:cubicBezTo>
                  <a:cubicBezTo>
                    <a:pt x="19" y="7"/>
                    <a:pt x="19" y="7"/>
                    <a:pt x="19" y="7"/>
                  </a:cubicBezTo>
                  <a:cubicBezTo>
                    <a:pt x="19" y="7"/>
                    <a:pt x="19" y="7"/>
                    <a:pt x="19" y="7"/>
                  </a:cubicBezTo>
                  <a:cubicBezTo>
                    <a:pt x="18" y="7"/>
                    <a:pt x="18" y="7"/>
                    <a:pt x="18" y="7"/>
                  </a:cubicBezTo>
                  <a:cubicBezTo>
                    <a:pt x="18" y="7"/>
                    <a:pt x="18" y="6"/>
                    <a:pt x="17" y="6"/>
                  </a:cubicBezTo>
                  <a:cubicBezTo>
                    <a:pt x="17" y="6"/>
                    <a:pt x="17" y="6"/>
                    <a:pt x="17" y="6"/>
                  </a:cubicBezTo>
                  <a:cubicBezTo>
                    <a:pt x="17" y="6"/>
                    <a:pt x="17" y="6"/>
                    <a:pt x="17" y="6"/>
                  </a:cubicBezTo>
                  <a:cubicBezTo>
                    <a:pt x="16" y="5"/>
                    <a:pt x="16" y="5"/>
                    <a:pt x="16" y="5"/>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8" y="4"/>
                    <a:pt x="18" y="4"/>
                    <a:pt x="18" y="4"/>
                  </a:cubicBezTo>
                  <a:cubicBezTo>
                    <a:pt x="18" y="4"/>
                    <a:pt x="18" y="4"/>
                    <a:pt x="18" y="4"/>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2"/>
                    <a:pt x="18" y="2"/>
                    <a:pt x="18" y="2"/>
                  </a:cubicBezTo>
                  <a:cubicBezTo>
                    <a:pt x="18" y="2"/>
                    <a:pt x="18" y="2"/>
                    <a:pt x="18" y="2"/>
                  </a:cubicBezTo>
                  <a:cubicBezTo>
                    <a:pt x="18" y="2"/>
                    <a:pt x="18" y="2"/>
                    <a:pt x="18" y="2"/>
                  </a:cubicBezTo>
                  <a:cubicBezTo>
                    <a:pt x="18" y="2"/>
                    <a:pt x="18" y="2"/>
                    <a:pt x="18" y="2"/>
                  </a:cubicBezTo>
                  <a:cubicBezTo>
                    <a:pt x="18" y="2"/>
                    <a:pt x="18" y="2"/>
                    <a:pt x="18" y="2"/>
                  </a:cubicBezTo>
                  <a:cubicBezTo>
                    <a:pt x="18"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1"/>
                    <a:pt x="16" y="1"/>
                    <a:pt x="16" y="1"/>
                  </a:cubicBezTo>
                  <a:cubicBezTo>
                    <a:pt x="16" y="0"/>
                    <a:pt x="16" y="0"/>
                    <a:pt x="15" y="0"/>
                  </a:cubicBezTo>
                  <a:cubicBezTo>
                    <a:pt x="15" y="0"/>
                    <a:pt x="15" y="0"/>
                    <a:pt x="15" y="0"/>
                  </a:cubicBezTo>
                  <a:cubicBezTo>
                    <a:pt x="15" y="0"/>
                    <a:pt x="15" y="0"/>
                    <a:pt x="15" y="0"/>
                  </a:cubicBezTo>
                  <a:cubicBezTo>
                    <a:pt x="15" y="0"/>
                    <a:pt x="15" y="0"/>
                    <a:pt x="15" y="0"/>
                  </a:cubicBezTo>
                  <a:cubicBezTo>
                    <a:pt x="14" y="1"/>
                    <a:pt x="14" y="1"/>
                    <a:pt x="14" y="1"/>
                  </a:cubicBezTo>
                  <a:cubicBezTo>
                    <a:pt x="12" y="1"/>
                    <a:pt x="12" y="1"/>
                    <a:pt x="12" y="1"/>
                  </a:cubicBezTo>
                  <a:cubicBezTo>
                    <a:pt x="12" y="1"/>
                    <a:pt x="12" y="1"/>
                    <a:pt x="12" y="1"/>
                  </a:cubicBezTo>
                  <a:cubicBezTo>
                    <a:pt x="12" y="1"/>
                    <a:pt x="12" y="1"/>
                    <a:pt x="12" y="1"/>
                  </a:cubicBezTo>
                  <a:cubicBezTo>
                    <a:pt x="12" y="1"/>
                    <a:pt x="12" y="1"/>
                    <a:pt x="12" y="1"/>
                  </a:cubicBezTo>
                  <a:cubicBezTo>
                    <a:pt x="11" y="1"/>
                    <a:pt x="11" y="1"/>
                    <a:pt x="11" y="1"/>
                  </a:cubicBezTo>
                  <a:cubicBezTo>
                    <a:pt x="11" y="1"/>
                    <a:pt x="11" y="1"/>
                    <a:pt x="11" y="1"/>
                  </a:cubicBezTo>
                  <a:cubicBezTo>
                    <a:pt x="11" y="2"/>
                    <a:pt x="11" y="2"/>
                    <a:pt x="11"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6" y="3"/>
                  </a:cubicBezTo>
                  <a:cubicBezTo>
                    <a:pt x="6" y="3"/>
                    <a:pt x="6" y="3"/>
                    <a:pt x="6" y="3"/>
                  </a:cubicBezTo>
                  <a:cubicBezTo>
                    <a:pt x="5" y="3"/>
                    <a:pt x="5" y="3"/>
                    <a:pt x="4" y="3"/>
                  </a:cubicBezTo>
                  <a:cubicBezTo>
                    <a:pt x="4" y="3"/>
                    <a:pt x="4" y="3"/>
                    <a:pt x="3" y="4"/>
                  </a:cubicBezTo>
                  <a:cubicBezTo>
                    <a:pt x="3" y="4"/>
                    <a:pt x="3" y="4"/>
                    <a:pt x="3" y="4"/>
                  </a:cubicBezTo>
                  <a:cubicBezTo>
                    <a:pt x="3" y="4"/>
                    <a:pt x="3" y="4"/>
                    <a:pt x="3" y="4"/>
                  </a:cubicBezTo>
                  <a:cubicBezTo>
                    <a:pt x="3" y="4"/>
                    <a:pt x="3" y="4"/>
                    <a:pt x="3" y="4"/>
                  </a:cubicBezTo>
                  <a:cubicBezTo>
                    <a:pt x="3" y="4"/>
                    <a:pt x="3" y="4"/>
                    <a:pt x="2" y="4"/>
                  </a:cubicBezTo>
                  <a:cubicBezTo>
                    <a:pt x="2" y="4"/>
                    <a:pt x="2" y="4"/>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7"/>
                    <a:pt x="1" y="7"/>
                    <a:pt x="1" y="7"/>
                  </a:cubicBezTo>
                  <a:cubicBezTo>
                    <a:pt x="1" y="7"/>
                    <a:pt x="1" y="7"/>
                    <a:pt x="1" y="7"/>
                  </a:cubicBezTo>
                  <a:cubicBezTo>
                    <a:pt x="1" y="7"/>
                    <a:pt x="1" y="7"/>
                    <a:pt x="1" y="7"/>
                  </a:cubicBezTo>
                  <a:cubicBezTo>
                    <a:pt x="0" y="7"/>
                    <a:pt x="0" y="7"/>
                    <a:pt x="0" y="7"/>
                  </a:cubicBezTo>
                  <a:cubicBezTo>
                    <a:pt x="0" y="7"/>
                    <a:pt x="0" y="7"/>
                    <a:pt x="0" y="7"/>
                  </a:cubicBezTo>
                  <a:cubicBezTo>
                    <a:pt x="1" y="7"/>
                    <a:pt x="1" y="7"/>
                    <a:pt x="1" y="7"/>
                  </a:cubicBezTo>
                  <a:cubicBezTo>
                    <a:pt x="1" y="7"/>
                    <a:pt x="1" y="7"/>
                    <a:pt x="1" y="8"/>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114" name="Freeform 47"/>
            <p:cNvSpPr/>
            <p:nvPr/>
          </p:nvSpPr>
          <p:spPr bwMode="auto">
            <a:xfrm>
              <a:off x="2109479" y="5217579"/>
              <a:ext cx="35556" cy="23932"/>
            </a:xfrm>
            <a:custGeom>
              <a:avLst/>
              <a:gdLst>
                <a:gd name="T0" fmla="*/ 1 w 22"/>
                <a:gd name="T1" fmla="*/ 8 h 15"/>
                <a:gd name="T2" fmla="*/ 1 w 22"/>
                <a:gd name="T3" fmla="*/ 9 h 15"/>
                <a:gd name="T4" fmla="*/ 2 w 22"/>
                <a:gd name="T5" fmla="*/ 11 h 15"/>
                <a:gd name="T6" fmla="*/ 3 w 22"/>
                <a:gd name="T7" fmla="*/ 12 h 15"/>
                <a:gd name="T8" fmla="*/ 6 w 22"/>
                <a:gd name="T9" fmla="*/ 13 h 15"/>
                <a:gd name="T10" fmla="*/ 8 w 22"/>
                <a:gd name="T11" fmla="*/ 14 h 15"/>
                <a:gd name="T12" fmla="*/ 9 w 22"/>
                <a:gd name="T13" fmla="*/ 14 h 15"/>
                <a:gd name="T14" fmla="*/ 12 w 22"/>
                <a:gd name="T15" fmla="*/ 15 h 15"/>
                <a:gd name="T16" fmla="*/ 12 w 22"/>
                <a:gd name="T17" fmla="*/ 15 h 15"/>
                <a:gd name="T18" fmla="*/ 13 w 22"/>
                <a:gd name="T19" fmla="*/ 15 h 15"/>
                <a:gd name="T20" fmla="*/ 13 w 22"/>
                <a:gd name="T21" fmla="*/ 15 h 15"/>
                <a:gd name="T22" fmla="*/ 14 w 22"/>
                <a:gd name="T23" fmla="*/ 15 h 15"/>
                <a:gd name="T24" fmla="*/ 15 w 22"/>
                <a:gd name="T25" fmla="*/ 15 h 15"/>
                <a:gd name="T26" fmla="*/ 15 w 22"/>
                <a:gd name="T27" fmla="*/ 15 h 15"/>
                <a:gd name="T28" fmla="*/ 16 w 22"/>
                <a:gd name="T29" fmla="*/ 15 h 15"/>
                <a:gd name="T30" fmla="*/ 17 w 22"/>
                <a:gd name="T31" fmla="*/ 15 h 15"/>
                <a:gd name="T32" fmla="*/ 17 w 22"/>
                <a:gd name="T33" fmla="*/ 15 h 15"/>
                <a:gd name="T34" fmla="*/ 18 w 22"/>
                <a:gd name="T35" fmla="*/ 14 h 15"/>
                <a:gd name="T36" fmla="*/ 21 w 22"/>
                <a:gd name="T37" fmla="*/ 13 h 15"/>
                <a:gd name="T38" fmla="*/ 21 w 22"/>
                <a:gd name="T39" fmla="*/ 13 h 15"/>
                <a:gd name="T40" fmla="*/ 22 w 22"/>
                <a:gd name="T41" fmla="*/ 12 h 15"/>
                <a:gd name="T42" fmla="*/ 22 w 22"/>
                <a:gd name="T43" fmla="*/ 11 h 15"/>
                <a:gd name="T44" fmla="*/ 22 w 22"/>
                <a:gd name="T45" fmla="*/ 11 h 15"/>
                <a:gd name="T46" fmla="*/ 22 w 22"/>
                <a:gd name="T47" fmla="*/ 10 h 15"/>
                <a:gd name="T48" fmla="*/ 22 w 22"/>
                <a:gd name="T49" fmla="*/ 10 h 15"/>
                <a:gd name="T50" fmla="*/ 22 w 22"/>
                <a:gd name="T51" fmla="*/ 9 h 15"/>
                <a:gd name="T52" fmla="*/ 21 w 22"/>
                <a:gd name="T53" fmla="*/ 9 h 15"/>
                <a:gd name="T54" fmla="*/ 21 w 22"/>
                <a:gd name="T55" fmla="*/ 8 h 15"/>
                <a:gd name="T56" fmla="*/ 19 w 22"/>
                <a:gd name="T57" fmla="*/ 7 h 15"/>
                <a:gd name="T58" fmla="*/ 19 w 22"/>
                <a:gd name="T59" fmla="*/ 7 h 15"/>
                <a:gd name="T60" fmla="*/ 16 w 22"/>
                <a:gd name="T61" fmla="*/ 8 h 15"/>
                <a:gd name="T62" fmla="*/ 15 w 22"/>
                <a:gd name="T63" fmla="*/ 8 h 15"/>
                <a:gd name="T64" fmla="*/ 14 w 22"/>
                <a:gd name="T65" fmla="*/ 8 h 15"/>
                <a:gd name="T66" fmla="*/ 13 w 22"/>
                <a:gd name="T67" fmla="*/ 8 h 15"/>
                <a:gd name="T68" fmla="*/ 12 w 22"/>
                <a:gd name="T69" fmla="*/ 8 h 15"/>
                <a:gd name="T70" fmla="*/ 11 w 22"/>
                <a:gd name="T71" fmla="*/ 9 h 15"/>
                <a:gd name="T72" fmla="*/ 9 w 22"/>
                <a:gd name="T73" fmla="*/ 9 h 15"/>
                <a:gd name="T74" fmla="*/ 9 w 22"/>
                <a:gd name="T75" fmla="*/ 9 h 15"/>
                <a:gd name="T76" fmla="*/ 6 w 22"/>
                <a:gd name="T77" fmla="*/ 6 h 15"/>
                <a:gd name="T78" fmla="*/ 7 w 22"/>
                <a:gd name="T79" fmla="*/ 6 h 15"/>
                <a:gd name="T80" fmla="*/ 7 w 22"/>
                <a:gd name="T81" fmla="*/ 5 h 15"/>
                <a:gd name="T82" fmla="*/ 8 w 22"/>
                <a:gd name="T83" fmla="*/ 5 h 15"/>
                <a:gd name="T84" fmla="*/ 8 w 22"/>
                <a:gd name="T85" fmla="*/ 5 h 15"/>
                <a:gd name="T86" fmla="*/ 9 w 22"/>
                <a:gd name="T87" fmla="*/ 5 h 15"/>
                <a:gd name="T88" fmla="*/ 9 w 22"/>
                <a:gd name="T89" fmla="*/ 5 h 15"/>
                <a:gd name="T90" fmla="*/ 10 w 22"/>
                <a:gd name="T91" fmla="*/ 4 h 15"/>
                <a:gd name="T92" fmla="*/ 11 w 22"/>
                <a:gd name="T93" fmla="*/ 3 h 15"/>
                <a:gd name="T94" fmla="*/ 11 w 22"/>
                <a:gd name="T95" fmla="*/ 3 h 15"/>
                <a:gd name="T96" fmla="*/ 11 w 22"/>
                <a:gd name="T97" fmla="*/ 2 h 15"/>
                <a:gd name="T98" fmla="*/ 11 w 22"/>
                <a:gd name="T99" fmla="*/ 0 h 15"/>
                <a:gd name="T100" fmla="*/ 10 w 22"/>
                <a:gd name="T101" fmla="*/ 0 h 15"/>
                <a:gd name="T102" fmla="*/ 8 w 22"/>
                <a:gd name="T103" fmla="*/ 0 h 15"/>
                <a:gd name="T104" fmla="*/ 7 w 22"/>
                <a:gd name="T105" fmla="*/ 0 h 15"/>
                <a:gd name="T106" fmla="*/ 6 w 22"/>
                <a:gd name="T107" fmla="*/ 0 h 15"/>
                <a:gd name="T108" fmla="*/ 3 w 22"/>
                <a:gd name="T109" fmla="*/ 1 h 15"/>
                <a:gd name="T110" fmla="*/ 2 w 22"/>
                <a:gd name="T111" fmla="*/ 2 h 15"/>
                <a:gd name="T112" fmla="*/ 2 w 22"/>
                <a:gd name="T113" fmla="*/ 2 h 15"/>
                <a:gd name="T114" fmla="*/ 1 w 22"/>
                <a:gd name="T115" fmla="*/ 4 h 15"/>
                <a:gd name="T116" fmla="*/ 0 w 22"/>
                <a:gd name="T117" fmla="*/ 5 h 15"/>
                <a:gd name="T118" fmla="*/ 0 w 22"/>
                <a:gd name="T11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 h="15">
                  <a:moveTo>
                    <a:pt x="0" y="6"/>
                  </a:moveTo>
                  <a:cubicBezTo>
                    <a:pt x="0" y="7"/>
                    <a:pt x="0" y="7"/>
                    <a:pt x="0" y="7"/>
                  </a:cubicBezTo>
                  <a:cubicBezTo>
                    <a:pt x="0" y="7"/>
                    <a:pt x="0" y="7"/>
                    <a:pt x="0" y="7"/>
                  </a:cubicBezTo>
                  <a:cubicBezTo>
                    <a:pt x="0" y="7"/>
                    <a:pt x="1" y="7"/>
                    <a:pt x="1" y="8"/>
                  </a:cubicBezTo>
                  <a:cubicBezTo>
                    <a:pt x="1" y="8"/>
                    <a:pt x="1" y="8"/>
                    <a:pt x="1" y="8"/>
                  </a:cubicBezTo>
                  <a:cubicBezTo>
                    <a:pt x="1" y="8"/>
                    <a:pt x="1" y="8"/>
                    <a:pt x="1" y="8"/>
                  </a:cubicBezTo>
                  <a:cubicBezTo>
                    <a:pt x="1" y="9"/>
                    <a:pt x="1" y="9"/>
                    <a:pt x="1" y="9"/>
                  </a:cubicBezTo>
                  <a:cubicBezTo>
                    <a:pt x="1" y="9"/>
                    <a:pt x="1" y="9"/>
                    <a:pt x="1" y="9"/>
                  </a:cubicBezTo>
                  <a:cubicBezTo>
                    <a:pt x="1" y="9"/>
                    <a:pt x="1" y="9"/>
                    <a:pt x="1" y="9"/>
                  </a:cubicBezTo>
                  <a:cubicBezTo>
                    <a:pt x="1" y="10"/>
                    <a:pt x="1" y="10"/>
                    <a:pt x="2" y="10"/>
                  </a:cubicBezTo>
                  <a:cubicBezTo>
                    <a:pt x="2" y="10"/>
                    <a:pt x="2" y="10"/>
                    <a:pt x="2" y="10"/>
                  </a:cubicBezTo>
                  <a:cubicBezTo>
                    <a:pt x="2" y="10"/>
                    <a:pt x="2" y="10"/>
                    <a:pt x="2" y="11"/>
                  </a:cubicBezTo>
                  <a:cubicBezTo>
                    <a:pt x="2" y="11"/>
                    <a:pt x="3" y="11"/>
                    <a:pt x="3" y="12"/>
                  </a:cubicBezTo>
                  <a:cubicBezTo>
                    <a:pt x="3" y="12"/>
                    <a:pt x="3" y="12"/>
                    <a:pt x="3" y="12"/>
                  </a:cubicBezTo>
                  <a:cubicBezTo>
                    <a:pt x="3" y="12"/>
                    <a:pt x="3" y="12"/>
                    <a:pt x="3" y="12"/>
                  </a:cubicBezTo>
                  <a:cubicBezTo>
                    <a:pt x="3" y="12"/>
                    <a:pt x="3" y="12"/>
                    <a:pt x="3" y="12"/>
                  </a:cubicBezTo>
                  <a:cubicBezTo>
                    <a:pt x="4" y="12"/>
                    <a:pt x="4" y="12"/>
                    <a:pt x="4" y="12"/>
                  </a:cubicBezTo>
                  <a:cubicBezTo>
                    <a:pt x="4" y="12"/>
                    <a:pt x="4" y="12"/>
                    <a:pt x="4" y="12"/>
                  </a:cubicBezTo>
                  <a:cubicBezTo>
                    <a:pt x="5" y="13"/>
                    <a:pt x="5" y="13"/>
                    <a:pt x="6" y="13"/>
                  </a:cubicBezTo>
                  <a:cubicBezTo>
                    <a:pt x="6" y="13"/>
                    <a:pt x="6" y="13"/>
                    <a:pt x="6" y="13"/>
                  </a:cubicBezTo>
                  <a:cubicBezTo>
                    <a:pt x="6" y="13"/>
                    <a:pt x="6" y="13"/>
                    <a:pt x="6" y="13"/>
                  </a:cubicBezTo>
                  <a:cubicBezTo>
                    <a:pt x="6" y="13"/>
                    <a:pt x="6" y="13"/>
                    <a:pt x="6" y="13"/>
                  </a:cubicBezTo>
                  <a:cubicBezTo>
                    <a:pt x="7" y="14"/>
                    <a:pt x="7" y="14"/>
                    <a:pt x="7" y="14"/>
                  </a:cubicBezTo>
                  <a:cubicBezTo>
                    <a:pt x="7" y="14"/>
                    <a:pt x="8" y="14"/>
                    <a:pt x="8" y="14"/>
                  </a:cubicBezTo>
                  <a:cubicBezTo>
                    <a:pt x="8" y="14"/>
                    <a:pt x="8" y="14"/>
                    <a:pt x="8" y="14"/>
                  </a:cubicBezTo>
                  <a:cubicBezTo>
                    <a:pt x="8" y="14"/>
                    <a:pt x="8" y="14"/>
                    <a:pt x="8" y="14"/>
                  </a:cubicBezTo>
                  <a:cubicBezTo>
                    <a:pt x="9" y="14"/>
                    <a:pt x="9" y="14"/>
                    <a:pt x="9" y="14"/>
                  </a:cubicBezTo>
                  <a:cubicBezTo>
                    <a:pt x="9" y="14"/>
                    <a:pt x="9" y="14"/>
                    <a:pt x="9" y="14"/>
                  </a:cubicBezTo>
                  <a:cubicBezTo>
                    <a:pt x="10" y="14"/>
                    <a:pt x="10" y="14"/>
                    <a:pt x="10" y="14"/>
                  </a:cubicBezTo>
                  <a:cubicBezTo>
                    <a:pt x="10" y="14"/>
                    <a:pt x="10" y="14"/>
                    <a:pt x="10" y="14"/>
                  </a:cubicBezTo>
                  <a:cubicBezTo>
                    <a:pt x="11" y="15"/>
                    <a:pt x="11" y="15"/>
                    <a:pt x="11"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4" y="15"/>
                    <a:pt x="14" y="15"/>
                  </a:cubicBezTo>
                  <a:cubicBezTo>
                    <a:pt x="14" y="15"/>
                    <a:pt x="14" y="15"/>
                    <a:pt x="14" y="15"/>
                  </a:cubicBezTo>
                  <a:cubicBezTo>
                    <a:pt x="14" y="15"/>
                    <a:pt x="14" y="15"/>
                    <a:pt x="14"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8" y="15"/>
                    <a:pt x="18" y="15"/>
                    <a:pt x="18" y="15"/>
                  </a:cubicBezTo>
                  <a:cubicBezTo>
                    <a:pt x="18" y="15"/>
                    <a:pt x="18" y="15"/>
                    <a:pt x="18" y="15"/>
                  </a:cubicBezTo>
                  <a:cubicBezTo>
                    <a:pt x="18" y="15"/>
                    <a:pt x="18" y="15"/>
                    <a:pt x="18" y="14"/>
                  </a:cubicBezTo>
                  <a:cubicBezTo>
                    <a:pt x="19" y="14"/>
                    <a:pt x="19" y="14"/>
                    <a:pt x="19" y="14"/>
                  </a:cubicBezTo>
                  <a:cubicBezTo>
                    <a:pt x="19" y="14"/>
                    <a:pt x="19" y="14"/>
                    <a:pt x="19" y="14"/>
                  </a:cubicBezTo>
                  <a:cubicBezTo>
                    <a:pt x="20" y="14"/>
                    <a:pt x="20" y="14"/>
                    <a:pt x="20" y="14"/>
                  </a:cubicBezTo>
                  <a:cubicBezTo>
                    <a:pt x="20" y="14"/>
                    <a:pt x="20" y="13"/>
                    <a:pt x="21" y="13"/>
                  </a:cubicBezTo>
                  <a:cubicBezTo>
                    <a:pt x="21" y="13"/>
                    <a:pt x="21" y="13"/>
                    <a:pt x="21" y="13"/>
                  </a:cubicBezTo>
                  <a:cubicBezTo>
                    <a:pt x="21" y="13"/>
                    <a:pt x="21" y="13"/>
                    <a:pt x="21" y="13"/>
                  </a:cubicBezTo>
                  <a:cubicBezTo>
                    <a:pt x="21" y="13"/>
                    <a:pt x="21" y="13"/>
                    <a:pt x="21" y="13"/>
                  </a:cubicBezTo>
                  <a:cubicBezTo>
                    <a:pt x="21" y="13"/>
                    <a:pt x="21" y="13"/>
                    <a:pt x="21" y="13"/>
                  </a:cubicBezTo>
                  <a:cubicBezTo>
                    <a:pt x="21" y="13"/>
                    <a:pt x="21" y="13"/>
                    <a:pt x="21" y="13"/>
                  </a:cubicBezTo>
                  <a:cubicBezTo>
                    <a:pt x="22" y="12"/>
                    <a:pt x="22" y="12"/>
                    <a:pt x="22" y="12"/>
                  </a:cubicBezTo>
                  <a:cubicBezTo>
                    <a:pt x="22" y="12"/>
                    <a:pt x="22" y="12"/>
                    <a:pt x="22" y="12"/>
                  </a:cubicBezTo>
                  <a:cubicBezTo>
                    <a:pt x="22" y="12"/>
                    <a:pt x="22" y="12"/>
                    <a:pt x="22" y="12"/>
                  </a:cubicBezTo>
                  <a:cubicBezTo>
                    <a:pt x="22" y="12"/>
                    <a:pt x="22" y="12"/>
                    <a:pt x="22" y="12"/>
                  </a:cubicBezTo>
                  <a:cubicBezTo>
                    <a:pt x="22" y="12"/>
                    <a:pt x="22" y="12"/>
                    <a:pt x="22" y="12"/>
                  </a:cubicBezTo>
                  <a:cubicBezTo>
                    <a:pt x="22" y="12"/>
                    <a:pt x="22" y="12"/>
                    <a:pt x="22" y="12"/>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9"/>
                    <a:pt x="22" y="9"/>
                    <a:pt x="22" y="9"/>
                  </a:cubicBezTo>
                  <a:cubicBezTo>
                    <a:pt x="22" y="9"/>
                    <a:pt x="22" y="9"/>
                    <a:pt x="22" y="9"/>
                  </a:cubicBezTo>
                  <a:cubicBezTo>
                    <a:pt x="22" y="9"/>
                    <a:pt x="22" y="9"/>
                    <a:pt x="22" y="9"/>
                  </a:cubicBezTo>
                  <a:cubicBezTo>
                    <a:pt x="22" y="9"/>
                    <a:pt x="22" y="9"/>
                    <a:pt x="22" y="9"/>
                  </a:cubicBezTo>
                  <a:cubicBezTo>
                    <a:pt x="22" y="9"/>
                    <a:pt x="22" y="9"/>
                    <a:pt x="22" y="9"/>
                  </a:cubicBezTo>
                  <a:cubicBezTo>
                    <a:pt x="21" y="9"/>
                    <a:pt x="21" y="9"/>
                    <a:pt x="21" y="9"/>
                  </a:cubicBezTo>
                  <a:cubicBezTo>
                    <a:pt x="21" y="9"/>
                    <a:pt x="21" y="9"/>
                    <a:pt x="21" y="9"/>
                  </a:cubicBezTo>
                  <a:cubicBezTo>
                    <a:pt x="21" y="9"/>
                    <a:pt x="21" y="9"/>
                    <a:pt x="21" y="9"/>
                  </a:cubicBezTo>
                  <a:cubicBezTo>
                    <a:pt x="21" y="8"/>
                    <a:pt x="21" y="8"/>
                    <a:pt x="21" y="8"/>
                  </a:cubicBezTo>
                  <a:cubicBezTo>
                    <a:pt x="21" y="8"/>
                    <a:pt x="21" y="8"/>
                    <a:pt x="21" y="8"/>
                  </a:cubicBezTo>
                  <a:cubicBezTo>
                    <a:pt x="21" y="8"/>
                    <a:pt x="21" y="8"/>
                    <a:pt x="21" y="8"/>
                  </a:cubicBezTo>
                  <a:cubicBezTo>
                    <a:pt x="20" y="8"/>
                    <a:pt x="20" y="8"/>
                    <a:pt x="20" y="8"/>
                  </a:cubicBezTo>
                  <a:cubicBezTo>
                    <a:pt x="20" y="8"/>
                    <a:pt x="20" y="8"/>
                    <a:pt x="20" y="8"/>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8" y="7"/>
                    <a:pt x="18" y="7"/>
                    <a:pt x="17" y="8"/>
                  </a:cubicBezTo>
                  <a:cubicBezTo>
                    <a:pt x="17" y="8"/>
                    <a:pt x="17" y="8"/>
                    <a:pt x="17" y="8"/>
                  </a:cubicBezTo>
                  <a:cubicBezTo>
                    <a:pt x="16" y="8"/>
                    <a:pt x="16" y="8"/>
                    <a:pt x="16"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4" y="8"/>
                  </a:cubicBezTo>
                  <a:cubicBezTo>
                    <a:pt x="14" y="8"/>
                    <a:pt x="14" y="8"/>
                    <a:pt x="14" y="8"/>
                  </a:cubicBezTo>
                  <a:cubicBezTo>
                    <a:pt x="14" y="8"/>
                    <a:pt x="14" y="8"/>
                    <a:pt x="14" y="8"/>
                  </a:cubicBezTo>
                  <a:cubicBezTo>
                    <a:pt x="14" y="8"/>
                    <a:pt x="14" y="8"/>
                    <a:pt x="14" y="8"/>
                  </a:cubicBezTo>
                  <a:cubicBezTo>
                    <a:pt x="14" y="8"/>
                    <a:pt x="14" y="8"/>
                    <a:pt x="14" y="8"/>
                  </a:cubicBezTo>
                  <a:cubicBezTo>
                    <a:pt x="14" y="8"/>
                    <a:pt x="14" y="8"/>
                    <a:pt x="14" y="8"/>
                  </a:cubicBezTo>
                  <a:cubicBezTo>
                    <a:pt x="13" y="8"/>
                    <a:pt x="13" y="8"/>
                    <a:pt x="13" y="8"/>
                  </a:cubicBezTo>
                  <a:cubicBezTo>
                    <a:pt x="13" y="8"/>
                    <a:pt x="13" y="8"/>
                    <a:pt x="13" y="8"/>
                  </a:cubicBezTo>
                  <a:cubicBezTo>
                    <a:pt x="12" y="8"/>
                    <a:pt x="12" y="8"/>
                    <a:pt x="12" y="8"/>
                  </a:cubicBezTo>
                  <a:cubicBezTo>
                    <a:pt x="12" y="8"/>
                    <a:pt x="12" y="8"/>
                    <a:pt x="12" y="8"/>
                  </a:cubicBezTo>
                  <a:cubicBezTo>
                    <a:pt x="12" y="8"/>
                    <a:pt x="12" y="8"/>
                    <a:pt x="12" y="8"/>
                  </a:cubicBezTo>
                  <a:cubicBezTo>
                    <a:pt x="12" y="8"/>
                    <a:pt x="12" y="8"/>
                    <a:pt x="12" y="8"/>
                  </a:cubicBezTo>
                  <a:cubicBezTo>
                    <a:pt x="12" y="8"/>
                    <a:pt x="12" y="8"/>
                    <a:pt x="12" y="8"/>
                  </a:cubicBezTo>
                  <a:cubicBezTo>
                    <a:pt x="11" y="9"/>
                    <a:pt x="11" y="9"/>
                    <a:pt x="11" y="9"/>
                  </a:cubicBezTo>
                  <a:cubicBezTo>
                    <a:pt x="11" y="9"/>
                    <a:pt x="11" y="9"/>
                    <a:pt x="11" y="9"/>
                  </a:cubicBezTo>
                  <a:cubicBezTo>
                    <a:pt x="11" y="9"/>
                    <a:pt x="11" y="9"/>
                    <a:pt x="11" y="9"/>
                  </a:cubicBezTo>
                  <a:cubicBezTo>
                    <a:pt x="10" y="9"/>
                    <a:pt x="10" y="9"/>
                    <a:pt x="10" y="9"/>
                  </a:cubicBezTo>
                  <a:cubicBezTo>
                    <a:pt x="10" y="9"/>
                    <a:pt x="10" y="9"/>
                    <a:pt x="10" y="9"/>
                  </a:cubicBezTo>
                  <a:cubicBezTo>
                    <a:pt x="10" y="9"/>
                    <a:pt x="9" y="9"/>
                    <a:pt x="9" y="9"/>
                  </a:cubicBezTo>
                  <a:cubicBezTo>
                    <a:pt x="9" y="9"/>
                    <a:pt x="9" y="9"/>
                    <a:pt x="9" y="9"/>
                  </a:cubicBezTo>
                  <a:cubicBezTo>
                    <a:pt x="9" y="9"/>
                    <a:pt x="9" y="9"/>
                    <a:pt x="9" y="9"/>
                  </a:cubicBezTo>
                  <a:cubicBezTo>
                    <a:pt x="9" y="9"/>
                    <a:pt x="9" y="9"/>
                    <a:pt x="9" y="9"/>
                  </a:cubicBezTo>
                  <a:cubicBezTo>
                    <a:pt x="9" y="9"/>
                    <a:pt x="9" y="9"/>
                    <a:pt x="9" y="9"/>
                  </a:cubicBezTo>
                  <a:cubicBezTo>
                    <a:pt x="8" y="9"/>
                    <a:pt x="8" y="9"/>
                    <a:pt x="8" y="9"/>
                  </a:cubicBezTo>
                  <a:cubicBezTo>
                    <a:pt x="7" y="7"/>
                    <a:pt x="7" y="7"/>
                    <a:pt x="7" y="7"/>
                  </a:cubicBezTo>
                  <a:cubicBezTo>
                    <a:pt x="7" y="7"/>
                    <a:pt x="6" y="7"/>
                    <a:pt x="6" y="7"/>
                  </a:cubicBezTo>
                  <a:cubicBezTo>
                    <a:pt x="6" y="6"/>
                    <a:pt x="6" y="6"/>
                    <a:pt x="6" y="6"/>
                  </a:cubicBezTo>
                  <a:cubicBezTo>
                    <a:pt x="6" y="6"/>
                    <a:pt x="6" y="6"/>
                    <a:pt x="6" y="6"/>
                  </a:cubicBezTo>
                  <a:cubicBezTo>
                    <a:pt x="7" y="5"/>
                    <a:pt x="7" y="5"/>
                    <a:pt x="7" y="5"/>
                  </a:cubicBezTo>
                  <a:cubicBezTo>
                    <a:pt x="7" y="6"/>
                    <a:pt x="7" y="6"/>
                    <a:pt x="7" y="6"/>
                  </a:cubicBezTo>
                  <a:cubicBezTo>
                    <a:pt x="7" y="6"/>
                    <a:pt x="7" y="6"/>
                    <a:pt x="7" y="6"/>
                  </a:cubicBezTo>
                  <a:cubicBezTo>
                    <a:pt x="7" y="6"/>
                    <a:pt x="7" y="6"/>
                    <a:pt x="7" y="6"/>
                  </a:cubicBezTo>
                  <a:cubicBezTo>
                    <a:pt x="7" y="5"/>
                    <a:pt x="7" y="5"/>
                    <a:pt x="7" y="5"/>
                  </a:cubicBezTo>
                  <a:cubicBezTo>
                    <a:pt x="7" y="5"/>
                    <a:pt x="7" y="5"/>
                    <a:pt x="7" y="5"/>
                  </a:cubicBezTo>
                  <a:cubicBezTo>
                    <a:pt x="7" y="5"/>
                    <a:pt x="7" y="5"/>
                    <a:pt x="7" y="5"/>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10" y="5"/>
                    <a:pt x="10" y="4"/>
                    <a:pt x="10" y="4"/>
                  </a:cubicBezTo>
                  <a:cubicBezTo>
                    <a:pt x="10" y="4"/>
                    <a:pt x="10" y="4"/>
                    <a:pt x="10" y="4"/>
                  </a:cubicBezTo>
                  <a:cubicBezTo>
                    <a:pt x="11" y="4"/>
                    <a:pt x="11" y="4"/>
                    <a:pt x="11" y="4"/>
                  </a:cubicBezTo>
                  <a:cubicBezTo>
                    <a:pt x="11" y="4"/>
                    <a:pt x="11" y="4"/>
                    <a:pt x="11" y="4"/>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2"/>
                    <a:pt x="11" y="2"/>
                  </a:cubicBezTo>
                  <a:cubicBezTo>
                    <a:pt x="11" y="2"/>
                    <a:pt x="11" y="2"/>
                    <a:pt x="11" y="2"/>
                  </a:cubicBezTo>
                  <a:cubicBezTo>
                    <a:pt x="11" y="2"/>
                    <a:pt x="11" y="2"/>
                    <a:pt x="11" y="2"/>
                  </a:cubicBezTo>
                  <a:cubicBezTo>
                    <a:pt x="11" y="2"/>
                    <a:pt x="11" y="2"/>
                    <a:pt x="11" y="2"/>
                  </a:cubicBezTo>
                  <a:cubicBezTo>
                    <a:pt x="11" y="1"/>
                    <a:pt x="11" y="1"/>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0" y="0"/>
                    <a:pt x="10" y="0"/>
                  </a:cubicBezTo>
                  <a:cubicBezTo>
                    <a:pt x="10" y="0"/>
                    <a:pt x="10" y="0"/>
                    <a:pt x="10" y="0"/>
                  </a:cubicBezTo>
                  <a:cubicBezTo>
                    <a:pt x="9" y="0"/>
                    <a:pt x="9" y="0"/>
                    <a:pt x="9" y="0"/>
                  </a:cubicBezTo>
                  <a:cubicBezTo>
                    <a:pt x="9" y="0"/>
                    <a:pt x="9" y="0"/>
                    <a:pt x="9" y="0"/>
                  </a:cubicBezTo>
                  <a:cubicBezTo>
                    <a:pt x="8" y="0"/>
                    <a:pt x="8" y="0"/>
                    <a:pt x="8" y="0"/>
                  </a:cubicBezTo>
                  <a:cubicBezTo>
                    <a:pt x="8" y="0"/>
                    <a:pt x="8" y="0"/>
                    <a:pt x="8" y="0"/>
                  </a:cubicBezTo>
                  <a:cubicBezTo>
                    <a:pt x="8" y="0"/>
                    <a:pt x="8" y="0"/>
                    <a:pt x="8"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3" y="1"/>
                    <a:pt x="3" y="1"/>
                    <a:pt x="3" y="1"/>
                  </a:cubicBezTo>
                  <a:cubicBezTo>
                    <a:pt x="3" y="1"/>
                    <a:pt x="3" y="1"/>
                    <a:pt x="3" y="1"/>
                  </a:cubicBezTo>
                  <a:cubicBezTo>
                    <a:pt x="3" y="1"/>
                    <a:pt x="3" y="1"/>
                    <a:pt x="3" y="1"/>
                  </a:cubicBezTo>
                  <a:cubicBezTo>
                    <a:pt x="3" y="1"/>
                    <a:pt x="3" y="1"/>
                    <a:pt x="3" y="1"/>
                  </a:cubicBezTo>
                  <a:cubicBezTo>
                    <a:pt x="2" y="1"/>
                    <a:pt x="2" y="2"/>
                    <a:pt x="2" y="2"/>
                  </a:cubicBezTo>
                  <a:cubicBezTo>
                    <a:pt x="2" y="2"/>
                    <a:pt x="2" y="2"/>
                    <a:pt x="2" y="2"/>
                  </a:cubicBezTo>
                  <a:cubicBezTo>
                    <a:pt x="2" y="2"/>
                    <a:pt x="2" y="2"/>
                    <a:pt x="2" y="2"/>
                  </a:cubicBezTo>
                  <a:cubicBezTo>
                    <a:pt x="2" y="2"/>
                    <a:pt x="2" y="2"/>
                    <a:pt x="2" y="2"/>
                  </a:cubicBezTo>
                  <a:cubicBezTo>
                    <a:pt x="2" y="2"/>
                    <a:pt x="2" y="2"/>
                    <a:pt x="2" y="2"/>
                  </a:cubicBezTo>
                  <a:cubicBezTo>
                    <a:pt x="2" y="2"/>
                    <a:pt x="1" y="2"/>
                    <a:pt x="1" y="3"/>
                  </a:cubicBezTo>
                  <a:cubicBezTo>
                    <a:pt x="1" y="3"/>
                    <a:pt x="1" y="3"/>
                    <a:pt x="1" y="3"/>
                  </a:cubicBezTo>
                  <a:cubicBezTo>
                    <a:pt x="1" y="3"/>
                    <a:pt x="1" y="3"/>
                    <a:pt x="1" y="3"/>
                  </a:cubicBezTo>
                  <a:cubicBezTo>
                    <a:pt x="1" y="3"/>
                    <a:pt x="1" y="4"/>
                    <a:pt x="1" y="4"/>
                  </a:cubicBezTo>
                  <a:cubicBezTo>
                    <a:pt x="1" y="4"/>
                    <a:pt x="1" y="4"/>
                    <a:pt x="0" y="4"/>
                  </a:cubicBezTo>
                  <a:cubicBezTo>
                    <a:pt x="0" y="4"/>
                    <a:pt x="0" y="4"/>
                    <a:pt x="0" y="4"/>
                  </a:cubicBezTo>
                  <a:cubicBezTo>
                    <a:pt x="0" y="5"/>
                    <a:pt x="0" y="5"/>
                    <a:pt x="0" y="5"/>
                  </a:cubicBezTo>
                  <a:cubicBezTo>
                    <a:pt x="0" y="5"/>
                    <a:pt x="0" y="5"/>
                    <a:pt x="0" y="5"/>
                  </a:cubicBezTo>
                  <a:cubicBezTo>
                    <a:pt x="0" y="5"/>
                    <a:pt x="0" y="5"/>
                    <a:pt x="0" y="5"/>
                  </a:cubicBezTo>
                  <a:cubicBezTo>
                    <a:pt x="0" y="5"/>
                    <a:pt x="0" y="6"/>
                    <a:pt x="0" y="6"/>
                  </a:cubicBezTo>
                  <a:cubicBezTo>
                    <a:pt x="0" y="6"/>
                    <a:pt x="0" y="6"/>
                    <a:pt x="0" y="6"/>
                  </a:cubicBezTo>
                  <a:cubicBezTo>
                    <a:pt x="0" y="6"/>
                    <a:pt x="0" y="6"/>
                    <a:pt x="0" y="6"/>
                  </a:cubicBezTo>
                  <a:cubicBezTo>
                    <a:pt x="0" y="6"/>
                    <a:pt x="0" y="6"/>
                    <a:pt x="0" y="6"/>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115" name="Freeform 48"/>
            <p:cNvSpPr/>
            <p:nvPr/>
          </p:nvSpPr>
          <p:spPr bwMode="auto">
            <a:xfrm>
              <a:off x="2084863" y="5205955"/>
              <a:ext cx="21197" cy="19145"/>
            </a:xfrm>
            <a:custGeom>
              <a:avLst/>
              <a:gdLst>
                <a:gd name="T0" fmla="*/ 0 w 13"/>
                <a:gd name="T1" fmla="*/ 10 h 12"/>
                <a:gd name="T2" fmla="*/ 0 w 13"/>
                <a:gd name="T3" fmla="*/ 11 h 12"/>
                <a:gd name="T4" fmla="*/ 1 w 13"/>
                <a:gd name="T5" fmla="*/ 12 h 12"/>
                <a:gd name="T6" fmla="*/ 1 w 13"/>
                <a:gd name="T7" fmla="*/ 12 h 12"/>
                <a:gd name="T8" fmla="*/ 1 w 13"/>
                <a:gd name="T9" fmla="*/ 12 h 12"/>
                <a:gd name="T10" fmla="*/ 2 w 13"/>
                <a:gd name="T11" fmla="*/ 12 h 12"/>
                <a:gd name="T12" fmla="*/ 2 w 13"/>
                <a:gd name="T13" fmla="*/ 12 h 12"/>
                <a:gd name="T14" fmla="*/ 2 w 13"/>
                <a:gd name="T15" fmla="*/ 12 h 12"/>
                <a:gd name="T16" fmla="*/ 3 w 13"/>
                <a:gd name="T17" fmla="*/ 12 h 12"/>
                <a:gd name="T18" fmla="*/ 3 w 13"/>
                <a:gd name="T19" fmla="*/ 12 h 12"/>
                <a:gd name="T20" fmla="*/ 3 w 13"/>
                <a:gd name="T21" fmla="*/ 12 h 12"/>
                <a:gd name="T22" fmla="*/ 3 w 13"/>
                <a:gd name="T23" fmla="*/ 12 h 12"/>
                <a:gd name="T24" fmla="*/ 4 w 13"/>
                <a:gd name="T25" fmla="*/ 12 h 12"/>
                <a:gd name="T26" fmla="*/ 4 w 13"/>
                <a:gd name="T27" fmla="*/ 12 h 12"/>
                <a:gd name="T28" fmla="*/ 6 w 13"/>
                <a:gd name="T29" fmla="*/ 11 h 12"/>
                <a:gd name="T30" fmla="*/ 6 w 13"/>
                <a:gd name="T31" fmla="*/ 11 h 12"/>
                <a:gd name="T32" fmla="*/ 7 w 13"/>
                <a:gd name="T33" fmla="*/ 11 h 12"/>
                <a:gd name="T34" fmla="*/ 7 w 13"/>
                <a:gd name="T35" fmla="*/ 10 h 12"/>
                <a:gd name="T36" fmla="*/ 10 w 13"/>
                <a:gd name="T37" fmla="*/ 8 h 12"/>
                <a:gd name="T38" fmla="*/ 10 w 13"/>
                <a:gd name="T39" fmla="*/ 8 h 12"/>
                <a:gd name="T40" fmla="*/ 10 w 13"/>
                <a:gd name="T41" fmla="*/ 8 h 12"/>
                <a:gd name="T42" fmla="*/ 10 w 13"/>
                <a:gd name="T43" fmla="*/ 8 h 12"/>
                <a:gd name="T44" fmla="*/ 11 w 13"/>
                <a:gd name="T45" fmla="*/ 7 h 12"/>
                <a:gd name="T46" fmla="*/ 11 w 13"/>
                <a:gd name="T47" fmla="*/ 7 h 12"/>
                <a:gd name="T48" fmla="*/ 11 w 13"/>
                <a:gd name="T49" fmla="*/ 7 h 12"/>
                <a:gd name="T50" fmla="*/ 11 w 13"/>
                <a:gd name="T51" fmla="*/ 6 h 12"/>
                <a:gd name="T52" fmla="*/ 11 w 13"/>
                <a:gd name="T53" fmla="*/ 6 h 12"/>
                <a:gd name="T54" fmla="*/ 11 w 13"/>
                <a:gd name="T55" fmla="*/ 6 h 12"/>
                <a:gd name="T56" fmla="*/ 12 w 13"/>
                <a:gd name="T57" fmla="*/ 5 h 12"/>
                <a:gd name="T58" fmla="*/ 12 w 13"/>
                <a:gd name="T59" fmla="*/ 5 h 12"/>
                <a:gd name="T60" fmla="*/ 12 w 13"/>
                <a:gd name="T61" fmla="*/ 4 h 12"/>
                <a:gd name="T62" fmla="*/ 13 w 13"/>
                <a:gd name="T63" fmla="*/ 3 h 12"/>
                <a:gd name="T64" fmla="*/ 13 w 13"/>
                <a:gd name="T65" fmla="*/ 3 h 12"/>
                <a:gd name="T66" fmla="*/ 13 w 13"/>
                <a:gd name="T67" fmla="*/ 2 h 12"/>
                <a:gd name="T68" fmla="*/ 13 w 13"/>
                <a:gd name="T69" fmla="*/ 2 h 12"/>
                <a:gd name="T70" fmla="*/ 13 w 13"/>
                <a:gd name="T71" fmla="*/ 1 h 12"/>
                <a:gd name="T72" fmla="*/ 12 w 13"/>
                <a:gd name="T73" fmla="*/ 1 h 12"/>
                <a:gd name="T74" fmla="*/ 12 w 13"/>
                <a:gd name="T75" fmla="*/ 0 h 12"/>
                <a:gd name="T76" fmla="*/ 12 w 13"/>
                <a:gd name="T77" fmla="*/ 0 h 12"/>
                <a:gd name="T78" fmla="*/ 12 w 13"/>
                <a:gd name="T79" fmla="*/ 0 h 12"/>
                <a:gd name="T80" fmla="*/ 12 w 13"/>
                <a:gd name="T81" fmla="*/ 0 h 12"/>
                <a:gd name="T82" fmla="*/ 12 w 13"/>
                <a:gd name="T83" fmla="*/ 0 h 12"/>
                <a:gd name="T84" fmla="*/ 11 w 13"/>
                <a:gd name="T85" fmla="*/ 0 h 12"/>
                <a:gd name="T86" fmla="*/ 11 w 13"/>
                <a:gd name="T87" fmla="*/ 0 h 12"/>
                <a:gd name="T88" fmla="*/ 11 w 13"/>
                <a:gd name="T89" fmla="*/ 0 h 12"/>
                <a:gd name="T90" fmla="*/ 11 w 13"/>
                <a:gd name="T91" fmla="*/ 0 h 12"/>
                <a:gd name="T92" fmla="*/ 10 w 13"/>
                <a:gd name="T93" fmla="*/ 0 h 12"/>
                <a:gd name="T94" fmla="*/ 10 w 13"/>
                <a:gd name="T95" fmla="*/ 0 h 12"/>
                <a:gd name="T96" fmla="*/ 10 w 13"/>
                <a:gd name="T97" fmla="*/ 0 h 12"/>
                <a:gd name="T98" fmla="*/ 8 w 13"/>
                <a:gd name="T99" fmla="*/ 2 h 12"/>
                <a:gd name="T100" fmla="*/ 7 w 13"/>
                <a:gd name="T101" fmla="*/ 2 h 12"/>
                <a:gd name="T102" fmla="*/ 7 w 13"/>
                <a:gd name="T103" fmla="*/ 2 h 12"/>
                <a:gd name="T104" fmla="*/ 2 w 13"/>
                <a:gd name="T105" fmla="*/ 6 h 12"/>
                <a:gd name="T106" fmla="*/ 2 w 13"/>
                <a:gd name="T107" fmla="*/ 6 h 12"/>
                <a:gd name="T108" fmla="*/ 1 w 13"/>
                <a:gd name="T109" fmla="*/ 7 h 12"/>
                <a:gd name="T110" fmla="*/ 1 w 13"/>
                <a:gd name="T111" fmla="*/ 8 h 12"/>
                <a:gd name="T112" fmla="*/ 1 w 13"/>
                <a:gd name="T113" fmla="*/ 8 h 12"/>
                <a:gd name="T114" fmla="*/ 0 w 13"/>
                <a:gd name="T115" fmla="*/ 8 h 12"/>
                <a:gd name="T116" fmla="*/ 0 w 13"/>
                <a:gd name="T117" fmla="*/ 9 h 12"/>
                <a:gd name="T118" fmla="*/ 0 w 13"/>
                <a:gd name="T119" fmla="*/ 9 h 12"/>
                <a:gd name="T120" fmla="*/ 0 w 13"/>
                <a:gd name="T121" fmla="*/ 9 h 12"/>
                <a:gd name="T122" fmla="*/ 0 w 13"/>
                <a:gd name="T123" fmla="*/ 9 h 12"/>
                <a:gd name="T124" fmla="*/ 0 w 13"/>
                <a:gd name="T12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 h="12">
                  <a:moveTo>
                    <a:pt x="0" y="10"/>
                  </a:moveTo>
                  <a:cubicBezTo>
                    <a:pt x="0" y="10"/>
                    <a:pt x="0" y="10"/>
                    <a:pt x="0" y="10"/>
                  </a:cubicBezTo>
                  <a:cubicBezTo>
                    <a:pt x="0" y="10"/>
                    <a:pt x="0" y="10"/>
                    <a:pt x="0" y="10"/>
                  </a:cubicBezTo>
                  <a:cubicBezTo>
                    <a:pt x="0" y="11"/>
                    <a:pt x="0" y="11"/>
                    <a:pt x="0" y="11"/>
                  </a:cubicBezTo>
                  <a:cubicBezTo>
                    <a:pt x="1" y="11"/>
                    <a:pt x="1" y="11"/>
                    <a:pt x="1" y="12"/>
                  </a:cubicBezTo>
                  <a:cubicBezTo>
                    <a:pt x="1" y="12"/>
                    <a:pt x="1" y="12"/>
                    <a:pt x="1" y="12"/>
                  </a:cubicBezTo>
                  <a:cubicBezTo>
                    <a:pt x="1" y="12"/>
                    <a:pt x="1" y="12"/>
                    <a:pt x="1" y="12"/>
                  </a:cubicBezTo>
                  <a:cubicBezTo>
                    <a:pt x="1" y="12"/>
                    <a:pt x="1" y="12"/>
                    <a:pt x="1" y="12"/>
                  </a:cubicBezTo>
                  <a:cubicBezTo>
                    <a:pt x="1" y="12"/>
                    <a:pt x="1" y="12"/>
                    <a:pt x="1" y="12"/>
                  </a:cubicBezTo>
                  <a:cubicBezTo>
                    <a:pt x="1" y="12"/>
                    <a:pt x="1" y="12"/>
                    <a:pt x="1" y="12"/>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4" y="12"/>
                    <a:pt x="4" y="12"/>
                    <a:pt x="4" y="12"/>
                  </a:cubicBezTo>
                  <a:cubicBezTo>
                    <a:pt x="4" y="12"/>
                    <a:pt x="4" y="12"/>
                    <a:pt x="4" y="12"/>
                  </a:cubicBezTo>
                  <a:cubicBezTo>
                    <a:pt x="4" y="12"/>
                    <a:pt x="4" y="12"/>
                    <a:pt x="4" y="12"/>
                  </a:cubicBezTo>
                  <a:cubicBezTo>
                    <a:pt x="4" y="12"/>
                    <a:pt x="4" y="12"/>
                    <a:pt x="4" y="12"/>
                  </a:cubicBezTo>
                  <a:cubicBezTo>
                    <a:pt x="5" y="12"/>
                    <a:pt x="5" y="12"/>
                    <a:pt x="6" y="11"/>
                  </a:cubicBezTo>
                  <a:cubicBezTo>
                    <a:pt x="6" y="11"/>
                    <a:pt x="6" y="11"/>
                    <a:pt x="6" y="11"/>
                  </a:cubicBezTo>
                  <a:cubicBezTo>
                    <a:pt x="6" y="11"/>
                    <a:pt x="6" y="11"/>
                    <a:pt x="6" y="11"/>
                  </a:cubicBezTo>
                  <a:cubicBezTo>
                    <a:pt x="6" y="11"/>
                    <a:pt x="6" y="11"/>
                    <a:pt x="6" y="11"/>
                  </a:cubicBezTo>
                  <a:cubicBezTo>
                    <a:pt x="7" y="11"/>
                    <a:pt x="7" y="11"/>
                    <a:pt x="7" y="11"/>
                  </a:cubicBezTo>
                  <a:cubicBezTo>
                    <a:pt x="7" y="10"/>
                    <a:pt x="7" y="10"/>
                    <a:pt x="7" y="10"/>
                  </a:cubicBezTo>
                  <a:cubicBezTo>
                    <a:pt x="7" y="10"/>
                    <a:pt x="7" y="10"/>
                    <a:pt x="7" y="10"/>
                  </a:cubicBezTo>
                  <a:cubicBezTo>
                    <a:pt x="8" y="9"/>
                    <a:pt x="8" y="9"/>
                    <a:pt x="8" y="9"/>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6"/>
                    <a:pt x="11" y="6"/>
                    <a:pt x="11" y="6"/>
                  </a:cubicBezTo>
                  <a:cubicBezTo>
                    <a:pt x="11" y="6"/>
                    <a:pt x="11" y="6"/>
                    <a:pt x="11" y="6"/>
                  </a:cubicBezTo>
                  <a:cubicBezTo>
                    <a:pt x="11" y="6"/>
                    <a:pt x="11" y="6"/>
                    <a:pt x="11" y="6"/>
                  </a:cubicBezTo>
                  <a:cubicBezTo>
                    <a:pt x="11" y="6"/>
                    <a:pt x="11" y="6"/>
                    <a:pt x="11" y="6"/>
                  </a:cubicBezTo>
                  <a:cubicBezTo>
                    <a:pt x="11" y="6"/>
                    <a:pt x="11" y="6"/>
                    <a:pt x="11" y="6"/>
                  </a:cubicBezTo>
                  <a:cubicBezTo>
                    <a:pt x="12" y="6"/>
                    <a:pt x="12" y="6"/>
                    <a:pt x="12" y="6"/>
                  </a:cubicBezTo>
                  <a:cubicBezTo>
                    <a:pt x="12" y="5"/>
                    <a:pt x="12" y="5"/>
                    <a:pt x="12" y="5"/>
                  </a:cubicBezTo>
                  <a:cubicBezTo>
                    <a:pt x="12" y="5"/>
                    <a:pt x="12" y="5"/>
                    <a:pt x="12" y="5"/>
                  </a:cubicBezTo>
                  <a:cubicBezTo>
                    <a:pt x="12" y="5"/>
                    <a:pt x="12" y="5"/>
                    <a:pt x="12" y="5"/>
                  </a:cubicBezTo>
                  <a:cubicBezTo>
                    <a:pt x="12" y="5"/>
                    <a:pt x="12" y="5"/>
                    <a:pt x="12" y="5"/>
                  </a:cubicBezTo>
                  <a:cubicBezTo>
                    <a:pt x="12" y="4"/>
                    <a:pt x="12" y="4"/>
                    <a:pt x="12" y="4"/>
                  </a:cubicBezTo>
                  <a:cubicBezTo>
                    <a:pt x="12" y="4"/>
                    <a:pt x="13" y="4"/>
                    <a:pt x="13" y="4"/>
                  </a:cubicBezTo>
                  <a:cubicBezTo>
                    <a:pt x="13" y="4"/>
                    <a:pt x="13" y="4"/>
                    <a:pt x="13" y="3"/>
                  </a:cubicBezTo>
                  <a:cubicBezTo>
                    <a:pt x="13" y="3"/>
                    <a:pt x="13" y="3"/>
                    <a:pt x="13" y="3"/>
                  </a:cubicBezTo>
                  <a:cubicBezTo>
                    <a:pt x="13" y="3"/>
                    <a:pt x="13" y="3"/>
                    <a:pt x="13" y="3"/>
                  </a:cubicBezTo>
                  <a:cubicBezTo>
                    <a:pt x="13" y="3"/>
                    <a:pt x="13" y="3"/>
                    <a:pt x="13" y="3"/>
                  </a:cubicBezTo>
                  <a:cubicBezTo>
                    <a:pt x="13" y="3"/>
                    <a:pt x="13" y="3"/>
                    <a:pt x="13" y="2"/>
                  </a:cubicBezTo>
                  <a:cubicBezTo>
                    <a:pt x="13" y="2"/>
                    <a:pt x="13" y="2"/>
                    <a:pt x="13" y="2"/>
                  </a:cubicBezTo>
                  <a:cubicBezTo>
                    <a:pt x="13" y="2"/>
                    <a:pt x="13" y="2"/>
                    <a:pt x="13" y="2"/>
                  </a:cubicBezTo>
                  <a:cubicBezTo>
                    <a:pt x="13" y="2"/>
                    <a:pt x="13" y="2"/>
                    <a:pt x="13" y="2"/>
                  </a:cubicBezTo>
                  <a:cubicBezTo>
                    <a:pt x="13" y="2"/>
                    <a:pt x="13" y="1"/>
                    <a:pt x="13" y="1"/>
                  </a:cubicBezTo>
                  <a:cubicBezTo>
                    <a:pt x="13" y="1"/>
                    <a:pt x="13" y="1"/>
                    <a:pt x="12" y="1"/>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9" y="1"/>
                    <a:pt x="9" y="1"/>
                    <a:pt x="9" y="1"/>
                  </a:cubicBezTo>
                  <a:cubicBezTo>
                    <a:pt x="9" y="1"/>
                    <a:pt x="8" y="1"/>
                    <a:pt x="8" y="2"/>
                  </a:cubicBezTo>
                  <a:cubicBezTo>
                    <a:pt x="8" y="2"/>
                    <a:pt x="8" y="2"/>
                    <a:pt x="8" y="2"/>
                  </a:cubicBezTo>
                  <a:cubicBezTo>
                    <a:pt x="8" y="2"/>
                    <a:pt x="7" y="2"/>
                    <a:pt x="7" y="2"/>
                  </a:cubicBezTo>
                  <a:cubicBezTo>
                    <a:pt x="7" y="2"/>
                    <a:pt x="7" y="2"/>
                    <a:pt x="7" y="2"/>
                  </a:cubicBezTo>
                  <a:cubicBezTo>
                    <a:pt x="7" y="2"/>
                    <a:pt x="7" y="2"/>
                    <a:pt x="7" y="2"/>
                  </a:cubicBezTo>
                  <a:cubicBezTo>
                    <a:pt x="2" y="6"/>
                    <a:pt x="2" y="6"/>
                    <a:pt x="2" y="6"/>
                  </a:cubicBezTo>
                  <a:cubicBezTo>
                    <a:pt x="2" y="6"/>
                    <a:pt x="2" y="6"/>
                    <a:pt x="2" y="6"/>
                  </a:cubicBezTo>
                  <a:cubicBezTo>
                    <a:pt x="2" y="6"/>
                    <a:pt x="2" y="6"/>
                    <a:pt x="2" y="6"/>
                  </a:cubicBezTo>
                  <a:cubicBezTo>
                    <a:pt x="2" y="6"/>
                    <a:pt x="2" y="6"/>
                    <a:pt x="2" y="6"/>
                  </a:cubicBezTo>
                  <a:cubicBezTo>
                    <a:pt x="1" y="7"/>
                    <a:pt x="1" y="7"/>
                    <a:pt x="1" y="7"/>
                  </a:cubicBezTo>
                  <a:cubicBezTo>
                    <a:pt x="1" y="7"/>
                    <a:pt x="1" y="7"/>
                    <a:pt x="1" y="7"/>
                  </a:cubicBezTo>
                  <a:cubicBezTo>
                    <a:pt x="1" y="7"/>
                    <a:pt x="1" y="7"/>
                    <a:pt x="1" y="7"/>
                  </a:cubicBezTo>
                  <a:cubicBezTo>
                    <a:pt x="1" y="8"/>
                    <a:pt x="1" y="8"/>
                    <a:pt x="1" y="8"/>
                  </a:cubicBezTo>
                  <a:cubicBezTo>
                    <a:pt x="1" y="8"/>
                    <a:pt x="1" y="8"/>
                    <a:pt x="1" y="8"/>
                  </a:cubicBezTo>
                  <a:cubicBezTo>
                    <a:pt x="1" y="8"/>
                    <a:pt x="1" y="8"/>
                    <a:pt x="1" y="8"/>
                  </a:cubicBezTo>
                  <a:cubicBezTo>
                    <a:pt x="0" y="8"/>
                    <a:pt x="0" y="8"/>
                    <a:pt x="0" y="8"/>
                  </a:cubicBezTo>
                  <a:cubicBezTo>
                    <a:pt x="0" y="8"/>
                    <a:pt x="0" y="8"/>
                    <a:pt x="0" y="8"/>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10"/>
                    <a:pt x="0" y="10"/>
                    <a:pt x="0" y="10"/>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116" name="Freeform 49"/>
            <p:cNvSpPr/>
            <p:nvPr/>
          </p:nvSpPr>
          <p:spPr bwMode="auto">
            <a:xfrm>
              <a:off x="1541274" y="5220314"/>
              <a:ext cx="94359" cy="97778"/>
            </a:xfrm>
            <a:custGeom>
              <a:avLst/>
              <a:gdLst>
                <a:gd name="T0" fmla="*/ 3 w 58"/>
                <a:gd name="T1" fmla="*/ 8 h 60"/>
                <a:gd name="T2" fmla="*/ 21 w 58"/>
                <a:gd name="T3" fmla="*/ 32 h 60"/>
                <a:gd name="T4" fmla="*/ 26 w 58"/>
                <a:gd name="T5" fmla="*/ 41 h 60"/>
                <a:gd name="T6" fmla="*/ 17 w 58"/>
                <a:gd name="T7" fmla="*/ 54 h 60"/>
                <a:gd name="T8" fmla="*/ 16 w 58"/>
                <a:gd name="T9" fmla="*/ 56 h 60"/>
                <a:gd name="T10" fmla="*/ 15 w 58"/>
                <a:gd name="T11" fmla="*/ 58 h 60"/>
                <a:gd name="T12" fmla="*/ 14 w 58"/>
                <a:gd name="T13" fmla="*/ 60 h 60"/>
                <a:gd name="T14" fmla="*/ 20 w 58"/>
                <a:gd name="T15" fmla="*/ 60 h 60"/>
                <a:gd name="T16" fmla="*/ 21 w 58"/>
                <a:gd name="T17" fmla="*/ 60 h 60"/>
                <a:gd name="T18" fmla="*/ 22 w 58"/>
                <a:gd name="T19" fmla="*/ 59 h 60"/>
                <a:gd name="T20" fmla="*/ 22 w 58"/>
                <a:gd name="T21" fmla="*/ 59 h 60"/>
                <a:gd name="T22" fmla="*/ 24 w 58"/>
                <a:gd name="T23" fmla="*/ 56 h 60"/>
                <a:gd name="T24" fmla="*/ 33 w 58"/>
                <a:gd name="T25" fmla="*/ 44 h 60"/>
                <a:gd name="T26" fmla="*/ 50 w 58"/>
                <a:gd name="T27" fmla="*/ 28 h 60"/>
                <a:gd name="T28" fmla="*/ 54 w 58"/>
                <a:gd name="T29" fmla="*/ 26 h 60"/>
                <a:gd name="T30" fmla="*/ 55 w 58"/>
                <a:gd name="T31" fmla="*/ 26 h 60"/>
                <a:gd name="T32" fmla="*/ 57 w 58"/>
                <a:gd name="T33" fmla="*/ 25 h 60"/>
                <a:gd name="T34" fmla="*/ 58 w 58"/>
                <a:gd name="T35" fmla="*/ 23 h 60"/>
                <a:gd name="T36" fmla="*/ 58 w 58"/>
                <a:gd name="T37" fmla="*/ 22 h 60"/>
                <a:gd name="T38" fmla="*/ 58 w 58"/>
                <a:gd name="T39" fmla="*/ 21 h 60"/>
                <a:gd name="T40" fmla="*/ 58 w 58"/>
                <a:gd name="T41" fmla="*/ 20 h 60"/>
                <a:gd name="T42" fmla="*/ 58 w 58"/>
                <a:gd name="T43" fmla="*/ 20 h 60"/>
                <a:gd name="T44" fmla="*/ 57 w 58"/>
                <a:gd name="T45" fmla="*/ 19 h 60"/>
                <a:gd name="T46" fmla="*/ 56 w 58"/>
                <a:gd name="T47" fmla="*/ 19 h 60"/>
                <a:gd name="T48" fmla="*/ 54 w 58"/>
                <a:gd name="T49" fmla="*/ 18 h 60"/>
                <a:gd name="T50" fmla="*/ 52 w 58"/>
                <a:gd name="T51" fmla="*/ 19 h 60"/>
                <a:gd name="T52" fmla="*/ 50 w 58"/>
                <a:gd name="T53" fmla="*/ 20 h 60"/>
                <a:gd name="T54" fmla="*/ 39 w 58"/>
                <a:gd name="T55" fmla="*/ 28 h 60"/>
                <a:gd name="T56" fmla="*/ 33 w 58"/>
                <a:gd name="T57" fmla="*/ 32 h 60"/>
                <a:gd name="T58" fmla="*/ 30 w 58"/>
                <a:gd name="T59" fmla="*/ 32 h 60"/>
                <a:gd name="T60" fmla="*/ 25 w 58"/>
                <a:gd name="T61" fmla="*/ 25 h 60"/>
                <a:gd name="T62" fmla="*/ 23 w 58"/>
                <a:gd name="T63" fmla="*/ 22 h 60"/>
                <a:gd name="T64" fmla="*/ 23 w 58"/>
                <a:gd name="T65" fmla="*/ 20 h 60"/>
                <a:gd name="T66" fmla="*/ 24 w 58"/>
                <a:gd name="T67" fmla="*/ 18 h 60"/>
                <a:gd name="T68" fmla="*/ 27 w 58"/>
                <a:gd name="T69" fmla="*/ 15 h 60"/>
                <a:gd name="T70" fmla="*/ 28 w 58"/>
                <a:gd name="T71" fmla="*/ 13 h 60"/>
                <a:gd name="T72" fmla="*/ 29 w 58"/>
                <a:gd name="T73" fmla="*/ 12 h 60"/>
                <a:gd name="T74" fmla="*/ 30 w 58"/>
                <a:gd name="T75" fmla="*/ 10 h 60"/>
                <a:gd name="T76" fmla="*/ 30 w 58"/>
                <a:gd name="T77" fmla="*/ 9 h 60"/>
                <a:gd name="T78" fmla="*/ 29 w 58"/>
                <a:gd name="T79" fmla="*/ 8 h 60"/>
                <a:gd name="T80" fmla="*/ 29 w 58"/>
                <a:gd name="T81" fmla="*/ 7 h 60"/>
                <a:gd name="T82" fmla="*/ 29 w 58"/>
                <a:gd name="T83" fmla="*/ 7 h 60"/>
                <a:gd name="T84" fmla="*/ 28 w 58"/>
                <a:gd name="T85" fmla="*/ 7 h 60"/>
                <a:gd name="T86" fmla="*/ 27 w 58"/>
                <a:gd name="T87" fmla="*/ 7 h 60"/>
                <a:gd name="T88" fmla="*/ 25 w 58"/>
                <a:gd name="T89" fmla="*/ 8 h 60"/>
                <a:gd name="T90" fmla="*/ 24 w 58"/>
                <a:gd name="T91" fmla="*/ 10 h 60"/>
                <a:gd name="T92" fmla="*/ 20 w 58"/>
                <a:gd name="T93" fmla="*/ 16 h 60"/>
                <a:gd name="T94" fmla="*/ 16 w 58"/>
                <a:gd name="T95" fmla="*/ 15 h 60"/>
                <a:gd name="T96" fmla="*/ 10 w 58"/>
                <a:gd name="T97" fmla="*/ 3 h 60"/>
                <a:gd name="T98" fmla="*/ 9 w 58"/>
                <a:gd name="T99" fmla="*/ 2 h 60"/>
                <a:gd name="T100" fmla="*/ 8 w 58"/>
                <a:gd name="T101" fmla="*/ 1 h 60"/>
                <a:gd name="T102" fmla="*/ 7 w 58"/>
                <a:gd name="T103" fmla="*/ 0 h 60"/>
                <a:gd name="T104" fmla="*/ 6 w 58"/>
                <a:gd name="T105" fmla="*/ 0 h 60"/>
                <a:gd name="T106" fmla="*/ 3 w 58"/>
                <a:gd name="T107" fmla="*/ 0 h 60"/>
                <a:gd name="T108" fmla="*/ 0 w 58"/>
                <a:gd name="T109" fmla="*/ 1 h 60"/>
                <a:gd name="T110" fmla="*/ 0 w 58"/>
                <a:gd name="T111"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0">
                  <a:moveTo>
                    <a:pt x="0" y="4"/>
                  </a:moveTo>
                  <a:cubicBezTo>
                    <a:pt x="1" y="5"/>
                    <a:pt x="1" y="5"/>
                    <a:pt x="1" y="6"/>
                  </a:cubicBezTo>
                  <a:cubicBezTo>
                    <a:pt x="2" y="6"/>
                    <a:pt x="2" y="6"/>
                    <a:pt x="2" y="6"/>
                  </a:cubicBezTo>
                  <a:cubicBezTo>
                    <a:pt x="2" y="6"/>
                    <a:pt x="2" y="6"/>
                    <a:pt x="2" y="6"/>
                  </a:cubicBezTo>
                  <a:cubicBezTo>
                    <a:pt x="2" y="7"/>
                    <a:pt x="3" y="7"/>
                    <a:pt x="3" y="8"/>
                  </a:cubicBezTo>
                  <a:cubicBezTo>
                    <a:pt x="3" y="9"/>
                    <a:pt x="4" y="9"/>
                    <a:pt x="4" y="10"/>
                  </a:cubicBezTo>
                  <a:cubicBezTo>
                    <a:pt x="5" y="11"/>
                    <a:pt x="6" y="12"/>
                    <a:pt x="7" y="14"/>
                  </a:cubicBezTo>
                  <a:cubicBezTo>
                    <a:pt x="8" y="15"/>
                    <a:pt x="8" y="15"/>
                    <a:pt x="8" y="15"/>
                  </a:cubicBezTo>
                  <a:cubicBezTo>
                    <a:pt x="10" y="18"/>
                    <a:pt x="13" y="21"/>
                    <a:pt x="15" y="25"/>
                  </a:cubicBezTo>
                  <a:cubicBezTo>
                    <a:pt x="17" y="27"/>
                    <a:pt x="19" y="29"/>
                    <a:pt x="21" y="32"/>
                  </a:cubicBezTo>
                  <a:cubicBezTo>
                    <a:pt x="22" y="34"/>
                    <a:pt x="22" y="34"/>
                    <a:pt x="22" y="34"/>
                  </a:cubicBezTo>
                  <a:cubicBezTo>
                    <a:pt x="24" y="36"/>
                    <a:pt x="24" y="36"/>
                    <a:pt x="24" y="36"/>
                  </a:cubicBezTo>
                  <a:cubicBezTo>
                    <a:pt x="24" y="37"/>
                    <a:pt x="24" y="37"/>
                    <a:pt x="24" y="37"/>
                  </a:cubicBezTo>
                  <a:cubicBezTo>
                    <a:pt x="25" y="38"/>
                    <a:pt x="25" y="38"/>
                    <a:pt x="25" y="38"/>
                  </a:cubicBezTo>
                  <a:cubicBezTo>
                    <a:pt x="26" y="41"/>
                    <a:pt x="26" y="41"/>
                    <a:pt x="26" y="41"/>
                  </a:cubicBezTo>
                  <a:cubicBezTo>
                    <a:pt x="24" y="45"/>
                    <a:pt x="24" y="45"/>
                    <a:pt x="24" y="45"/>
                  </a:cubicBezTo>
                  <a:cubicBezTo>
                    <a:pt x="20" y="51"/>
                    <a:pt x="20" y="51"/>
                    <a:pt x="20" y="51"/>
                  </a:cubicBezTo>
                  <a:cubicBezTo>
                    <a:pt x="19" y="52"/>
                    <a:pt x="19" y="52"/>
                    <a:pt x="19" y="52"/>
                  </a:cubicBezTo>
                  <a:cubicBezTo>
                    <a:pt x="19" y="52"/>
                    <a:pt x="19" y="52"/>
                    <a:pt x="19" y="52"/>
                  </a:cubicBezTo>
                  <a:cubicBezTo>
                    <a:pt x="17" y="54"/>
                    <a:pt x="17" y="54"/>
                    <a:pt x="17" y="54"/>
                  </a:cubicBezTo>
                  <a:cubicBezTo>
                    <a:pt x="17" y="54"/>
                    <a:pt x="17" y="54"/>
                    <a:pt x="17" y="54"/>
                  </a:cubicBezTo>
                  <a:cubicBezTo>
                    <a:pt x="16" y="55"/>
                    <a:pt x="16" y="55"/>
                    <a:pt x="16" y="55"/>
                  </a:cubicBezTo>
                  <a:cubicBezTo>
                    <a:pt x="16" y="55"/>
                    <a:pt x="16" y="55"/>
                    <a:pt x="16" y="55"/>
                  </a:cubicBezTo>
                  <a:cubicBezTo>
                    <a:pt x="16" y="56"/>
                    <a:pt x="16" y="56"/>
                    <a:pt x="16" y="56"/>
                  </a:cubicBezTo>
                  <a:cubicBezTo>
                    <a:pt x="16" y="56"/>
                    <a:pt x="16" y="56"/>
                    <a:pt x="16" y="56"/>
                  </a:cubicBezTo>
                  <a:cubicBezTo>
                    <a:pt x="15" y="57"/>
                    <a:pt x="15" y="57"/>
                    <a:pt x="15" y="57"/>
                  </a:cubicBezTo>
                  <a:cubicBezTo>
                    <a:pt x="15" y="57"/>
                    <a:pt x="15" y="57"/>
                    <a:pt x="15" y="57"/>
                  </a:cubicBezTo>
                  <a:cubicBezTo>
                    <a:pt x="15" y="57"/>
                    <a:pt x="15" y="57"/>
                    <a:pt x="15" y="57"/>
                  </a:cubicBezTo>
                  <a:cubicBezTo>
                    <a:pt x="15" y="58"/>
                    <a:pt x="15" y="58"/>
                    <a:pt x="15" y="58"/>
                  </a:cubicBezTo>
                  <a:cubicBezTo>
                    <a:pt x="15" y="58"/>
                    <a:pt x="15" y="58"/>
                    <a:pt x="15" y="58"/>
                  </a:cubicBezTo>
                  <a:cubicBezTo>
                    <a:pt x="15" y="59"/>
                    <a:pt x="15" y="59"/>
                    <a:pt x="15" y="59"/>
                  </a:cubicBezTo>
                  <a:cubicBezTo>
                    <a:pt x="14" y="59"/>
                    <a:pt x="14" y="59"/>
                    <a:pt x="14" y="59"/>
                  </a:cubicBezTo>
                  <a:cubicBezTo>
                    <a:pt x="14" y="60"/>
                    <a:pt x="14" y="60"/>
                    <a:pt x="14" y="60"/>
                  </a:cubicBezTo>
                  <a:cubicBezTo>
                    <a:pt x="14" y="60"/>
                    <a:pt x="14" y="60"/>
                    <a:pt x="14" y="60"/>
                  </a:cubicBezTo>
                  <a:cubicBezTo>
                    <a:pt x="14" y="60"/>
                    <a:pt x="14" y="60"/>
                    <a:pt x="14" y="60"/>
                  </a:cubicBezTo>
                  <a:cubicBezTo>
                    <a:pt x="14" y="60"/>
                    <a:pt x="14" y="60"/>
                    <a:pt x="14" y="60"/>
                  </a:cubicBezTo>
                  <a:cubicBezTo>
                    <a:pt x="14" y="60"/>
                    <a:pt x="14" y="60"/>
                    <a:pt x="14" y="60"/>
                  </a:cubicBezTo>
                  <a:cubicBezTo>
                    <a:pt x="15" y="60"/>
                    <a:pt x="15" y="60"/>
                    <a:pt x="15" y="60"/>
                  </a:cubicBezTo>
                  <a:cubicBezTo>
                    <a:pt x="20" y="60"/>
                    <a:pt x="20" y="60"/>
                    <a:pt x="20" y="60"/>
                  </a:cubicBezTo>
                  <a:cubicBezTo>
                    <a:pt x="20" y="60"/>
                    <a:pt x="20" y="60"/>
                    <a:pt x="20" y="60"/>
                  </a:cubicBezTo>
                  <a:cubicBezTo>
                    <a:pt x="20" y="60"/>
                    <a:pt x="20" y="60"/>
                    <a:pt x="20" y="60"/>
                  </a:cubicBezTo>
                  <a:cubicBezTo>
                    <a:pt x="20" y="60"/>
                    <a:pt x="20" y="60"/>
                    <a:pt x="20" y="60"/>
                  </a:cubicBezTo>
                  <a:cubicBezTo>
                    <a:pt x="20" y="60"/>
                    <a:pt x="20" y="60"/>
                    <a:pt x="20" y="60"/>
                  </a:cubicBezTo>
                  <a:cubicBezTo>
                    <a:pt x="21" y="60"/>
                    <a:pt x="21" y="60"/>
                    <a:pt x="21" y="60"/>
                  </a:cubicBezTo>
                  <a:cubicBezTo>
                    <a:pt x="21" y="60"/>
                    <a:pt x="21" y="60"/>
                    <a:pt x="21" y="60"/>
                  </a:cubicBezTo>
                  <a:cubicBezTo>
                    <a:pt x="21" y="60"/>
                    <a:pt x="21" y="60"/>
                    <a:pt x="21" y="60"/>
                  </a:cubicBezTo>
                  <a:cubicBezTo>
                    <a:pt x="21" y="60"/>
                    <a:pt x="21" y="60"/>
                    <a:pt x="21" y="60"/>
                  </a:cubicBezTo>
                  <a:cubicBezTo>
                    <a:pt x="21" y="60"/>
                    <a:pt x="21" y="60"/>
                    <a:pt x="21" y="60"/>
                  </a:cubicBezTo>
                  <a:cubicBezTo>
                    <a:pt x="21" y="60"/>
                    <a:pt x="21" y="60"/>
                    <a:pt x="21" y="60"/>
                  </a:cubicBezTo>
                  <a:cubicBezTo>
                    <a:pt x="22" y="59"/>
                    <a:pt x="22" y="59"/>
                    <a:pt x="22" y="59"/>
                  </a:cubicBezTo>
                  <a:cubicBezTo>
                    <a:pt x="22" y="59"/>
                    <a:pt x="22" y="59"/>
                    <a:pt x="22" y="59"/>
                  </a:cubicBezTo>
                  <a:cubicBezTo>
                    <a:pt x="22" y="59"/>
                    <a:pt x="22" y="59"/>
                    <a:pt x="22" y="59"/>
                  </a:cubicBezTo>
                  <a:cubicBezTo>
                    <a:pt x="22" y="59"/>
                    <a:pt x="22" y="59"/>
                    <a:pt x="22" y="59"/>
                  </a:cubicBezTo>
                  <a:cubicBezTo>
                    <a:pt x="22" y="59"/>
                    <a:pt x="22" y="59"/>
                    <a:pt x="22" y="59"/>
                  </a:cubicBezTo>
                  <a:cubicBezTo>
                    <a:pt x="22" y="59"/>
                    <a:pt x="22" y="59"/>
                    <a:pt x="22" y="59"/>
                  </a:cubicBezTo>
                  <a:cubicBezTo>
                    <a:pt x="23" y="58"/>
                    <a:pt x="23" y="58"/>
                    <a:pt x="23" y="58"/>
                  </a:cubicBezTo>
                  <a:cubicBezTo>
                    <a:pt x="23" y="58"/>
                    <a:pt x="23" y="58"/>
                    <a:pt x="23" y="58"/>
                  </a:cubicBezTo>
                  <a:cubicBezTo>
                    <a:pt x="23" y="57"/>
                    <a:pt x="23" y="57"/>
                    <a:pt x="23" y="57"/>
                  </a:cubicBezTo>
                  <a:cubicBezTo>
                    <a:pt x="23" y="57"/>
                    <a:pt x="23" y="57"/>
                    <a:pt x="23" y="57"/>
                  </a:cubicBezTo>
                  <a:cubicBezTo>
                    <a:pt x="24" y="56"/>
                    <a:pt x="24" y="56"/>
                    <a:pt x="24" y="56"/>
                  </a:cubicBezTo>
                  <a:cubicBezTo>
                    <a:pt x="24" y="56"/>
                    <a:pt x="24" y="56"/>
                    <a:pt x="24" y="56"/>
                  </a:cubicBezTo>
                  <a:cubicBezTo>
                    <a:pt x="24" y="56"/>
                    <a:pt x="24" y="56"/>
                    <a:pt x="24" y="56"/>
                  </a:cubicBezTo>
                  <a:cubicBezTo>
                    <a:pt x="28" y="49"/>
                    <a:pt x="28" y="49"/>
                    <a:pt x="28" y="49"/>
                  </a:cubicBezTo>
                  <a:cubicBezTo>
                    <a:pt x="31" y="46"/>
                    <a:pt x="31" y="46"/>
                    <a:pt x="31" y="46"/>
                  </a:cubicBezTo>
                  <a:cubicBezTo>
                    <a:pt x="33" y="44"/>
                    <a:pt x="33" y="44"/>
                    <a:pt x="33" y="44"/>
                  </a:cubicBezTo>
                  <a:cubicBezTo>
                    <a:pt x="35" y="41"/>
                    <a:pt x="35" y="41"/>
                    <a:pt x="35" y="41"/>
                  </a:cubicBezTo>
                  <a:cubicBezTo>
                    <a:pt x="38" y="38"/>
                    <a:pt x="38" y="38"/>
                    <a:pt x="38" y="38"/>
                  </a:cubicBezTo>
                  <a:cubicBezTo>
                    <a:pt x="43" y="33"/>
                    <a:pt x="43" y="33"/>
                    <a:pt x="43" y="33"/>
                  </a:cubicBezTo>
                  <a:cubicBezTo>
                    <a:pt x="48" y="29"/>
                    <a:pt x="48" y="29"/>
                    <a:pt x="48" y="29"/>
                  </a:cubicBezTo>
                  <a:cubicBezTo>
                    <a:pt x="50" y="28"/>
                    <a:pt x="50" y="28"/>
                    <a:pt x="50" y="28"/>
                  </a:cubicBezTo>
                  <a:cubicBezTo>
                    <a:pt x="50" y="28"/>
                    <a:pt x="50" y="28"/>
                    <a:pt x="50" y="28"/>
                  </a:cubicBezTo>
                  <a:cubicBezTo>
                    <a:pt x="50" y="28"/>
                    <a:pt x="51" y="28"/>
                    <a:pt x="51" y="27"/>
                  </a:cubicBezTo>
                  <a:cubicBezTo>
                    <a:pt x="51" y="27"/>
                    <a:pt x="51" y="27"/>
                    <a:pt x="51" y="27"/>
                  </a:cubicBezTo>
                  <a:cubicBezTo>
                    <a:pt x="54" y="26"/>
                    <a:pt x="54" y="26"/>
                    <a:pt x="54" y="26"/>
                  </a:cubicBezTo>
                  <a:cubicBezTo>
                    <a:pt x="54" y="26"/>
                    <a:pt x="54" y="26"/>
                    <a:pt x="54"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7" y="25"/>
                    <a:pt x="57" y="25"/>
                    <a:pt x="57" y="25"/>
                  </a:cubicBezTo>
                  <a:cubicBezTo>
                    <a:pt x="57" y="25"/>
                    <a:pt x="57" y="25"/>
                    <a:pt x="57" y="25"/>
                  </a:cubicBezTo>
                  <a:cubicBezTo>
                    <a:pt x="57" y="25"/>
                    <a:pt x="57" y="25"/>
                    <a:pt x="57" y="25"/>
                  </a:cubicBezTo>
                  <a:cubicBezTo>
                    <a:pt x="57" y="25"/>
                    <a:pt x="57" y="25"/>
                    <a:pt x="57" y="25"/>
                  </a:cubicBezTo>
                  <a:cubicBezTo>
                    <a:pt x="57" y="24"/>
                    <a:pt x="57" y="24"/>
                    <a:pt x="57" y="24"/>
                  </a:cubicBezTo>
                  <a:cubicBezTo>
                    <a:pt x="57" y="24"/>
                    <a:pt x="57" y="24"/>
                    <a:pt x="57" y="24"/>
                  </a:cubicBezTo>
                  <a:cubicBezTo>
                    <a:pt x="58" y="23"/>
                    <a:pt x="58" y="23"/>
                    <a:pt x="58" y="23"/>
                  </a:cubicBezTo>
                  <a:cubicBezTo>
                    <a:pt x="58" y="23"/>
                    <a:pt x="58" y="23"/>
                    <a:pt x="58" y="23"/>
                  </a:cubicBezTo>
                  <a:cubicBezTo>
                    <a:pt x="58" y="23"/>
                    <a:pt x="58" y="23"/>
                    <a:pt x="58" y="23"/>
                  </a:cubicBezTo>
                  <a:cubicBezTo>
                    <a:pt x="58" y="22"/>
                    <a:pt x="58" y="22"/>
                    <a:pt x="58" y="22"/>
                  </a:cubicBezTo>
                  <a:cubicBezTo>
                    <a:pt x="58" y="22"/>
                    <a:pt x="58" y="22"/>
                    <a:pt x="58" y="22"/>
                  </a:cubicBezTo>
                  <a:cubicBezTo>
                    <a:pt x="58" y="22"/>
                    <a:pt x="58" y="22"/>
                    <a:pt x="58" y="22"/>
                  </a:cubicBezTo>
                  <a:cubicBezTo>
                    <a:pt x="58" y="22"/>
                    <a:pt x="58" y="22"/>
                    <a:pt x="58" y="22"/>
                  </a:cubicBezTo>
                  <a:cubicBezTo>
                    <a:pt x="58" y="22"/>
                    <a:pt x="58" y="22"/>
                    <a:pt x="58" y="22"/>
                  </a:cubicBezTo>
                  <a:cubicBezTo>
                    <a:pt x="58" y="22"/>
                    <a:pt x="58" y="22"/>
                    <a:pt x="58" y="22"/>
                  </a:cubicBezTo>
                  <a:cubicBezTo>
                    <a:pt x="58" y="21"/>
                    <a:pt x="58" y="21"/>
                    <a:pt x="58" y="21"/>
                  </a:cubicBezTo>
                  <a:cubicBezTo>
                    <a:pt x="58" y="21"/>
                    <a:pt x="58" y="21"/>
                    <a:pt x="58" y="21"/>
                  </a:cubicBezTo>
                  <a:cubicBezTo>
                    <a:pt x="58" y="21"/>
                    <a:pt x="58" y="21"/>
                    <a:pt x="58" y="21"/>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19"/>
                    <a:pt x="58" y="19"/>
                    <a:pt x="58" y="19"/>
                  </a:cubicBezTo>
                  <a:cubicBezTo>
                    <a:pt x="58" y="19"/>
                    <a:pt x="58" y="19"/>
                    <a:pt x="58" y="19"/>
                  </a:cubicBezTo>
                  <a:cubicBezTo>
                    <a:pt x="57" y="19"/>
                    <a:pt x="57" y="19"/>
                    <a:pt x="57" y="19"/>
                  </a:cubicBezTo>
                  <a:cubicBezTo>
                    <a:pt x="57" y="19"/>
                    <a:pt x="57" y="19"/>
                    <a:pt x="57" y="19"/>
                  </a:cubicBezTo>
                  <a:cubicBezTo>
                    <a:pt x="57" y="19"/>
                    <a:pt x="57" y="19"/>
                    <a:pt x="57" y="19"/>
                  </a:cubicBezTo>
                  <a:cubicBezTo>
                    <a:pt x="57" y="19"/>
                    <a:pt x="57" y="19"/>
                    <a:pt x="57" y="19"/>
                  </a:cubicBezTo>
                  <a:cubicBezTo>
                    <a:pt x="57" y="19"/>
                    <a:pt x="57" y="19"/>
                    <a:pt x="57" y="19"/>
                  </a:cubicBezTo>
                  <a:cubicBezTo>
                    <a:pt x="56" y="19"/>
                    <a:pt x="56" y="19"/>
                    <a:pt x="56" y="19"/>
                  </a:cubicBezTo>
                  <a:cubicBezTo>
                    <a:pt x="56" y="19"/>
                    <a:pt x="56" y="19"/>
                    <a:pt x="56" y="19"/>
                  </a:cubicBezTo>
                  <a:cubicBezTo>
                    <a:pt x="56" y="19"/>
                    <a:pt x="56" y="19"/>
                    <a:pt x="56" y="19"/>
                  </a:cubicBezTo>
                  <a:cubicBezTo>
                    <a:pt x="56" y="18"/>
                    <a:pt x="56" y="18"/>
                    <a:pt x="56" y="18"/>
                  </a:cubicBezTo>
                  <a:cubicBezTo>
                    <a:pt x="56" y="18"/>
                    <a:pt x="56" y="18"/>
                    <a:pt x="55" y="18"/>
                  </a:cubicBezTo>
                  <a:cubicBezTo>
                    <a:pt x="55" y="18"/>
                    <a:pt x="55" y="18"/>
                    <a:pt x="55" y="18"/>
                  </a:cubicBezTo>
                  <a:cubicBezTo>
                    <a:pt x="55" y="18"/>
                    <a:pt x="55" y="18"/>
                    <a:pt x="55" y="18"/>
                  </a:cubicBezTo>
                  <a:cubicBezTo>
                    <a:pt x="54" y="18"/>
                    <a:pt x="54" y="18"/>
                    <a:pt x="54" y="18"/>
                  </a:cubicBezTo>
                  <a:cubicBezTo>
                    <a:pt x="54" y="18"/>
                    <a:pt x="54" y="18"/>
                    <a:pt x="54" y="18"/>
                  </a:cubicBezTo>
                  <a:cubicBezTo>
                    <a:pt x="54" y="18"/>
                    <a:pt x="54" y="18"/>
                    <a:pt x="54" y="18"/>
                  </a:cubicBezTo>
                  <a:cubicBezTo>
                    <a:pt x="54" y="18"/>
                    <a:pt x="53" y="19"/>
                    <a:pt x="53" y="19"/>
                  </a:cubicBezTo>
                  <a:cubicBezTo>
                    <a:pt x="53" y="19"/>
                    <a:pt x="53" y="19"/>
                    <a:pt x="53" y="19"/>
                  </a:cubicBezTo>
                  <a:cubicBezTo>
                    <a:pt x="52" y="19"/>
                    <a:pt x="52" y="19"/>
                    <a:pt x="52" y="19"/>
                  </a:cubicBezTo>
                  <a:cubicBezTo>
                    <a:pt x="52" y="19"/>
                    <a:pt x="52" y="19"/>
                    <a:pt x="52" y="19"/>
                  </a:cubicBezTo>
                  <a:cubicBezTo>
                    <a:pt x="52" y="19"/>
                    <a:pt x="52" y="19"/>
                    <a:pt x="52" y="19"/>
                  </a:cubicBezTo>
                  <a:cubicBezTo>
                    <a:pt x="51" y="20"/>
                    <a:pt x="51" y="20"/>
                    <a:pt x="51" y="20"/>
                  </a:cubicBezTo>
                  <a:cubicBezTo>
                    <a:pt x="51" y="20"/>
                    <a:pt x="51" y="20"/>
                    <a:pt x="51" y="20"/>
                  </a:cubicBezTo>
                  <a:cubicBezTo>
                    <a:pt x="50" y="20"/>
                    <a:pt x="50" y="20"/>
                    <a:pt x="50" y="20"/>
                  </a:cubicBezTo>
                  <a:cubicBezTo>
                    <a:pt x="50" y="20"/>
                    <a:pt x="50" y="20"/>
                    <a:pt x="50" y="20"/>
                  </a:cubicBezTo>
                  <a:cubicBezTo>
                    <a:pt x="49" y="20"/>
                    <a:pt x="49" y="21"/>
                    <a:pt x="48" y="21"/>
                  </a:cubicBezTo>
                  <a:cubicBezTo>
                    <a:pt x="48" y="21"/>
                    <a:pt x="48" y="21"/>
                    <a:pt x="47" y="22"/>
                  </a:cubicBezTo>
                  <a:cubicBezTo>
                    <a:pt x="46" y="23"/>
                    <a:pt x="45" y="24"/>
                    <a:pt x="43" y="25"/>
                  </a:cubicBezTo>
                  <a:cubicBezTo>
                    <a:pt x="39" y="28"/>
                    <a:pt x="39" y="28"/>
                    <a:pt x="39" y="28"/>
                  </a:cubicBezTo>
                  <a:cubicBezTo>
                    <a:pt x="39" y="29"/>
                    <a:pt x="38" y="29"/>
                    <a:pt x="37" y="30"/>
                  </a:cubicBezTo>
                  <a:cubicBezTo>
                    <a:pt x="35" y="32"/>
                    <a:pt x="35" y="32"/>
                    <a:pt x="35" y="32"/>
                  </a:cubicBezTo>
                  <a:cubicBezTo>
                    <a:pt x="34" y="32"/>
                    <a:pt x="34" y="32"/>
                    <a:pt x="34" y="32"/>
                  </a:cubicBezTo>
                  <a:cubicBezTo>
                    <a:pt x="34" y="32"/>
                    <a:pt x="34" y="32"/>
                    <a:pt x="34" y="32"/>
                  </a:cubicBezTo>
                  <a:cubicBezTo>
                    <a:pt x="33" y="32"/>
                    <a:pt x="33" y="32"/>
                    <a:pt x="33" y="32"/>
                  </a:cubicBezTo>
                  <a:cubicBezTo>
                    <a:pt x="33" y="32"/>
                    <a:pt x="33" y="32"/>
                    <a:pt x="33" y="32"/>
                  </a:cubicBezTo>
                  <a:cubicBezTo>
                    <a:pt x="32" y="32"/>
                    <a:pt x="32" y="32"/>
                    <a:pt x="32" y="32"/>
                  </a:cubicBezTo>
                  <a:cubicBezTo>
                    <a:pt x="31" y="32"/>
                    <a:pt x="31" y="32"/>
                    <a:pt x="31" y="32"/>
                  </a:cubicBezTo>
                  <a:cubicBezTo>
                    <a:pt x="31" y="32"/>
                    <a:pt x="31" y="32"/>
                    <a:pt x="31" y="32"/>
                  </a:cubicBezTo>
                  <a:cubicBezTo>
                    <a:pt x="30" y="32"/>
                    <a:pt x="30" y="32"/>
                    <a:pt x="30" y="32"/>
                  </a:cubicBezTo>
                  <a:cubicBezTo>
                    <a:pt x="30" y="31"/>
                    <a:pt x="30" y="31"/>
                    <a:pt x="30" y="31"/>
                  </a:cubicBezTo>
                  <a:cubicBezTo>
                    <a:pt x="29" y="30"/>
                    <a:pt x="29" y="30"/>
                    <a:pt x="29" y="30"/>
                  </a:cubicBezTo>
                  <a:cubicBezTo>
                    <a:pt x="28" y="29"/>
                    <a:pt x="28" y="29"/>
                    <a:pt x="27" y="28"/>
                  </a:cubicBezTo>
                  <a:cubicBezTo>
                    <a:pt x="27" y="27"/>
                    <a:pt x="26" y="26"/>
                    <a:pt x="25" y="25"/>
                  </a:cubicBezTo>
                  <a:cubicBezTo>
                    <a:pt x="25" y="25"/>
                    <a:pt x="25" y="25"/>
                    <a:pt x="25" y="25"/>
                  </a:cubicBezTo>
                  <a:cubicBezTo>
                    <a:pt x="24" y="24"/>
                    <a:pt x="24" y="24"/>
                    <a:pt x="24" y="24"/>
                  </a:cubicBezTo>
                  <a:cubicBezTo>
                    <a:pt x="24" y="23"/>
                    <a:pt x="24" y="23"/>
                    <a:pt x="24" y="23"/>
                  </a:cubicBezTo>
                  <a:cubicBezTo>
                    <a:pt x="24" y="23"/>
                    <a:pt x="24" y="23"/>
                    <a:pt x="24" y="23"/>
                  </a:cubicBezTo>
                  <a:cubicBezTo>
                    <a:pt x="24" y="23"/>
                    <a:pt x="24" y="23"/>
                    <a:pt x="24" y="23"/>
                  </a:cubicBezTo>
                  <a:cubicBezTo>
                    <a:pt x="23" y="22"/>
                    <a:pt x="23" y="22"/>
                    <a:pt x="23" y="22"/>
                  </a:cubicBezTo>
                  <a:cubicBezTo>
                    <a:pt x="23" y="22"/>
                    <a:pt x="23" y="22"/>
                    <a:pt x="23" y="22"/>
                  </a:cubicBezTo>
                  <a:cubicBezTo>
                    <a:pt x="23" y="21"/>
                    <a:pt x="23" y="21"/>
                    <a:pt x="23" y="21"/>
                  </a:cubicBezTo>
                  <a:cubicBezTo>
                    <a:pt x="23" y="21"/>
                    <a:pt x="23" y="21"/>
                    <a:pt x="23" y="21"/>
                  </a:cubicBezTo>
                  <a:cubicBezTo>
                    <a:pt x="23" y="21"/>
                    <a:pt x="23" y="21"/>
                    <a:pt x="23" y="21"/>
                  </a:cubicBezTo>
                  <a:cubicBezTo>
                    <a:pt x="23" y="20"/>
                    <a:pt x="23" y="20"/>
                    <a:pt x="23" y="20"/>
                  </a:cubicBezTo>
                  <a:cubicBezTo>
                    <a:pt x="23" y="20"/>
                    <a:pt x="23" y="20"/>
                    <a:pt x="23" y="20"/>
                  </a:cubicBezTo>
                  <a:cubicBezTo>
                    <a:pt x="23" y="19"/>
                    <a:pt x="23" y="19"/>
                    <a:pt x="23" y="19"/>
                  </a:cubicBezTo>
                  <a:cubicBezTo>
                    <a:pt x="24" y="19"/>
                    <a:pt x="24" y="19"/>
                    <a:pt x="24" y="19"/>
                  </a:cubicBezTo>
                  <a:cubicBezTo>
                    <a:pt x="24" y="18"/>
                    <a:pt x="24" y="18"/>
                    <a:pt x="24" y="18"/>
                  </a:cubicBezTo>
                  <a:cubicBezTo>
                    <a:pt x="24" y="18"/>
                    <a:pt x="24" y="18"/>
                    <a:pt x="24" y="18"/>
                  </a:cubicBezTo>
                  <a:cubicBezTo>
                    <a:pt x="24" y="17"/>
                    <a:pt x="24" y="17"/>
                    <a:pt x="24" y="17"/>
                  </a:cubicBezTo>
                  <a:cubicBezTo>
                    <a:pt x="25" y="17"/>
                    <a:pt x="25" y="17"/>
                    <a:pt x="25" y="17"/>
                  </a:cubicBezTo>
                  <a:cubicBezTo>
                    <a:pt x="26" y="16"/>
                    <a:pt x="26" y="16"/>
                    <a:pt x="26" y="16"/>
                  </a:cubicBezTo>
                  <a:cubicBezTo>
                    <a:pt x="26" y="16"/>
                    <a:pt x="26" y="16"/>
                    <a:pt x="26" y="15"/>
                  </a:cubicBezTo>
                  <a:cubicBezTo>
                    <a:pt x="26" y="15"/>
                    <a:pt x="27" y="15"/>
                    <a:pt x="27" y="15"/>
                  </a:cubicBezTo>
                  <a:cubicBezTo>
                    <a:pt x="27" y="15"/>
                    <a:pt x="27" y="15"/>
                    <a:pt x="27" y="15"/>
                  </a:cubicBezTo>
                  <a:cubicBezTo>
                    <a:pt x="27" y="14"/>
                    <a:pt x="27" y="14"/>
                    <a:pt x="27" y="14"/>
                  </a:cubicBezTo>
                  <a:cubicBezTo>
                    <a:pt x="27" y="14"/>
                    <a:pt x="27" y="14"/>
                    <a:pt x="27" y="14"/>
                  </a:cubicBezTo>
                  <a:cubicBezTo>
                    <a:pt x="28" y="13"/>
                    <a:pt x="28" y="13"/>
                    <a:pt x="28" y="13"/>
                  </a:cubicBezTo>
                  <a:cubicBezTo>
                    <a:pt x="28" y="13"/>
                    <a:pt x="28" y="13"/>
                    <a:pt x="28" y="13"/>
                  </a:cubicBezTo>
                  <a:cubicBezTo>
                    <a:pt x="28" y="13"/>
                    <a:pt x="28" y="13"/>
                    <a:pt x="28" y="13"/>
                  </a:cubicBezTo>
                  <a:cubicBezTo>
                    <a:pt x="28" y="13"/>
                    <a:pt x="28" y="13"/>
                    <a:pt x="28" y="13"/>
                  </a:cubicBezTo>
                  <a:cubicBezTo>
                    <a:pt x="29" y="13"/>
                    <a:pt x="29" y="13"/>
                    <a:pt x="29" y="13"/>
                  </a:cubicBezTo>
                  <a:cubicBezTo>
                    <a:pt x="29" y="12"/>
                    <a:pt x="29" y="12"/>
                    <a:pt x="29" y="12"/>
                  </a:cubicBezTo>
                  <a:cubicBezTo>
                    <a:pt x="29" y="12"/>
                    <a:pt x="29" y="12"/>
                    <a:pt x="29" y="12"/>
                  </a:cubicBezTo>
                  <a:cubicBezTo>
                    <a:pt x="29" y="11"/>
                    <a:pt x="29" y="11"/>
                    <a:pt x="29" y="11"/>
                  </a:cubicBezTo>
                  <a:cubicBezTo>
                    <a:pt x="29" y="11"/>
                    <a:pt x="29" y="11"/>
                    <a:pt x="29" y="11"/>
                  </a:cubicBezTo>
                  <a:cubicBezTo>
                    <a:pt x="29" y="11"/>
                    <a:pt x="29" y="11"/>
                    <a:pt x="29" y="11"/>
                  </a:cubicBezTo>
                  <a:cubicBezTo>
                    <a:pt x="29" y="11"/>
                    <a:pt x="29" y="11"/>
                    <a:pt x="29" y="11"/>
                  </a:cubicBezTo>
                  <a:cubicBezTo>
                    <a:pt x="30" y="10"/>
                    <a:pt x="30" y="10"/>
                    <a:pt x="30" y="10"/>
                  </a:cubicBezTo>
                  <a:cubicBezTo>
                    <a:pt x="30" y="9"/>
                    <a:pt x="30" y="9"/>
                    <a:pt x="30" y="9"/>
                  </a:cubicBezTo>
                  <a:cubicBezTo>
                    <a:pt x="30" y="9"/>
                    <a:pt x="30" y="9"/>
                    <a:pt x="30" y="9"/>
                  </a:cubicBezTo>
                  <a:cubicBezTo>
                    <a:pt x="30" y="9"/>
                    <a:pt x="30" y="9"/>
                    <a:pt x="30" y="9"/>
                  </a:cubicBezTo>
                  <a:cubicBezTo>
                    <a:pt x="30" y="9"/>
                    <a:pt x="30" y="9"/>
                    <a:pt x="30" y="9"/>
                  </a:cubicBezTo>
                  <a:cubicBezTo>
                    <a:pt x="30" y="9"/>
                    <a:pt x="30" y="9"/>
                    <a:pt x="30" y="9"/>
                  </a:cubicBezTo>
                  <a:cubicBezTo>
                    <a:pt x="30" y="9"/>
                    <a:pt x="30" y="9"/>
                    <a:pt x="30" y="9"/>
                  </a:cubicBezTo>
                  <a:cubicBezTo>
                    <a:pt x="30" y="8"/>
                    <a:pt x="30" y="8"/>
                    <a:pt x="30" y="8"/>
                  </a:cubicBezTo>
                  <a:cubicBezTo>
                    <a:pt x="30" y="8"/>
                    <a:pt x="30" y="8"/>
                    <a:pt x="30" y="8"/>
                  </a:cubicBezTo>
                  <a:cubicBezTo>
                    <a:pt x="30"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7" y="7"/>
                    <a:pt x="27" y="7"/>
                    <a:pt x="27" y="7"/>
                  </a:cubicBezTo>
                  <a:cubicBezTo>
                    <a:pt x="27" y="7"/>
                    <a:pt x="27" y="7"/>
                    <a:pt x="27" y="7"/>
                  </a:cubicBezTo>
                  <a:cubicBezTo>
                    <a:pt x="27" y="8"/>
                    <a:pt x="27" y="8"/>
                    <a:pt x="27" y="8"/>
                  </a:cubicBezTo>
                  <a:cubicBezTo>
                    <a:pt x="26" y="8"/>
                    <a:pt x="26" y="8"/>
                    <a:pt x="26" y="8"/>
                  </a:cubicBezTo>
                  <a:cubicBezTo>
                    <a:pt x="26" y="8"/>
                    <a:pt x="26" y="8"/>
                    <a:pt x="26" y="8"/>
                  </a:cubicBezTo>
                  <a:cubicBezTo>
                    <a:pt x="25" y="8"/>
                    <a:pt x="25" y="8"/>
                    <a:pt x="25" y="8"/>
                  </a:cubicBezTo>
                  <a:cubicBezTo>
                    <a:pt x="25" y="8"/>
                    <a:pt x="25" y="8"/>
                    <a:pt x="25" y="8"/>
                  </a:cubicBezTo>
                  <a:cubicBezTo>
                    <a:pt x="25" y="9"/>
                    <a:pt x="25" y="9"/>
                    <a:pt x="25" y="9"/>
                  </a:cubicBezTo>
                  <a:cubicBezTo>
                    <a:pt x="25" y="9"/>
                    <a:pt x="24" y="9"/>
                    <a:pt x="24" y="10"/>
                  </a:cubicBezTo>
                  <a:cubicBezTo>
                    <a:pt x="24" y="10"/>
                    <a:pt x="24" y="10"/>
                    <a:pt x="24" y="10"/>
                  </a:cubicBezTo>
                  <a:cubicBezTo>
                    <a:pt x="24" y="10"/>
                    <a:pt x="24" y="10"/>
                    <a:pt x="24" y="10"/>
                  </a:cubicBezTo>
                  <a:cubicBezTo>
                    <a:pt x="24" y="10"/>
                    <a:pt x="24" y="10"/>
                    <a:pt x="24" y="10"/>
                  </a:cubicBezTo>
                  <a:cubicBezTo>
                    <a:pt x="23" y="11"/>
                    <a:pt x="23" y="11"/>
                    <a:pt x="22" y="12"/>
                  </a:cubicBezTo>
                  <a:cubicBezTo>
                    <a:pt x="22" y="13"/>
                    <a:pt x="22" y="14"/>
                    <a:pt x="21" y="15"/>
                  </a:cubicBezTo>
                  <a:cubicBezTo>
                    <a:pt x="21" y="15"/>
                    <a:pt x="21" y="15"/>
                    <a:pt x="21" y="15"/>
                  </a:cubicBezTo>
                  <a:cubicBezTo>
                    <a:pt x="20" y="16"/>
                    <a:pt x="20" y="16"/>
                    <a:pt x="20" y="16"/>
                  </a:cubicBezTo>
                  <a:cubicBezTo>
                    <a:pt x="20" y="16"/>
                    <a:pt x="20" y="16"/>
                    <a:pt x="20" y="16"/>
                  </a:cubicBezTo>
                  <a:cubicBezTo>
                    <a:pt x="19" y="16"/>
                    <a:pt x="19" y="16"/>
                    <a:pt x="19" y="16"/>
                  </a:cubicBezTo>
                  <a:cubicBezTo>
                    <a:pt x="18" y="16"/>
                    <a:pt x="18" y="16"/>
                    <a:pt x="18" y="16"/>
                  </a:cubicBezTo>
                  <a:cubicBezTo>
                    <a:pt x="18" y="16"/>
                    <a:pt x="18" y="16"/>
                    <a:pt x="18" y="16"/>
                  </a:cubicBezTo>
                  <a:cubicBezTo>
                    <a:pt x="17" y="15"/>
                    <a:pt x="17" y="15"/>
                    <a:pt x="17" y="15"/>
                  </a:cubicBezTo>
                  <a:cubicBezTo>
                    <a:pt x="16" y="15"/>
                    <a:pt x="16" y="15"/>
                    <a:pt x="16" y="15"/>
                  </a:cubicBezTo>
                  <a:cubicBezTo>
                    <a:pt x="12" y="6"/>
                    <a:pt x="12" y="6"/>
                    <a:pt x="12" y="6"/>
                  </a:cubicBezTo>
                  <a:cubicBezTo>
                    <a:pt x="12" y="6"/>
                    <a:pt x="12" y="6"/>
                    <a:pt x="12" y="6"/>
                  </a:cubicBezTo>
                  <a:cubicBezTo>
                    <a:pt x="11" y="5"/>
                    <a:pt x="11" y="5"/>
                    <a:pt x="11" y="5"/>
                  </a:cubicBezTo>
                  <a:cubicBezTo>
                    <a:pt x="11" y="5"/>
                    <a:pt x="11" y="5"/>
                    <a:pt x="11" y="5"/>
                  </a:cubicBezTo>
                  <a:cubicBezTo>
                    <a:pt x="10" y="3"/>
                    <a:pt x="10" y="3"/>
                    <a:pt x="10" y="3"/>
                  </a:cubicBezTo>
                  <a:cubicBezTo>
                    <a:pt x="10" y="3"/>
                    <a:pt x="10" y="3"/>
                    <a:pt x="10" y="3"/>
                  </a:cubicBezTo>
                  <a:cubicBezTo>
                    <a:pt x="10" y="3"/>
                    <a:pt x="10" y="3"/>
                    <a:pt x="10" y="3"/>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0"/>
                    <a:pt x="5" y="0"/>
                  </a:cubicBezTo>
                  <a:cubicBezTo>
                    <a:pt x="3" y="0"/>
                    <a:pt x="3" y="0"/>
                    <a:pt x="3" y="0"/>
                  </a:cubicBezTo>
                  <a:cubicBezTo>
                    <a:pt x="3" y="0"/>
                    <a:pt x="3" y="0"/>
                    <a:pt x="3" y="0"/>
                  </a:cubicBezTo>
                  <a:cubicBezTo>
                    <a:pt x="3" y="0"/>
                    <a:pt x="3" y="0"/>
                    <a:pt x="3" y="0"/>
                  </a:cubicBezTo>
                  <a:cubicBezTo>
                    <a:pt x="3" y="0"/>
                    <a:pt x="3" y="0"/>
                    <a:pt x="3" y="0"/>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2"/>
                    <a:pt x="0" y="2"/>
                  </a:cubicBezTo>
                  <a:cubicBezTo>
                    <a:pt x="0" y="2"/>
                    <a:pt x="0" y="2"/>
                    <a:pt x="0" y="2"/>
                  </a:cubicBezTo>
                  <a:cubicBezTo>
                    <a:pt x="0" y="2"/>
                    <a:pt x="0" y="2"/>
                    <a:pt x="0" y="2"/>
                  </a:cubicBezTo>
                  <a:cubicBezTo>
                    <a:pt x="0" y="2"/>
                    <a:pt x="0" y="2"/>
                    <a:pt x="0" y="2"/>
                  </a:cubicBezTo>
                  <a:cubicBezTo>
                    <a:pt x="0" y="3"/>
                    <a:pt x="0" y="3"/>
                    <a:pt x="0" y="4"/>
                  </a:cubicBezTo>
                  <a:close/>
                </a:path>
              </a:pathLst>
            </a:custGeom>
            <a:solidFill>
              <a:srgbClr val="00447D"/>
            </a:solidFill>
            <a:ln>
              <a:noFill/>
            </a:ln>
          </p:spPr>
          <p:txBody>
            <a:bodyPr anchor="t" anchorCtr="0" bIns="45720" compatLnSpc="1" lIns="91440" numCol="1" rIns="91440" tIns="45720" vert="horz" wrap="square"/>
            <a:p>
              <a:endParaRPr lang="en-US"/>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313" name=""/>
        <p:cNvGrpSpPr/>
        <p:nvPr/>
      </p:nvGrpSpPr>
      <p:grpSpPr>
        <a:xfrm>
          <a:off x="0" y="0"/>
          <a:ext cx="0" cy="0"/>
          <a:chOff x="0" y="0"/>
          <a:chExt cx="0" cy="0"/>
        </a:xfrm>
      </p:grpSpPr>
      <p:sp>
        <p:nvSpPr>
          <p:cNvPr id="1048831" name="矩形 6"/>
          <p:cNvSpPr/>
          <p:nvPr userDrawn="1"/>
        </p:nvSpPr>
        <p:spPr>
          <a:xfrm>
            <a:off x="0" y="-1"/>
            <a:ext cx="12192000" cy="3564895"/>
          </a:xfrm>
          <a:prstGeom prst="rect"/>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32" name="矩形: 圆角 7"/>
          <p:cNvSpPr/>
          <p:nvPr userDrawn="1"/>
        </p:nvSpPr>
        <p:spPr>
          <a:xfrm>
            <a:off x="1007909" y="1006679"/>
            <a:ext cx="10175966" cy="5029999"/>
          </a:xfrm>
          <a:prstGeom prst="roundRect">
            <a:avLst>
              <a:gd name="adj" fmla="val 4273"/>
            </a:avLst>
          </a:prstGeom>
          <a:solidFill>
            <a:schemeClr val="bg1"/>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833" name="标题 1"/>
          <p:cNvSpPr>
            <a:spLocks noGrp="1"/>
          </p:cNvSpPr>
          <p:nvPr>
            <p:ph type="ctrTitle"/>
          </p:nvPr>
        </p:nvSpPr>
        <p:spPr>
          <a:xfrm>
            <a:off x="1524000" y="1122363"/>
            <a:ext cx="9144000" cy="2387600"/>
          </a:xfrm>
        </p:spPr>
        <p:txBody>
          <a:bodyPr anchor="ctr"/>
          <a:lstStyle>
            <a:lvl1pPr algn="ctr">
              <a:defRPr sz="6000">
                <a:solidFill>
                  <a:srgbClr val="2F5597"/>
                </a:solidFill>
                <a:latin typeface="+mn-ea"/>
                <a:ea typeface="+mn-ea"/>
              </a:defRPr>
            </a:lvl1pPr>
          </a:lstStyle>
          <a:p>
            <a:r>
              <a:rPr altLang="en-US" dirty="0" lang="zh-CN"/>
              <a:t>单击此处编辑母版标题样式</a:t>
            </a:r>
          </a:p>
        </p:txBody>
      </p:sp>
      <p:sp>
        <p:nvSpPr>
          <p:cNvPr id="1048834" name="副标题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dirty="0" lang="zh-CN"/>
              <a:t>单击此处编辑母版副标题样式</a:t>
            </a:r>
          </a:p>
        </p:txBody>
      </p:sp>
      <p:sp>
        <p:nvSpPr>
          <p:cNvPr id="1048835" name="日期占位符 3"/>
          <p:cNvSpPr>
            <a:spLocks noGrp="1"/>
          </p:cNvSpPr>
          <p:nvPr>
            <p:ph type="dt" sz="half" idx="10"/>
          </p:nvPr>
        </p:nvSpPr>
        <p:spPr>
          <a:xfrm>
            <a:off x="838200" y="6356350"/>
            <a:ext cx="2743200" cy="365125"/>
          </a:xfrm>
          <a:prstGeom prst="rect"/>
        </p:spPr>
        <p:txBody>
          <a:bodyPr/>
          <a:p>
            <a:fld id="{50646EF3-8C79-46D2-BA89-73DB93C1A6E5}" type="datetime1">
              <a:rPr altLang="en-US" lang="zh-CN" smtClean="0"/>
              <a:t>2021/11/9</a:t>
            </a:fld>
            <a:endParaRPr altLang="en-US" lang="zh-CN"/>
          </a:p>
        </p:txBody>
      </p:sp>
      <p:sp>
        <p:nvSpPr>
          <p:cNvPr id="1048836" name="页脚占位符 4"/>
          <p:cNvSpPr>
            <a:spLocks noGrp="1"/>
          </p:cNvSpPr>
          <p:nvPr>
            <p:ph type="ftr" sz="quarter" idx="11"/>
          </p:nvPr>
        </p:nvSpPr>
        <p:spPr>
          <a:xfrm>
            <a:off x="4038600" y="6356350"/>
            <a:ext cx="4114800" cy="365125"/>
          </a:xfrm>
          <a:prstGeom prst="rect"/>
        </p:spPr>
        <p:txBody>
          <a:bodyPr/>
          <a:p>
            <a:endParaRPr altLang="en-US" lang="zh-CN"/>
          </a:p>
        </p:txBody>
      </p:sp>
      <p:sp>
        <p:nvSpPr>
          <p:cNvPr id="1048837" name="灯片编号占位符 5"/>
          <p:cNvSpPr>
            <a:spLocks noGrp="1"/>
          </p:cNvSpPr>
          <p:nvPr>
            <p:ph type="sldNum" sz="quarter" idx="12"/>
          </p:nvPr>
        </p:nvSpPr>
        <p:spPr>
          <a:xfrm>
            <a:off x="8610600" y="6356350"/>
            <a:ext cx="2743200" cy="365125"/>
          </a:xfrm>
          <a:prstGeom prst="rect"/>
        </p:spPr>
        <p:txBody>
          <a:bodyPr/>
          <a:p>
            <a:fld id="{53AA27EC-913C-4067-A3DF-D1ED51C189A1}" type="slidenum">
              <a:rPr altLang="en-US" lang="zh-CN" smtClean="0"/>
              <a:t>‹#›</a:t>
            </a:fld>
            <a:endParaRPr altLang="en-US"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508" name=""/>
        <p:cNvGrpSpPr/>
        <p:nvPr/>
      </p:nvGrpSpPr>
      <p:grpSpPr>
        <a:xfrm>
          <a:off x="0" y="0"/>
          <a:ext cx="0" cy="0"/>
          <a:chOff x="0" y="0"/>
          <a:chExt cx="0" cy="0"/>
        </a:xfrm>
      </p:grpSpPr>
      <p:sp>
        <p:nvSpPr>
          <p:cNvPr id="1049475" name="标题 1"/>
          <p:cNvSpPr>
            <a:spLocks noGrp="1"/>
          </p:cNvSpPr>
          <p:nvPr>
            <p:ph type="title"/>
          </p:nvPr>
        </p:nvSpPr>
        <p:spPr/>
        <p:txBody>
          <a:bodyPr/>
          <a:p>
            <a:r>
              <a:rPr altLang="en-US" lang="zh-CN"/>
              <a:t>单击此处编辑母版标题样式</a:t>
            </a:r>
          </a:p>
        </p:txBody>
      </p:sp>
      <p:sp>
        <p:nvSpPr>
          <p:cNvPr id="1049476" name="内容占位符 2"/>
          <p:cNvSpPr>
            <a:spLocks noGrp="1"/>
          </p:cNvSpPr>
          <p:nvPr>
            <p:ph idx="1"/>
          </p:nvPr>
        </p:nvSpPr>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477" name="日期占位符 3"/>
          <p:cNvSpPr>
            <a:spLocks noGrp="1"/>
          </p:cNvSpPr>
          <p:nvPr>
            <p:ph type="dt" sz="half" idx="10"/>
          </p:nvPr>
        </p:nvSpPr>
        <p:spPr/>
        <p:txBody>
          <a:bodyPr/>
          <a:p>
            <a:fld id="{CE1CB388-4D90-4609-AD5B-B0E7656758C3}" type="datetime1">
              <a:rPr altLang="en-US" lang="zh-CN" smtClean="0"/>
              <a:t>2021/11/9</a:t>
            </a:fld>
            <a:endParaRPr altLang="en-US" lang="zh-CN"/>
          </a:p>
        </p:txBody>
      </p:sp>
      <p:sp>
        <p:nvSpPr>
          <p:cNvPr id="1049478" name="页脚占位符 4"/>
          <p:cNvSpPr>
            <a:spLocks noGrp="1"/>
          </p:cNvSpPr>
          <p:nvPr>
            <p:ph type="ftr" sz="quarter" idx="11"/>
          </p:nvPr>
        </p:nvSpPr>
        <p:spPr/>
        <p:txBody>
          <a:bodyPr/>
          <a:p>
            <a:endParaRPr altLang="en-US" lang="zh-CN"/>
          </a:p>
        </p:txBody>
      </p:sp>
      <p:sp>
        <p:nvSpPr>
          <p:cNvPr id="1049479" name="灯片编号占位符 5"/>
          <p:cNvSpPr>
            <a:spLocks noGrp="1"/>
          </p:cNvSpPr>
          <p:nvPr>
            <p:ph type="sldNum" sz="quarter" idx="12"/>
          </p:nvPr>
        </p:nvSpPr>
        <p:spPr/>
        <p:txBody>
          <a:bodyPr/>
          <a:p>
            <a:fld id="{287FE48E-2822-45CB-8CC2-A192C199FD0D}" type="slidenum">
              <a:rPr altLang="en-US" lang="zh-CN" smtClean="0"/>
              <a:t>‹#›</a:t>
            </a:fld>
            <a:endParaRPr altLang="en-US" 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过渡页1-1">
    <p:spTree>
      <p:nvGrpSpPr>
        <p:cNvPr id="382" name=""/>
        <p:cNvGrpSpPr/>
        <p:nvPr/>
      </p:nvGrpSpPr>
      <p:grpSpPr>
        <a:xfrm>
          <a:off x="0" y="0"/>
          <a:ext cx="0" cy="0"/>
          <a:chOff x="0" y="0"/>
          <a:chExt cx="0" cy="0"/>
        </a:xfrm>
      </p:grpSpPr>
      <p:pic>
        <p:nvPicPr>
          <p:cNvPr id="2097239" name="图片 62"/>
          <p:cNvPicPr>
            <a:picLocks noChangeAspect="1"/>
          </p:cNvPicPr>
          <p:nvPr userDrawn="1"/>
        </p:nvPicPr>
        <p:blipFill>
          <a:blip xmlns:r="http://schemas.openxmlformats.org/officeDocument/2006/relationships" r:embed="rId1" cstate="email">
            <a:alphaModFix amt="13000"/>
          </a:blip>
          <a:stretch>
            <a:fillRect/>
          </a:stretch>
        </p:blipFill>
        <p:spPr>
          <a:xfrm>
            <a:off x="381" y="0"/>
            <a:ext cx="12191238" cy="6858000"/>
          </a:xfrm>
          <a:prstGeom prst="rect"/>
        </p:spPr>
      </p:pic>
      <p:sp>
        <p:nvSpPr>
          <p:cNvPr id="1049002" name="矩形 63"/>
          <p:cNvSpPr/>
          <p:nvPr userDrawn="1"/>
        </p:nvSpPr>
        <p:spPr>
          <a:xfrm>
            <a:off x="0" y="0"/>
            <a:ext cx="12192000" cy="6858000"/>
          </a:xfrm>
          <a:prstGeom prst="rect"/>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03" name="副标题 2"/>
          <p:cNvSpPr>
            <a:spLocks noGrp="1"/>
          </p:cNvSpPr>
          <p:nvPr>
            <p:ph type="subTitle" idx="1"/>
          </p:nvPr>
        </p:nvSpPr>
        <p:spPr>
          <a:xfrm>
            <a:off x="1447799" y="5151892"/>
            <a:ext cx="10264776" cy="334507"/>
          </a:xfrm>
        </p:spPr>
        <p:txBody>
          <a:bodyPr anchor="ctr" bIns="0" lIns="0" rIns="0" tIns="0" wrap="none">
            <a:noAutofit/>
          </a:bodyPr>
          <a:lstStyle>
            <a:lvl1pPr algn="l" defTabSz="457200" eaLnBrk="1" hangingPunct="1" indent="0" latinLnBrk="0" marL="0" rtl="0">
              <a:lnSpc>
                <a:spcPct val="100000"/>
              </a:lnSpc>
              <a:spcBef>
                <a:spcPts val="0"/>
              </a:spcBef>
              <a:buNone/>
              <a:defRPr baseline="0" dirty="0" sz="1800" kern="1200" lang="en-US" spc="300">
                <a:solidFill>
                  <a:schemeClr val="tx1">
                    <a:lumMod val="65000"/>
                    <a:lumOff val="35000"/>
                  </a:schemeClr>
                </a:solidFill>
                <a:latin typeface="+mn-lt"/>
                <a:ea typeface="+mn-ea"/>
                <a:cs typeface="+mn-cs"/>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dirty="0" lang="zh-CN"/>
              <a:t>单击此处编辑母版副标题样式</a:t>
            </a:r>
            <a:endParaRPr dirty="0" lang="en-US"/>
          </a:p>
        </p:txBody>
      </p:sp>
      <p:sp>
        <p:nvSpPr>
          <p:cNvPr id="1049004" name="标题 1"/>
          <p:cNvSpPr>
            <a:spLocks noGrp="1"/>
          </p:cNvSpPr>
          <p:nvPr>
            <p:ph type="ctrTitle"/>
          </p:nvPr>
        </p:nvSpPr>
        <p:spPr>
          <a:xfrm>
            <a:off x="1447799" y="4219594"/>
            <a:ext cx="10264776" cy="923330"/>
          </a:xfrm>
        </p:spPr>
        <p:txBody>
          <a:bodyPr anchor="ctr" bIns="0" lIns="0" rIns="0" tIns="0" wrap="none">
            <a:noAutofit/>
          </a:bodyPr>
          <a:lstStyle>
            <a:lvl1pPr algn="l" defTabSz="457200" eaLnBrk="1" hangingPunct="1" latinLnBrk="0" marL="0" rtl="0">
              <a:lnSpc>
                <a:spcPct val="100000"/>
              </a:lnSpc>
              <a:spcBef>
                <a:spcPts val="0"/>
              </a:spcBef>
              <a:defRPr b="1" dirty="0" sz="5400" kern="1200" lang="en-US" spc="600">
                <a:gradFill flip="none" rotWithShape="1">
                  <a:gsLst>
                    <a:gs pos="0">
                      <a:schemeClr val="accent1"/>
                    </a:gs>
                    <a:gs pos="100000">
                      <a:schemeClr val="accent1">
                        <a:lumMod val="75000"/>
                      </a:schemeClr>
                    </a:gs>
                  </a:gsLst>
                  <a:lin ang="5400000" scaled="1"/>
                </a:gradFill>
                <a:latin typeface="+mn-lt"/>
                <a:ea typeface="+mn-ea"/>
                <a:cs typeface="+mn-cs"/>
              </a:defRPr>
            </a:lvl1pPr>
          </a:lstStyle>
          <a:p>
            <a:endParaRPr dirty="0" lang="en-US"/>
          </a:p>
        </p:txBody>
      </p:sp>
      <p:pic>
        <p:nvPicPr>
          <p:cNvPr id="2097240" name="图片 66"/>
          <p:cNvPicPr>
            <a:picLocks noChangeAspect="1"/>
          </p:cNvPicPr>
          <p:nvPr userDrawn="1"/>
        </p:nvPicPr>
        <p:blipFill rotWithShape="1">
          <a:blip xmlns:r="http://schemas.openxmlformats.org/officeDocument/2006/relationships" r:embed="rId2" cstate="email"/>
          <a:srcRect/>
          <a:stretch>
            <a:fillRect/>
          </a:stretch>
        </p:blipFill>
        <p:spPr>
          <a:xfrm>
            <a:off x="381" y="0"/>
            <a:ext cx="12191238" cy="3764280"/>
          </a:xfrm>
          <a:custGeom>
            <a:avLst/>
            <a:gdLst>
              <a:gd name="connsiteX0" fmla="*/ 0 w 12191238"/>
              <a:gd name="connsiteY0" fmla="*/ 0 h 3764280"/>
              <a:gd name="connsiteX1" fmla="*/ 12191238 w 12191238"/>
              <a:gd name="connsiteY1" fmla="*/ 0 h 3764280"/>
              <a:gd name="connsiteX2" fmla="*/ 12191238 w 12191238"/>
              <a:gd name="connsiteY2" fmla="*/ 3764280 h 3764280"/>
              <a:gd name="connsiteX3" fmla="*/ 0 w 12191238"/>
              <a:gd name="connsiteY3" fmla="*/ 3764280 h 3764280"/>
            </a:gdLst>
            <a:ahLst/>
            <a:cxnLst>
              <a:cxn ang="0">
                <a:pos x="connsiteX0" y="connsiteY0"/>
              </a:cxn>
              <a:cxn ang="0">
                <a:pos x="connsiteX1" y="connsiteY1"/>
              </a:cxn>
              <a:cxn ang="0">
                <a:pos x="connsiteX2" y="connsiteY2"/>
              </a:cxn>
              <a:cxn ang="0">
                <a:pos x="connsiteX3" y="connsiteY3"/>
              </a:cxn>
            </a:cxnLst>
            <a:rect l="l" t="t" r="r" b="b"/>
            <a:pathLst>
              <a:path w="12191238" h="3764280">
                <a:moveTo>
                  <a:pt x="0" y="0"/>
                </a:moveTo>
                <a:lnTo>
                  <a:pt x="12191238" y="0"/>
                </a:lnTo>
                <a:lnTo>
                  <a:pt x="12191238" y="3764280"/>
                </a:lnTo>
                <a:lnTo>
                  <a:pt x="0" y="3764280"/>
                </a:lnTo>
                <a:close/>
              </a:path>
            </a:pathLst>
          </a:custGeom>
          <a:effectLst/>
        </p:spPr>
      </p:pic>
      <p:sp>
        <p:nvSpPr>
          <p:cNvPr id="1049005" name="矩形 67"/>
          <p:cNvSpPr/>
          <p:nvPr userDrawn="1"/>
        </p:nvSpPr>
        <p:spPr>
          <a:xfrm flipV="1">
            <a:off x="0" y="0"/>
            <a:ext cx="12192000" cy="3764281"/>
          </a:xfrm>
          <a:prstGeom prst="rect"/>
          <a:gradFill flip="none" rotWithShape="1">
            <a:gsLst>
              <a:gs pos="0">
                <a:schemeClr val="accent1">
                  <a:alpha val="90000"/>
                </a:schemeClr>
              </a:gs>
              <a:gs pos="100000">
                <a:schemeClr val="accent1">
                  <a:lumMod val="75000"/>
                  <a:alpha val="90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cxnSp>
        <p:nvCxnSpPr>
          <p:cNvPr id="3145736" name="直接连接符 68"/>
          <p:cNvCxnSpPr>
            <a:cxnSpLocks/>
          </p:cNvCxnSpPr>
          <p:nvPr userDrawn="1"/>
        </p:nvCxnSpPr>
        <p:spPr>
          <a:xfrm>
            <a:off x="1447800" y="5964382"/>
            <a:ext cx="10744200" cy="0"/>
          </a:xfrm>
          <a:prstGeom prst="line"/>
          <a:ln>
            <a:solidFill>
              <a:schemeClr val="bg1">
                <a:lumMod val="65000"/>
              </a:schemeClr>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1049006" name="矩形 168"/>
          <p:cNvSpPr/>
          <p:nvPr userDrawn="1"/>
        </p:nvSpPr>
        <p:spPr>
          <a:xfrm>
            <a:off x="0" y="3616036"/>
            <a:ext cx="12192000" cy="148244"/>
          </a:xfrm>
          <a:prstGeom prst="rect"/>
          <a:solidFill>
            <a:schemeClr val="tx1">
              <a:lumMod val="65000"/>
              <a:lumOff val="3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007" name="文本占位符 4"/>
          <p:cNvSpPr>
            <a:spLocks noGrp="1"/>
          </p:cNvSpPr>
          <p:nvPr>
            <p:ph type="body" sz="quarter" idx="12" hasCustomPrompt="1"/>
          </p:nvPr>
        </p:nvSpPr>
        <p:spPr>
          <a:xfrm>
            <a:off x="1447801" y="1624519"/>
            <a:ext cx="2104811" cy="2320958"/>
          </a:xfrm>
        </p:spPr>
        <p:txBody>
          <a:bodyPr lIns="0" rIns="0" wrap="none">
            <a:noAutofit/>
          </a:bodyPr>
          <a:lstStyle>
            <a:lvl1pPr algn="ctr" defTabSz="457200" eaLnBrk="1" hangingPunct="1" indent="0" latinLnBrk="0" marL="0" rtl="0">
              <a:lnSpc>
                <a:spcPct val="100000"/>
              </a:lnSpc>
              <a:spcBef>
                <a:spcPts val="0"/>
              </a:spcBef>
              <a:buFontTx/>
              <a:buNone/>
              <a:defRPr altLang="zh-CN" b="1" dirty="0" sz="16600" kern="1200" lang="en-US" spc="600">
                <a:ln w="19050">
                  <a:gradFill>
                    <a:gsLst>
                      <a:gs pos="23000">
                        <a:schemeClr val="bg1"/>
                      </a:gs>
                      <a:gs pos="56000">
                        <a:schemeClr val="bg1">
                          <a:alpha val="0"/>
                        </a:schemeClr>
                      </a:gs>
                      <a:gs pos="100000">
                        <a:schemeClr val="bg1">
                          <a:alpha val="0"/>
                        </a:schemeClr>
                      </a:gs>
                    </a:gsLst>
                    <a:lin ang="5400000" scaled="1"/>
                  </a:gradFill>
                </a:ln>
                <a:gradFill>
                  <a:gsLst>
                    <a:gs pos="17000">
                      <a:schemeClr val="bg1">
                        <a:alpha val="74000"/>
                      </a:schemeClr>
                    </a:gs>
                    <a:gs pos="58000">
                      <a:srgbClr val="FFFFFF">
                        <a:alpha val="24000"/>
                      </a:srgbClr>
                    </a:gs>
                    <a:gs pos="83000">
                      <a:schemeClr val="bg1">
                        <a:alpha val="0"/>
                      </a:schemeClr>
                    </a:gs>
                  </a:gsLst>
                  <a:lin ang="5400000" scaled="1"/>
                </a:gradFill>
                <a:latin typeface="Impact" panose="020B0806030902050204" pitchFamily="34" charset="0"/>
                <a:ea typeface="+mn-ea"/>
                <a:cs typeface="+mn-cs"/>
              </a:defRPr>
            </a:lvl1pPr>
          </a:lstStyle>
          <a:p>
            <a:pPr algn="ctr" defTabSz="457200" eaLnBrk="1" hangingPunct="1" indent="0" latinLnBrk="0" lvl="0" marL="0" rtl="0">
              <a:lnSpc>
                <a:spcPct val="100000"/>
              </a:lnSpc>
              <a:spcBef>
                <a:spcPts val="0"/>
              </a:spcBef>
              <a:buFontTx/>
              <a:buNone/>
            </a:pPr>
            <a:r>
              <a:rPr altLang="zh-CN" dirty="0" lang="en-US"/>
              <a:t>01</a:t>
            </a:r>
          </a:p>
        </p:txBody>
      </p:sp>
      <p:sp>
        <p:nvSpPr>
          <p:cNvPr id="1049008" name="矩形 170"/>
          <p:cNvSpPr/>
          <p:nvPr userDrawn="1"/>
        </p:nvSpPr>
        <p:spPr>
          <a:xfrm>
            <a:off x="1447801" y="3616036"/>
            <a:ext cx="2104811" cy="148244"/>
          </a:xfrm>
          <a:prstGeom prst="rect"/>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pSp>
        <p:nvGrpSpPr>
          <p:cNvPr id="383" name="组合 160"/>
          <p:cNvGrpSpPr/>
          <p:nvPr userDrawn="1"/>
        </p:nvGrpSpPr>
        <p:grpSpPr>
          <a:xfrm>
            <a:off x="10477913" y="446123"/>
            <a:ext cx="1234662" cy="419641"/>
            <a:chOff x="1398368" y="5051425"/>
            <a:chExt cx="3242941" cy="1102222"/>
          </a:xfrm>
          <a:solidFill>
            <a:schemeClr val="bg1"/>
          </a:solidFill>
        </p:grpSpPr>
        <p:sp>
          <p:nvSpPr>
            <p:cNvPr id="1049009" name="Freeform 5"/>
            <p:cNvSpPr>
              <a:spLocks noEditPoints="1"/>
            </p:cNvSpPr>
            <p:nvPr/>
          </p:nvSpPr>
          <p:spPr bwMode="auto">
            <a:xfrm>
              <a:off x="2360589" y="5861533"/>
              <a:ext cx="2257131" cy="148138"/>
            </a:xfrm>
            <a:custGeom>
              <a:avLst/>
              <a:gdLst>
                <a:gd name="T0" fmla="*/ 1349 w 1682"/>
                <a:gd name="T1" fmla="*/ 31 h 110"/>
                <a:gd name="T2" fmla="*/ 1337 w 1682"/>
                <a:gd name="T3" fmla="*/ 66 h 110"/>
                <a:gd name="T4" fmla="*/ 1299 w 1682"/>
                <a:gd name="T5" fmla="*/ 106 h 110"/>
                <a:gd name="T6" fmla="*/ 1358 w 1682"/>
                <a:gd name="T7" fmla="*/ 47 h 110"/>
                <a:gd name="T8" fmla="*/ 1269 w 1682"/>
                <a:gd name="T9" fmla="*/ 107 h 110"/>
                <a:gd name="T10" fmla="*/ 1269 w 1682"/>
                <a:gd name="T11" fmla="*/ 5 h 110"/>
                <a:gd name="T12" fmla="*/ 1263 w 1682"/>
                <a:gd name="T13" fmla="*/ 53 h 110"/>
                <a:gd name="T14" fmla="*/ 1151 w 1682"/>
                <a:gd name="T15" fmla="*/ 106 h 110"/>
                <a:gd name="T16" fmla="*/ 1097 w 1682"/>
                <a:gd name="T17" fmla="*/ 4 h 110"/>
                <a:gd name="T18" fmla="*/ 1174 w 1682"/>
                <a:gd name="T19" fmla="*/ 2 h 110"/>
                <a:gd name="T20" fmla="*/ 1066 w 1682"/>
                <a:gd name="T21" fmla="*/ 109 h 110"/>
                <a:gd name="T22" fmla="*/ 1073 w 1682"/>
                <a:gd name="T23" fmla="*/ 3 h 110"/>
                <a:gd name="T24" fmla="*/ 1001 w 1682"/>
                <a:gd name="T25" fmla="*/ 98 h 110"/>
                <a:gd name="T26" fmla="*/ 947 w 1682"/>
                <a:gd name="T27" fmla="*/ 109 h 110"/>
                <a:gd name="T28" fmla="*/ 994 w 1682"/>
                <a:gd name="T29" fmla="*/ 57 h 110"/>
                <a:gd name="T30" fmla="*/ 1018 w 1682"/>
                <a:gd name="T31" fmla="*/ 2 h 110"/>
                <a:gd name="T32" fmla="*/ 840 w 1682"/>
                <a:gd name="T33" fmla="*/ 100 h 110"/>
                <a:gd name="T34" fmla="*/ 843 w 1682"/>
                <a:gd name="T35" fmla="*/ 68 h 110"/>
                <a:gd name="T36" fmla="*/ 899 w 1682"/>
                <a:gd name="T37" fmla="*/ 2 h 110"/>
                <a:gd name="T38" fmla="*/ 755 w 1682"/>
                <a:gd name="T39" fmla="*/ 109 h 110"/>
                <a:gd name="T40" fmla="*/ 766 w 1682"/>
                <a:gd name="T41" fmla="*/ 4 h 110"/>
                <a:gd name="T42" fmla="*/ 717 w 1682"/>
                <a:gd name="T43" fmla="*/ 109 h 110"/>
                <a:gd name="T44" fmla="*/ 637 w 1682"/>
                <a:gd name="T45" fmla="*/ 108 h 110"/>
                <a:gd name="T46" fmla="*/ 727 w 1682"/>
                <a:gd name="T47" fmla="*/ 103 h 110"/>
                <a:gd name="T48" fmla="*/ 550 w 1682"/>
                <a:gd name="T49" fmla="*/ 106 h 110"/>
                <a:gd name="T50" fmla="*/ 540 w 1682"/>
                <a:gd name="T51" fmla="*/ 2 h 110"/>
                <a:gd name="T52" fmla="*/ 605 w 1682"/>
                <a:gd name="T53" fmla="*/ 1 h 110"/>
                <a:gd name="T54" fmla="*/ 491 w 1682"/>
                <a:gd name="T55" fmla="*/ 18 h 110"/>
                <a:gd name="T56" fmla="*/ 489 w 1682"/>
                <a:gd name="T57" fmla="*/ 93 h 110"/>
                <a:gd name="T58" fmla="*/ 502 w 1682"/>
                <a:gd name="T59" fmla="*/ 53 h 110"/>
                <a:gd name="T60" fmla="*/ 416 w 1682"/>
                <a:gd name="T61" fmla="*/ 56 h 110"/>
                <a:gd name="T62" fmla="*/ 388 w 1682"/>
                <a:gd name="T63" fmla="*/ 105 h 110"/>
                <a:gd name="T64" fmla="*/ 321 w 1682"/>
                <a:gd name="T65" fmla="*/ 18 h 110"/>
                <a:gd name="T66" fmla="*/ 308 w 1682"/>
                <a:gd name="T67" fmla="*/ 8 h 110"/>
                <a:gd name="T68" fmla="*/ 375 w 1682"/>
                <a:gd name="T69" fmla="*/ 89 h 110"/>
                <a:gd name="T70" fmla="*/ 388 w 1682"/>
                <a:gd name="T71" fmla="*/ 4 h 110"/>
                <a:gd name="T72" fmla="*/ 273 w 1682"/>
                <a:gd name="T73" fmla="*/ 109 h 110"/>
                <a:gd name="T74" fmla="*/ 193 w 1682"/>
                <a:gd name="T75" fmla="*/ 108 h 110"/>
                <a:gd name="T76" fmla="*/ 283 w 1682"/>
                <a:gd name="T77" fmla="*/ 103 h 110"/>
                <a:gd name="T78" fmla="*/ 106 w 1682"/>
                <a:gd name="T79" fmla="*/ 106 h 110"/>
                <a:gd name="T80" fmla="*/ 96 w 1682"/>
                <a:gd name="T81" fmla="*/ 2 h 110"/>
                <a:gd name="T82" fmla="*/ 162 w 1682"/>
                <a:gd name="T83" fmla="*/ 1 h 110"/>
                <a:gd name="T84" fmla="*/ 11 w 1682"/>
                <a:gd name="T85" fmla="*/ 107 h 110"/>
                <a:gd name="T86" fmla="*/ 30 w 1682"/>
                <a:gd name="T87" fmla="*/ 98 h 110"/>
                <a:gd name="T88" fmla="*/ 3 w 1682"/>
                <a:gd name="T89" fmla="*/ 28 h 110"/>
                <a:gd name="T90" fmla="*/ 59 w 1682"/>
                <a:gd name="T91" fmla="*/ 14 h 110"/>
                <a:gd name="T92" fmla="*/ 17 w 1682"/>
                <a:gd name="T93" fmla="*/ 27 h 110"/>
                <a:gd name="T94" fmla="*/ 1649 w 1682"/>
                <a:gd name="T95" fmla="*/ 108 h 110"/>
                <a:gd name="T96" fmla="*/ 1612 w 1682"/>
                <a:gd name="T97" fmla="*/ 1 h 110"/>
                <a:gd name="T98" fmla="*/ 1667 w 1682"/>
                <a:gd name="T99" fmla="*/ 3 h 110"/>
                <a:gd name="T100" fmla="*/ 1593 w 1682"/>
                <a:gd name="T101" fmla="*/ 14 h 110"/>
                <a:gd name="T102" fmla="*/ 1548 w 1682"/>
                <a:gd name="T103" fmla="*/ 14 h 110"/>
                <a:gd name="T104" fmla="*/ 1594 w 1682"/>
                <a:gd name="T105" fmla="*/ 3 h 110"/>
                <a:gd name="T106" fmla="*/ 1479 w 1682"/>
                <a:gd name="T107" fmla="*/ 4 h 110"/>
                <a:gd name="T108" fmla="*/ 1442 w 1682"/>
                <a:gd name="T109" fmla="*/ 102 h 110"/>
                <a:gd name="T110" fmla="*/ 1389 w 1682"/>
                <a:gd name="T111" fmla="*/ 89 h 110"/>
                <a:gd name="T112" fmla="*/ 1413 w 1682"/>
                <a:gd name="T113" fmla="*/ 58 h 110"/>
                <a:gd name="T114" fmla="*/ 1444 w 1682"/>
                <a:gd name="T115" fmla="*/ 7 h 110"/>
                <a:gd name="T116" fmla="*/ 1421 w 1682"/>
                <a:gd name="T117" fmla="*/ 12 h 110"/>
                <a:gd name="T118" fmla="*/ 1452 w 1682"/>
                <a:gd name="T119" fmla="*/ 7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2" h="110">
                  <a:moveTo>
                    <a:pt x="1349" y="31"/>
                  </a:moveTo>
                  <a:cubicBezTo>
                    <a:pt x="1349" y="27"/>
                    <a:pt x="1348" y="24"/>
                    <a:pt x="1346" y="21"/>
                  </a:cubicBezTo>
                  <a:cubicBezTo>
                    <a:pt x="1344" y="18"/>
                    <a:pt x="1341" y="16"/>
                    <a:pt x="1336" y="15"/>
                  </a:cubicBezTo>
                  <a:cubicBezTo>
                    <a:pt x="1335" y="14"/>
                    <a:pt x="1334" y="14"/>
                    <a:pt x="1332" y="14"/>
                  </a:cubicBezTo>
                  <a:cubicBezTo>
                    <a:pt x="1330" y="14"/>
                    <a:pt x="1328" y="14"/>
                    <a:pt x="1325" y="14"/>
                  </a:cubicBezTo>
                  <a:cubicBezTo>
                    <a:pt x="1313" y="14"/>
                    <a:pt x="1313" y="14"/>
                    <a:pt x="1313" y="14"/>
                  </a:cubicBezTo>
                  <a:cubicBezTo>
                    <a:pt x="1313" y="49"/>
                    <a:pt x="1313" y="49"/>
                    <a:pt x="1313" y="49"/>
                  </a:cubicBezTo>
                  <a:cubicBezTo>
                    <a:pt x="1327" y="49"/>
                    <a:pt x="1327" y="49"/>
                    <a:pt x="1327" y="49"/>
                  </a:cubicBezTo>
                  <a:cubicBezTo>
                    <a:pt x="1331" y="49"/>
                    <a:pt x="1334" y="49"/>
                    <a:pt x="1337" y="48"/>
                  </a:cubicBezTo>
                  <a:cubicBezTo>
                    <a:pt x="1339" y="47"/>
                    <a:pt x="1342" y="46"/>
                    <a:pt x="1343" y="44"/>
                  </a:cubicBezTo>
                  <a:cubicBezTo>
                    <a:pt x="1345" y="43"/>
                    <a:pt x="1347" y="41"/>
                    <a:pt x="1347" y="39"/>
                  </a:cubicBezTo>
                  <a:cubicBezTo>
                    <a:pt x="1348" y="36"/>
                    <a:pt x="1349" y="34"/>
                    <a:pt x="1349" y="31"/>
                  </a:cubicBezTo>
                  <a:moveTo>
                    <a:pt x="1370" y="106"/>
                  </a:moveTo>
                  <a:cubicBezTo>
                    <a:pt x="1370" y="107"/>
                    <a:pt x="1370" y="107"/>
                    <a:pt x="1370" y="107"/>
                  </a:cubicBezTo>
                  <a:cubicBezTo>
                    <a:pt x="1370" y="108"/>
                    <a:pt x="1369" y="108"/>
                    <a:pt x="1369" y="108"/>
                  </a:cubicBezTo>
                  <a:cubicBezTo>
                    <a:pt x="1368" y="108"/>
                    <a:pt x="1367" y="109"/>
                    <a:pt x="1366" y="109"/>
                  </a:cubicBezTo>
                  <a:cubicBezTo>
                    <a:pt x="1365" y="109"/>
                    <a:pt x="1364" y="109"/>
                    <a:pt x="1362" y="109"/>
                  </a:cubicBezTo>
                  <a:cubicBezTo>
                    <a:pt x="1361" y="109"/>
                    <a:pt x="1360" y="109"/>
                    <a:pt x="1359" y="109"/>
                  </a:cubicBezTo>
                  <a:cubicBezTo>
                    <a:pt x="1358" y="109"/>
                    <a:pt x="1357" y="108"/>
                    <a:pt x="1357" y="108"/>
                  </a:cubicBezTo>
                  <a:cubicBezTo>
                    <a:pt x="1356" y="108"/>
                    <a:pt x="1356" y="108"/>
                    <a:pt x="1355" y="107"/>
                  </a:cubicBezTo>
                  <a:cubicBezTo>
                    <a:pt x="1355" y="107"/>
                    <a:pt x="1355" y="106"/>
                    <a:pt x="1355" y="105"/>
                  </a:cubicBezTo>
                  <a:cubicBezTo>
                    <a:pt x="1345" y="80"/>
                    <a:pt x="1345" y="80"/>
                    <a:pt x="1345" y="80"/>
                  </a:cubicBezTo>
                  <a:cubicBezTo>
                    <a:pt x="1344" y="78"/>
                    <a:pt x="1343" y="75"/>
                    <a:pt x="1341" y="73"/>
                  </a:cubicBezTo>
                  <a:cubicBezTo>
                    <a:pt x="1340" y="70"/>
                    <a:pt x="1339" y="68"/>
                    <a:pt x="1337" y="66"/>
                  </a:cubicBezTo>
                  <a:cubicBezTo>
                    <a:pt x="1335" y="65"/>
                    <a:pt x="1333" y="63"/>
                    <a:pt x="1331" y="62"/>
                  </a:cubicBezTo>
                  <a:cubicBezTo>
                    <a:pt x="1329" y="61"/>
                    <a:pt x="1326" y="61"/>
                    <a:pt x="1323" y="61"/>
                  </a:cubicBezTo>
                  <a:cubicBezTo>
                    <a:pt x="1313" y="61"/>
                    <a:pt x="1313" y="61"/>
                    <a:pt x="1313" y="61"/>
                  </a:cubicBezTo>
                  <a:cubicBezTo>
                    <a:pt x="1313" y="106"/>
                    <a:pt x="1313" y="106"/>
                    <a:pt x="1313" y="106"/>
                  </a:cubicBezTo>
                  <a:cubicBezTo>
                    <a:pt x="1313" y="107"/>
                    <a:pt x="1313" y="107"/>
                    <a:pt x="1313" y="107"/>
                  </a:cubicBezTo>
                  <a:cubicBezTo>
                    <a:pt x="1313" y="108"/>
                    <a:pt x="1312" y="108"/>
                    <a:pt x="1312" y="108"/>
                  </a:cubicBezTo>
                  <a:cubicBezTo>
                    <a:pt x="1311" y="108"/>
                    <a:pt x="1310" y="108"/>
                    <a:pt x="1309" y="109"/>
                  </a:cubicBezTo>
                  <a:cubicBezTo>
                    <a:pt x="1309" y="109"/>
                    <a:pt x="1307" y="109"/>
                    <a:pt x="1306" y="109"/>
                  </a:cubicBezTo>
                  <a:cubicBezTo>
                    <a:pt x="1305" y="109"/>
                    <a:pt x="1304" y="109"/>
                    <a:pt x="1303" y="109"/>
                  </a:cubicBezTo>
                  <a:cubicBezTo>
                    <a:pt x="1302" y="108"/>
                    <a:pt x="1301" y="108"/>
                    <a:pt x="1300" y="108"/>
                  </a:cubicBezTo>
                  <a:cubicBezTo>
                    <a:pt x="1300" y="108"/>
                    <a:pt x="1300" y="108"/>
                    <a:pt x="1299" y="107"/>
                  </a:cubicBezTo>
                  <a:cubicBezTo>
                    <a:pt x="1299" y="107"/>
                    <a:pt x="1299" y="107"/>
                    <a:pt x="1299" y="106"/>
                  </a:cubicBezTo>
                  <a:cubicBezTo>
                    <a:pt x="1299" y="8"/>
                    <a:pt x="1299" y="8"/>
                    <a:pt x="1299" y="8"/>
                  </a:cubicBezTo>
                  <a:cubicBezTo>
                    <a:pt x="1299" y="6"/>
                    <a:pt x="1300" y="4"/>
                    <a:pt x="1301" y="3"/>
                  </a:cubicBezTo>
                  <a:cubicBezTo>
                    <a:pt x="1302" y="2"/>
                    <a:pt x="1303" y="2"/>
                    <a:pt x="1304" y="2"/>
                  </a:cubicBezTo>
                  <a:cubicBezTo>
                    <a:pt x="1327" y="2"/>
                    <a:pt x="1327" y="2"/>
                    <a:pt x="1327" y="2"/>
                  </a:cubicBezTo>
                  <a:cubicBezTo>
                    <a:pt x="1330" y="2"/>
                    <a:pt x="1332" y="2"/>
                    <a:pt x="1334" y="2"/>
                  </a:cubicBezTo>
                  <a:cubicBezTo>
                    <a:pt x="1335" y="2"/>
                    <a:pt x="1337" y="2"/>
                    <a:pt x="1338" y="3"/>
                  </a:cubicBezTo>
                  <a:cubicBezTo>
                    <a:pt x="1342" y="3"/>
                    <a:pt x="1346" y="4"/>
                    <a:pt x="1349" y="6"/>
                  </a:cubicBezTo>
                  <a:cubicBezTo>
                    <a:pt x="1352" y="8"/>
                    <a:pt x="1355" y="9"/>
                    <a:pt x="1357" y="12"/>
                  </a:cubicBezTo>
                  <a:cubicBezTo>
                    <a:pt x="1359" y="14"/>
                    <a:pt x="1361" y="17"/>
                    <a:pt x="1362" y="20"/>
                  </a:cubicBezTo>
                  <a:cubicBezTo>
                    <a:pt x="1363" y="23"/>
                    <a:pt x="1364" y="26"/>
                    <a:pt x="1364" y="30"/>
                  </a:cubicBezTo>
                  <a:cubicBezTo>
                    <a:pt x="1364" y="34"/>
                    <a:pt x="1363" y="37"/>
                    <a:pt x="1362" y="40"/>
                  </a:cubicBezTo>
                  <a:cubicBezTo>
                    <a:pt x="1361" y="42"/>
                    <a:pt x="1360" y="45"/>
                    <a:pt x="1358" y="47"/>
                  </a:cubicBezTo>
                  <a:cubicBezTo>
                    <a:pt x="1356" y="49"/>
                    <a:pt x="1354" y="51"/>
                    <a:pt x="1352" y="53"/>
                  </a:cubicBezTo>
                  <a:cubicBezTo>
                    <a:pt x="1349" y="54"/>
                    <a:pt x="1346" y="56"/>
                    <a:pt x="1343" y="57"/>
                  </a:cubicBezTo>
                  <a:cubicBezTo>
                    <a:pt x="1345" y="57"/>
                    <a:pt x="1346" y="58"/>
                    <a:pt x="1348" y="60"/>
                  </a:cubicBezTo>
                  <a:cubicBezTo>
                    <a:pt x="1349" y="61"/>
                    <a:pt x="1351" y="62"/>
                    <a:pt x="1352" y="64"/>
                  </a:cubicBezTo>
                  <a:cubicBezTo>
                    <a:pt x="1353" y="66"/>
                    <a:pt x="1354" y="67"/>
                    <a:pt x="1355" y="70"/>
                  </a:cubicBezTo>
                  <a:cubicBezTo>
                    <a:pt x="1356" y="72"/>
                    <a:pt x="1358" y="74"/>
                    <a:pt x="1359" y="77"/>
                  </a:cubicBezTo>
                  <a:cubicBezTo>
                    <a:pt x="1368" y="100"/>
                    <a:pt x="1368" y="100"/>
                    <a:pt x="1368" y="100"/>
                  </a:cubicBezTo>
                  <a:cubicBezTo>
                    <a:pt x="1369" y="102"/>
                    <a:pt x="1369" y="104"/>
                    <a:pt x="1370" y="104"/>
                  </a:cubicBezTo>
                  <a:cubicBezTo>
                    <a:pt x="1370" y="105"/>
                    <a:pt x="1370" y="106"/>
                    <a:pt x="1370" y="106"/>
                  </a:cubicBezTo>
                  <a:close/>
                  <a:moveTo>
                    <a:pt x="1269" y="103"/>
                  </a:moveTo>
                  <a:cubicBezTo>
                    <a:pt x="1269" y="104"/>
                    <a:pt x="1269" y="104"/>
                    <a:pt x="1269" y="105"/>
                  </a:cubicBezTo>
                  <a:cubicBezTo>
                    <a:pt x="1269" y="106"/>
                    <a:pt x="1269" y="106"/>
                    <a:pt x="1269" y="107"/>
                  </a:cubicBezTo>
                  <a:cubicBezTo>
                    <a:pt x="1268" y="107"/>
                    <a:pt x="1268" y="108"/>
                    <a:pt x="1268" y="108"/>
                  </a:cubicBezTo>
                  <a:cubicBezTo>
                    <a:pt x="1267" y="108"/>
                    <a:pt x="1267" y="108"/>
                    <a:pt x="1267" y="108"/>
                  </a:cubicBezTo>
                  <a:cubicBezTo>
                    <a:pt x="1215" y="108"/>
                    <a:pt x="1215" y="108"/>
                    <a:pt x="1215" y="108"/>
                  </a:cubicBezTo>
                  <a:cubicBezTo>
                    <a:pt x="1214" y="108"/>
                    <a:pt x="1213" y="108"/>
                    <a:pt x="1212" y="107"/>
                  </a:cubicBezTo>
                  <a:cubicBezTo>
                    <a:pt x="1211" y="106"/>
                    <a:pt x="1210" y="105"/>
                    <a:pt x="1210" y="103"/>
                  </a:cubicBezTo>
                  <a:cubicBezTo>
                    <a:pt x="1210" y="8"/>
                    <a:pt x="1210" y="8"/>
                    <a:pt x="1210" y="8"/>
                  </a:cubicBezTo>
                  <a:cubicBezTo>
                    <a:pt x="1210" y="6"/>
                    <a:pt x="1211" y="4"/>
                    <a:pt x="1212" y="3"/>
                  </a:cubicBezTo>
                  <a:cubicBezTo>
                    <a:pt x="1213" y="2"/>
                    <a:pt x="1214" y="2"/>
                    <a:pt x="1215" y="2"/>
                  </a:cubicBezTo>
                  <a:cubicBezTo>
                    <a:pt x="1266" y="2"/>
                    <a:pt x="1266" y="2"/>
                    <a:pt x="1266" y="2"/>
                  </a:cubicBezTo>
                  <a:cubicBezTo>
                    <a:pt x="1266" y="2"/>
                    <a:pt x="1267" y="2"/>
                    <a:pt x="1267" y="2"/>
                  </a:cubicBezTo>
                  <a:cubicBezTo>
                    <a:pt x="1267" y="3"/>
                    <a:pt x="1268" y="3"/>
                    <a:pt x="1268" y="3"/>
                  </a:cubicBezTo>
                  <a:cubicBezTo>
                    <a:pt x="1268" y="4"/>
                    <a:pt x="1268" y="4"/>
                    <a:pt x="1269" y="5"/>
                  </a:cubicBezTo>
                  <a:cubicBezTo>
                    <a:pt x="1269" y="6"/>
                    <a:pt x="1269" y="7"/>
                    <a:pt x="1269" y="8"/>
                  </a:cubicBezTo>
                  <a:cubicBezTo>
                    <a:pt x="1269" y="9"/>
                    <a:pt x="1269" y="10"/>
                    <a:pt x="1269" y="11"/>
                  </a:cubicBezTo>
                  <a:cubicBezTo>
                    <a:pt x="1268" y="11"/>
                    <a:pt x="1268" y="12"/>
                    <a:pt x="1268" y="12"/>
                  </a:cubicBezTo>
                  <a:cubicBezTo>
                    <a:pt x="1268" y="13"/>
                    <a:pt x="1267" y="13"/>
                    <a:pt x="1267" y="13"/>
                  </a:cubicBezTo>
                  <a:cubicBezTo>
                    <a:pt x="1267" y="14"/>
                    <a:pt x="1266" y="14"/>
                    <a:pt x="1266" y="14"/>
                  </a:cubicBezTo>
                  <a:cubicBezTo>
                    <a:pt x="1224" y="14"/>
                    <a:pt x="1224" y="14"/>
                    <a:pt x="1224" y="14"/>
                  </a:cubicBezTo>
                  <a:cubicBezTo>
                    <a:pt x="1224" y="47"/>
                    <a:pt x="1224" y="47"/>
                    <a:pt x="1224" y="47"/>
                  </a:cubicBezTo>
                  <a:cubicBezTo>
                    <a:pt x="1260" y="47"/>
                    <a:pt x="1260" y="47"/>
                    <a:pt x="1260" y="47"/>
                  </a:cubicBezTo>
                  <a:cubicBezTo>
                    <a:pt x="1260" y="47"/>
                    <a:pt x="1261" y="47"/>
                    <a:pt x="1261" y="47"/>
                  </a:cubicBezTo>
                  <a:cubicBezTo>
                    <a:pt x="1262" y="48"/>
                    <a:pt x="1262" y="48"/>
                    <a:pt x="1262" y="48"/>
                  </a:cubicBezTo>
                  <a:cubicBezTo>
                    <a:pt x="1262" y="49"/>
                    <a:pt x="1263" y="50"/>
                    <a:pt x="1263" y="50"/>
                  </a:cubicBezTo>
                  <a:cubicBezTo>
                    <a:pt x="1263" y="51"/>
                    <a:pt x="1263" y="52"/>
                    <a:pt x="1263" y="53"/>
                  </a:cubicBezTo>
                  <a:cubicBezTo>
                    <a:pt x="1263" y="54"/>
                    <a:pt x="1263" y="55"/>
                    <a:pt x="1263" y="56"/>
                  </a:cubicBezTo>
                  <a:cubicBezTo>
                    <a:pt x="1263" y="56"/>
                    <a:pt x="1262" y="57"/>
                    <a:pt x="1262" y="57"/>
                  </a:cubicBezTo>
                  <a:cubicBezTo>
                    <a:pt x="1262" y="58"/>
                    <a:pt x="1262" y="58"/>
                    <a:pt x="1261" y="58"/>
                  </a:cubicBezTo>
                  <a:cubicBezTo>
                    <a:pt x="1261" y="58"/>
                    <a:pt x="1260" y="59"/>
                    <a:pt x="1260" y="59"/>
                  </a:cubicBezTo>
                  <a:cubicBezTo>
                    <a:pt x="1224" y="59"/>
                    <a:pt x="1224" y="59"/>
                    <a:pt x="1224" y="59"/>
                  </a:cubicBezTo>
                  <a:cubicBezTo>
                    <a:pt x="1224" y="97"/>
                    <a:pt x="1224" y="97"/>
                    <a:pt x="1224" y="97"/>
                  </a:cubicBezTo>
                  <a:cubicBezTo>
                    <a:pt x="1267" y="97"/>
                    <a:pt x="1267" y="97"/>
                    <a:pt x="1267" y="97"/>
                  </a:cubicBezTo>
                  <a:cubicBezTo>
                    <a:pt x="1267" y="97"/>
                    <a:pt x="1267" y="97"/>
                    <a:pt x="1268" y="97"/>
                  </a:cubicBezTo>
                  <a:cubicBezTo>
                    <a:pt x="1268" y="97"/>
                    <a:pt x="1268" y="97"/>
                    <a:pt x="1269" y="98"/>
                  </a:cubicBezTo>
                  <a:cubicBezTo>
                    <a:pt x="1269" y="98"/>
                    <a:pt x="1269" y="99"/>
                    <a:pt x="1269" y="100"/>
                  </a:cubicBezTo>
                  <a:cubicBezTo>
                    <a:pt x="1269" y="100"/>
                    <a:pt x="1269" y="101"/>
                    <a:pt x="1269" y="103"/>
                  </a:cubicBezTo>
                  <a:close/>
                  <a:moveTo>
                    <a:pt x="1151" y="106"/>
                  </a:moveTo>
                  <a:cubicBezTo>
                    <a:pt x="1151" y="107"/>
                    <a:pt x="1151" y="107"/>
                    <a:pt x="1150" y="107"/>
                  </a:cubicBezTo>
                  <a:cubicBezTo>
                    <a:pt x="1150" y="108"/>
                    <a:pt x="1149" y="108"/>
                    <a:pt x="1149" y="108"/>
                  </a:cubicBezTo>
                  <a:cubicBezTo>
                    <a:pt x="1148" y="108"/>
                    <a:pt x="1147" y="109"/>
                    <a:pt x="1146" y="109"/>
                  </a:cubicBezTo>
                  <a:cubicBezTo>
                    <a:pt x="1145" y="109"/>
                    <a:pt x="1144" y="109"/>
                    <a:pt x="1142" y="109"/>
                  </a:cubicBezTo>
                  <a:cubicBezTo>
                    <a:pt x="1141" y="109"/>
                    <a:pt x="1140" y="109"/>
                    <a:pt x="1139" y="109"/>
                  </a:cubicBezTo>
                  <a:cubicBezTo>
                    <a:pt x="1138" y="109"/>
                    <a:pt x="1137" y="109"/>
                    <a:pt x="1136" y="109"/>
                  </a:cubicBezTo>
                  <a:cubicBezTo>
                    <a:pt x="1136" y="108"/>
                    <a:pt x="1135" y="108"/>
                    <a:pt x="1135" y="108"/>
                  </a:cubicBezTo>
                  <a:cubicBezTo>
                    <a:pt x="1134" y="108"/>
                    <a:pt x="1134" y="108"/>
                    <a:pt x="1134" y="108"/>
                  </a:cubicBezTo>
                  <a:cubicBezTo>
                    <a:pt x="1133" y="107"/>
                    <a:pt x="1133" y="107"/>
                    <a:pt x="1133" y="107"/>
                  </a:cubicBezTo>
                  <a:cubicBezTo>
                    <a:pt x="1133" y="107"/>
                    <a:pt x="1132" y="106"/>
                    <a:pt x="1132" y="106"/>
                  </a:cubicBezTo>
                  <a:cubicBezTo>
                    <a:pt x="1097" y="7"/>
                    <a:pt x="1097" y="7"/>
                    <a:pt x="1097" y="7"/>
                  </a:cubicBezTo>
                  <a:cubicBezTo>
                    <a:pt x="1097" y="6"/>
                    <a:pt x="1097" y="5"/>
                    <a:pt x="1097" y="4"/>
                  </a:cubicBezTo>
                  <a:cubicBezTo>
                    <a:pt x="1097" y="3"/>
                    <a:pt x="1097" y="3"/>
                    <a:pt x="1097" y="2"/>
                  </a:cubicBezTo>
                  <a:cubicBezTo>
                    <a:pt x="1098" y="2"/>
                    <a:pt x="1099" y="2"/>
                    <a:pt x="1100" y="2"/>
                  </a:cubicBezTo>
                  <a:cubicBezTo>
                    <a:pt x="1101" y="2"/>
                    <a:pt x="1102" y="1"/>
                    <a:pt x="1104" y="1"/>
                  </a:cubicBezTo>
                  <a:cubicBezTo>
                    <a:pt x="1106" y="1"/>
                    <a:pt x="1107" y="2"/>
                    <a:pt x="1108" y="2"/>
                  </a:cubicBezTo>
                  <a:cubicBezTo>
                    <a:pt x="1109" y="2"/>
                    <a:pt x="1110" y="2"/>
                    <a:pt x="1110" y="2"/>
                  </a:cubicBezTo>
                  <a:cubicBezTo>
                    <a:pt x="1111" y="2"/>
                    <a:pt x="1111" y="3"/>
                    <a:pt x="1111" y="3"/>
                  </a:cubicBezTo>
                  <a:cubicBezTo>
                    <a:pt x="1111" y="3"/>
                    <a:pt x="1112" y="4"/>
                    <a:pt x="1112" y="4"/>
                  </a:cubicBezTo>
                  <a:cubicBezTo>
                    <a:pt x="1142" y="94"/>
                    <a:pt x="1142" y="94"/>
                    <a:pt x="1142" y="94"/>
                  </a:cubicBezTo>
                  <a:cubicBezTo>
                    <a:pt x="1142" y="94"/>
                    <a:pt x="1142" y="94"/>
                    <a:pt x="1142" y="94"/>
                  </a:cubicBezTo>
                  <a:cubicBezTo>
                    <a:pt x="1172" y="4"/>
                    <a:pt x="1172" y="4"/>
                    <a:pt x="1172" y="4"/>
                  </a:cubicBezTo>
                  <a:cubicBezTo>
                    <a:pt x="1172" y="4"/>
                    <a:pt x="1172" y="3"/>
                    <a:pt x="1173" y="3"/>
                  </a:cubicBezTo>
                  <a:cubicBezTo>
                    <a:pt x="1173" y="3"/>
                    <a:pt x="1173" y="2"/>
                    <a:pt x="1174" y="2"/>
                  </a:cubicBezTo>
                  <a:cubicBezTo>
                    <a:pt x="1174" y="2"/>
                    <a:pt x="1175" y="2"/>
                    <a:pt x="1176" y="2"/>
                  </a:cubicBezTo>
                  <a:cubicBezTo>
                    <a:pt x="1177" y="2"/>
                    <a:pt x="1178" y="1"/>
                    <a:pt x="1180" y="1"/>
                  </a:cubicBezTo>
                  <a:cubicBezTo>
                    <a:pt x="1182" y="1"/>
                    <a:pt x="1183" y="2"/>
                    <a:pt x="1184" y="2"/>
                  </a:cubicBezTo>
                  <a:cubicBezTo>
                    <a:pt x="1185" y="2"/>
                    <a:pt x="1186" y="2"/>
                    <a:pt x="1186" y="2"/>
                  </a:cubicBezTo>
                  <a:cubicBezTo>
                    <a:pt x="1186" y="3"/>
                    <a:pt x="1187" y="3"/>
                    <a:pt x="1187" y="4"/>
                  </a:cubicBezTo>
                  <a:cubicBezTo>
                    <a:pt x="1186" y="5"/>
                    <a:pt x="1186" y="6"/>
                    <a:pt x="1186" y="7"/>
                  </a:cubicBezTo>
                  <a:lnTo>
                    <a:pt x="1151" y="106"/>
                  </a:lnTo>
                  <a:close/>
                  <a:moveTo>
                    <a:pt x="1073" y="106"/>
                  </a:moveTo>
                  <a:cubicBezTo>
                    <a:pt x="1073" y="107"/>
                    <a:pt x="1073" y="107"/>
                    <a:pt x="1073" y="107"/>
                  </a:cubicBezTo>
                  <a:cubicBezTo>
                    <a:pt x="1073" y="108"/>
                    <a:pt x="1072" y="108"/>
                    <a:pt x="1072" y="108"/>
                  </a:cubicBezTo>
                  <a:cubicBezTo>
                    <a:pt x="1071" y="108"/>
                    <a:pt x="1070" y="108"/>
                    <a:pt x="1070" y="109"/>
                  </a:cubicBezTo>
                  <a:cubicBezTo>
                    <a:pt x="1069" y="109"/>
                    <a:pt x="1068" y="109"/>
                    <a:pt x="1066" y="109"/>
                  </a:cubicBezTo>
                  <a:cubicBezTo>
                    <a:pt x="1065" y="109"/>
                    <a:pt x="1064" y="109"/>
                    <a:pt x="1063" y="109"/>
                  </a:cubicBezTo>
                  <a:cubicBezTo>
                    <a:pt x="1062" y="108"/>
                    <a:pt x="1061" y="108"/>
                    <a:pt x="1061" y="108"/>
                  </a:cubicBezTo>
                  <a:cubicBezTo>
                    <a:pt x="1060" y="108"/>
                    <a:pt x="1060" y="108"/>
                    <a:pt x="1059" y="107"/>
                  </a:cubicBezTo>
                  <a:cubicBezTo>
                    <a:pt x="1059" y="107"/>
                    <a:pt x="1059" y="107"/>
                    <a:pt x="1059" y="106"/>
                  </a:cubicBezTo>
                  <a:cubicBezTo>
                    <a:pt x="1059" y="4"/>
                    <a:pt x="1059" y="4"/>
                    <a:pt x="1059" y="4"/>
                  </a:cubicBezTo>
                  <a:cubicBezTo>
                    <a:pt x="1059" y="4"/>
                    <a:pt x="1059" y="3"/>
                    <a:pt x="1059" y="3"/>
                  </a:cubicBezTo>
                  <a:cubicBezTo>
                    <a:pt x="1060" y="3"/>
                    <a:pt x="1060" y="2"/>
                    <a:pt x="1061" y="2"/>
                  </a:cubicBezTo>
                  <a:cubicBezTo>
                    <a:pt x="1061" y="2"/>
                    <a:pt x="1062" y="2"/>
                    <a:pt x="1063" y="2"/>
                  </a:cubicBezTo>
                  <a:cubicBezTo>
                    <a:pt x="1064" y="2"/>
                    <a:pt x="1065" y="1"/>
                    <a:pt x="1066" y="1"/>
                  </a:cubicBezTo>
                  <a:cubicBezTo>
                    <a:pt x="1068" y="1"/>
                    <a:pt x="1069" y="2"/>
                    <a:pt x="1070" y="2"/>
                  </a:cubicBezTo>
                  <a:cubicBezTo>
                    <a:pt x="1070" y="2"/>
                    <a:pt x="1071" y="2"/>
                    <a:pt x="1072" y="2"/>
                  </a:cubicBezTo>
                  <a:cubicBezTo>
                    <a:pt x="1072" y="2"/>
                    <a:pt x="1073" y="3"/>
                    <a:pt x="1073" y="3"/>
                  </a:cubicBezTo>
                  <a:cubicBezTo>
                    <a:pt x="1073" y="3"/>
                    <a:pt x="1073" y="4"/>
                    <a:pt x="1073" y="4"/>
                  </a:cubicBezTo>
                  <a:lnTo>
                    <a:pt x="1073" y="106"/>
                  </a:lnTo>
                  <a:close/>
                  <a:moveTo>
                    <a:pt x="1024" y="103"/>
                  </a:moveTo>
                  <a:cubicBezTo>
                    <a:pt x="1024" y="104"/>
                    <a:pt x="1024" y="105"/>
                    <a:pt x="1024" y="105"/>
                  </a:cubicBezTo>
                  <a:cubicBezTo>
                    <a:pt x="1023" y="106"/>
                    <a:pt x="1023" y="107"/>
                    <a:pt x="1022" y="107"/>
                  </a:cubicBezTo>
                  <a:cubicBezTo>
                    <a:pt x="1022" y="108"/>
                    <a:pt x="1021" y="108"/>
                    <a:pt x="1020" y="108"/>
                  </a:cubicBezTo>
                  <a:cubicBezTo>
                    <a:pt x="1020" y="108"/>
                    <a:pt x="1019" y="109"/>
                    <a:pt x="1018" y="109"/>
                  </a:cubicBezTo>
                  <a:cubicBezTo>
                    <a:pt x="1014" y="109"/>
                    <a:pt x="1014" y="109"/>
                    <a:pt x="1014" y="109"/>
                  </a:cubicBezTo>
                  <a:cubicBezTo>
                    <a:pt x="1012" y="109"/>
                    <a:pt x="1011" y="108"/>
                    <a:pt x="1010" y="108"/>
                  </a:cubicBezTo>
                  <a:cubicBezTo>
                    <a:pt x="1009" y="108"/>
                    <a:pt x="1008" y="107"/>
                    <a:pt x="1007" y="107"/>
                  </a:cubicBezTo>
                  <a:cubicBezTo>
                    <a:pt x="1006" y="106"/>
                    <a:pt x="1005" y="105"/>
                    <a:pt x="1004" y="103"/>
                  </a:cubicBezTo>
                  <a:cubicBezTo>
                    <a:pt x="1003" y="102"/>
                    <a:pt x="1002" y="100"/>
                    <a:pt x="1001" y="98"/>
                  </a:cubicBezTo>
                  <a:cubicBezTo>
                    <a:pt x="967" y="37"/>
                    <a:pt x="967" y="37"/>
                    <a:pt x="967" y="37"/>
                  </a:cubicBezTo>
                  <a:cubicBezTo>
                    <a:pt x="966" y="34"/>
                    <a:pt x="964" y="31"/>
                    <a:pt x="962" y="28"/>
                  </a:cubicBezTo>
                  <a:cubicBezTo>
                    <a:pt x="960" y="24"/>
                    <a:pt x="959" y="21"/>
                    <a:pt x="957" y="18"/>
                  </a:cubicBezTo>
                  <a:cubicBezTo>
                    <a:pt x="957" y="18"/>
                    <a:pt x="957" y="18"/>
                    <a:pt x="957" y="18"/>
                  </a:cubicBezTo>
                  <a:cubicBezTo>
                    <a:pt x="957" y="22"/>
                    <a:pt x="957" y="26"/>
                    <a:pt x="957" y="30"/>
                  </a:cubicBezTo>
                  <a:cubicBezTo>
                    <a:pt x="957" y="34"/>
                    <a:pt x="957" y="38"/>
                    <a:pt x="957" y="42"/>
                  </a:cubicBezTo>
                  <a:cubicBezTo>
                    <a:pt x="957" y="106"/>
                    <a:pt x="957" y="106"/>
                    <a:pt x="957" y="106"/>
                  </a:cubicBezTo>
                  <a:cubicBezTo>
                    <a:pt x="957" y="107"/>
                    <a:pt x="957" y="107"/>
                    <a:pt x="957" y="107"/>
                  </a:cubicBezTo>
                  <a:cubicBezTo>
                    <a:pt x="957" y="108"/>
                    <a:pt x="956" y="108"/>
                    <a:pt x="956" y="108"/>
                  </a:cubicBezTo>
                  <a:cubicBezTo>
                    <a:pt x="955" y="108"/>
                    <a:pt x="955" y="108"/>
                    <a:pt x="954" y="109"/>
                  </a:cubicBezTo>
                  <a:cubicBezTo>
                    <a:pt x="953" y="109"/>
                    <a:pt x="952" y="109"/>
                    <a:pt x="950" y="109"/>
                  </a:cubicBezTo>
                  <a:cubicBezTo>
                    <a:pt x="949" y="109"/>
                    <a:pt x="948" y="109"/>
                    <a:pt x="947" y="109"/>
                  </a:cubicBezTo>
                  <a:cubicBezTo>
                    <a:pt x="946" y="108"/>
                    <a:pt x="946" y="108"/>
                    <a:pt x="945" y="108"/>
                  </a:cubicBezTo>
                  <a:cubicBezTo>
                    <a:pt x="945" y="108"/>
                    <a:pt x="944" y="108"/>
                    <a:pt x="944" y="107"/>
                  </a:cubicBezTo>
                  <a:cubicBezTo>
                    <a:pt x="944" y="107"/>
                    <a:pt x="944" y="107"/>
                    <a:pt x="944" y="106"/>
                  </a:cubicBezTo>
                  <a:cubicBezTo>
                    <a:pt x="944" y="8"/>
                    <a:pt x="944" y="8"/>
                    <a:pt x="944" y="8"/>
                  </a:cubicBezTo>
                  <a:cubicBezTo>
                    <a:pt x="944" y="6"/>
                    <a:pt x="944" y="4"/>
                    <a:pt x="946" y="3"/>
                  </a:cubicBezTo>
                  <a:cubicBezTo>
                    <a:pt x="947" y="2"/>
                    <a:pt x="948" y="2"/>
                    <a:pt x="950" y="2"/>
                  </a:cubicBezTo>
                  <a:cubicBezTo>
                    <a:pt x="956" y="2"/>
                    <a:pt x="956" y="2"/>
                    <a:pt x="956" y="2"/>
                  </a:cubicBezTo>
                  <a:cubicBezTo>
                    <a:pt x="958" y="2"/>
                    <a:pt x="959" y="2"/>
                    <a:pt x="960" y="2"/>
                  </a:cubicBezTo>
                  <a:cubicBezTo>
                    <a:pt x="961" y="3"/>
                    <a:pt x="962" y="3"/>
                    <a:pt x="963" y="4"/>
                  </a:cubicBezTo>
                  <a:cubicBezTo>
                    <a:pt x="964" y="4"/>
                    <a:pt x="965" y="5"/>
                    <a:pt x="966" y="6"/>
                  </a:cubicBezTo>
                  <a:cubicBezTo>
                    <a:pt x="966" y="7"/>
                    <a:pt x="967" y="9"/>
                    <a:pt x="968" y="11"/>
                  </a:cubicBezTo>
                  <a:cubicBezTo>
                    <a:pt x="994" y="57"/>
                    <a:pt x="994" y="57"/>
                    <a:pt x="994" y="57"/>
                  </a:cubicBezTo>
                  <a:cubicBezTo>
                    <a:pt x="996" y="60"/>
                    <a:pt x="997" y="63"/>
                    <a:pt x="999" y="66"/>
                  </a:cubicBezTo>
                  <a:cubicBezTo>
                    <a:pt x="1000" y="68"/>
                    <a:pt x="1002" y="71"/>
                    <a:pt x="1003" y="74"/>
                  </a:cubicBezTo>
                  <a:cubicBezTo>
                    <a:pt x="1004" y="76"/>
                    <a:pt x="1006" y="79"/>
                    <a:pt x="1007" y="81"/>
                  </a:cubicBezTo>
                  <a:cubicBezTo>
                    <a:pt x="1008" y="84"/>
                    <a:pt x="1010" y="87"/>
                    <a:pt x="1011" y="89"/>
                  </a:cubicBezTo>
                  <a:cubicBezTo>
                    <a:pt x="1011" y="89"/>
                    <a:pt x="1011" y="89"/>
                    <a:pt x="1011" y="89"/>
                  </a:cubicBezTo>
                  <a:cubicBezTo>
                    <a:pt x="1011" y="85"/>
                    <a:pt x="1011" y="80"/>
                    <a:pt x="1011" y="76"/>
                  </a:cubicBezTo>
                  <a:cubicBezTo>
                    <a:pt x="1011" y="71"/>
                    <a:pt x="1011" y="66"/>
                    <a:pt x="1011" y="62"/>
                  </a:cubicBezTo>
                  <a:cubicBezTo>
                    <a:pt x="1011" y="4"/>
                    <a:pt x="1011" y="4"/>
                    <a:pt x="1011" y="4"/>
                  </a:cubicBezTo>
                  <a:cubicBezTo>
                    <a:pt x="1011" y="4"/>
                    <a:pt x="1011" y="4"/>
                    <a:pt x="1011" y="3"/>
                  </a:cubicBezTo>
                  <a:cubicBezTo>
                    <a:pt x="1011" y="3"/>
                    <a:pt x="1012" y="3"/>
                    <a:pt x="1012" y="2"/>
                  </a:cubicBezTo>
                  <a:cubicBezTo>
                    <a:pt x="1013" y="2"/>
                    <a:pt x="1013" y="2"/>
                    <a:pt x="1014" y="2"/>
                  </a:cubicBezTo>
                  <a:cubicBezTo>
                    <a:pt x="1015" y="2"/>
                    <a:pt x="1016" y="2"/>
                    <a:pt x="1018" y="2"/>
                  </a:cubicBezTo>
                  <a:cubicBezTo>
                    <a:pt x="1019" y="2"/>
                    <a:pt x="1020" y="2"/>
                    <a:pt x="1021" y="2"/>
                  </a:cubicBezTo>
                  <a:cubicBezTo>
                    <a:pt x="1022" y="2"/>
                    <a:pt x="1022" y="2"/>
                    <a:pt x="1023" y="2"/>
                  </a:cubicBezTo>
                  <a:cubicBezTo>
                    <a:pt x="1023" y="3"/>
                    <a:pt x="1024" y="3"/>
                    <a:pt x="1024" y="3"/>
                  </a:cubicBezTo>
                  <a:cubicBezTo>
                    <a:pt x="1024" y="4"/>
                    <a:pt x="1024" y="4"/>
                    <a:pt x="1024" y="4"/>
                  </a:cubicBezTo>
                  <a:lnTo>
                    <a:pt x="1024" y="103"/>
                  </a:lnTo>
                  <a:close/>
                  <a:moveTo>
                    <a:pt x="909" y="69"/>
                  </a:moveTo>
                  <a:cubicBezTo>
                    <a:pt x="909" y="76"/>
                    <a:pt x="908" y="81"/>
                    <a:pt x="906" y="86"/>
                  </a:cubicBezTo>
                  <a:cubicBezTo>
                    <a:pt x="904" y="91"/>
                    <a:pt x="902" y="96"/>
                    <a:pt x="898" y="99"/>
                  </a:cubicBezTo>
                  <a:cubicBezTo>
                    <a:pt x="895" y="103"/>
                    <a:pt x="890" y="105"/>
                    <a:pt x="885" y="107"/>
                  </a:cubicBezTo>
                  <a:cubicBezTo>
                    <a:pt x="880" y="109"/>
                    <a:pt x="875" y="110"/>
                    <a:pt x="868" y="110"/>
                  </a:cubicBezTo>
                  <a:cubicBezTo>
                    <a:pt x="862" y="110"/>
                    <a:pt x="857" y="109"/>
                    <a:pt x="852" y="107"/>
                  </a:cubicBezTo>
                  <a:cubicBezTo>
                    <a:pt x="847" y="106"/>
                    <a:pt x="843" y="103"/>
                    <a:pt x="840" y="100"/>
                  </a:cubicBezTo>
                  <a:cubicBezTo>
                    <a:pt x="836" y="97"/>
                    <a:pt x="834" y="92"/>
                    <a:pt x="832" y="87"/>
                  </a:cubicBezTo>
                  <a:cubicBezTo>
                    <a:pt x="830" y="82"/>
                    <a:pt x="829" y="77"/>
                    <a:pt x="829" y="70"/>
                  </a:cubicBezTo>
                  <a:cubicBezTo>
                    <a:pt x="829" y="4"/>
                    <a:pt x="829" y="4"/>
                    <a:pt x="829" y="4"/>
                  </a:cubicBezTo>
                  <a:cubicBezTo>
                    <a:pt x="829" y="4"/>
                    <a:pt x="829" y="3"/>
                    <a:pt x="829" y="3"/>
                  </a:cubicBezTo>
                  <a:cubicBezTo>
                    <a:pt x="830" y="3"/>
                    <a:pt x="830" y="2"/>
                    <a:pt x="830" y="2"/>
                  </a:cubicBezTo>
                  <a:cubicBezTo>
                    <a:pt x="831" y="2"/>
                    <a:pt x="832" y="2"/>
                    <a:pt x="833" y="2"/>
                  </a:cubicBezTo>
                  <a:cubicBezTo>
                    <a:pt x="833" y="2"/>
                    <a:pt x="835" y="1"/>
                    <a:pt x="836" y="1"/>
                  </a:cubicBezTo>
                  <a:cubicBezTo>
                    <a:pt x="837" y="1"/>
                    <a:pt x="839" y="2"/>
                    <a:pt x="839" y="2"/>
                  </a:cubicBezTo>
                  <a:cubicBezTo>
                    <a:pt x="840" y="2"/>
                    <a:pt x="841" y="2"/>
                    <a:pt x="842" y="2"/>
                  </a:cubicBezTo>
                  <a:cubicBezTo>
                    <a:pt x="842" y="2"/>
                    <a:pt x="843" y="3"/>
                    <a:pt x="843" y="3"/>
                  </a:cubicBezTo>
                  <a:cubicBezTo>
                    <a:pt x="843" y="3"/>
                    <a:pt x="843" y="4"/>
                    <a:pt x="843" y="4"/>
                  </a:cubicBezTo>
                  <a:cubicBezTo>
                    <a:pt x="843" y="68"/>
                    <a:pt x="843" y="68"/>
                    <a:pt x="843" y="68"/>
                  </a:cubicBezTo>
                  <a:cubicBezTo>
                    <a:pt x="843" y="73"/>
                    <a:pt x="844" y="78"/>
                    <a:pt x="845" y="81"/>
                  </a:cubicBezTo>
                  <a:cubicBezTo>
                    <a:pt x="846" y="85"/>
                    <a:pt x="848" y="88"/>
                    <a:pt x="850" y="90"/>
                  </a:cubicBezTo>
                  <a:cubicBezTo>
                    <a:pt x="852" y="93"/>
                    <a:pt x="855" y="95"/>
                    <a:pt x="858" y="96"/>
                  </a:cubicBezTo>
                  <a:cubicBezTo>
                    <a:pt x="862" y="97"/>
                    <a:pt x="865" y="98"/>
                    <a:pt x="869" y="98"/>
                  </a:cubicBezTo>
                  <a:cubicBezTo>
                    <a:pt x="873" y="98"/>
                    <a:pt x="877" y="97"/>
                    <a:pt x="880" y="96"/>
                  </a:cubicBezTo>
                  <a:cubicBezTo>
                    <a:pt x="883" y="95"/>
                    <a:pt x="886" y="93"/>
                    <a:pt x="888" y="91"/>
                  </a:cubicBezTo>
                  <a:cubicBezTo>
                    <a:pt x="890" y="88"/>
                    <a:pt x="892" y="85"/>
                    <a:pt x="893" y="82"/>
                  </a:cubicBezTo>
                  <a:cubicBezTo>
                    <a:pt x="895" y="78"/>
                    <a:pt x="895" y="74"/>
                    <a:pt x="895" y="69"/>
                  </a:cubicBezTo>
                  <a:cubicBezTo>
                    <a:pt x="895" y="4"/>
                    <a:pt x="895" y="4"/>
                    <a:pt x="895" y="4"/>
                  </a:cubicBezTo>
                  <a:cubicBezTo>
                    <a:pt x="895" y="4"/>
                    <a:pt x="895" y="3"/>
                    <a:pt x="895" y="3"/>
                  </a:cubicBezTo>
                  <a:cubicBezTo>
                    <a:pt x="896" y="3"/>
                    <a:pt x="896" y="2"/>
                    <a:pt x="897" y="2"/>
                  </a:cubicBezTo>
                  <a:cubicBezTo>
                    <a:pt x="897" y="2"/>
                    <a:pt x="898" y="2"/>
                    <a:pt x="899" y="2"/>
                  </a:cubicBezTo>
                  <a:cubicBezTo>
                    <a:pt x="900" y="2"/>
                    <a:pt x="901" y="1"/>
                    <a:pt x="902" y="1"/>
                  </a:cubicBezTo>
                  <a:cubicBezTo>
                    <a:pt x="903" y="1"/>
                    <a:pt x="905" y="2"/>
                    <a:pt x="906" y="2"/>
                  </a:cubicBezTo>
                  <a:cubicBezTo>
                    <a:pt x="906" y="2"/>
                    <a:pt x="907" y="2"/>
                    <a:pt x="908" y="2"/>
                  </a:cubicBezTo>
                  <a:cubicBezTo>
                    <a:pt x="908" y="2"/>
                    <a:pt x="909" y="3"/>
                    <a:pt x="909" y="3"/>
                  </a:cubicBezTo>
                  <a:cubicBezTo>
                    <a:pt x="909" y="3"/>
                    <a:pt x="909" y="4"/>
                    <a:pt x="909" y="4"/>
                  </a:cubicBezTo>
                  <a:lnTo>
                    <a:pt x="909" y="69"/>
                  </a:lnTo>
                  <a:close/>
                  <a:moveTo>
                    <a:pt x="766" y="106"/>
                  </a:moveTo>
                  <a:cubicBezTo>
                    <a:pt x="766" y="107"/>
                    <a:pt x="765" y="107"/>
                    <a:pt x="765" y="107"/>
                  </a:cubicBezTo>
                  <a:cubicBezTo>
                    <a:pt x="765" y="108"/>
                    <a:pt x="765" y="108"/>
                    <a:pt x="764" y="108"/>
                  </a:cubicBezTo>
                  <a:cubicBezTo>
                    <a:pt x="763" y="108"/>
                    <a:pt x="763" y="108"/>
                    <a:pt x="762" y="109"/>
                  </a:cubicBezTo>
                  <a:cubicBezTo>
                    <a:pt x="761" y="109"/>
                    <a:pt x="760" y="109"/>
                    <a:pt x="758" y="109"/>
                  </a:cubicBezTo>
                  <a:cubicBezTo>
                    <a:pt x="757" y="109"/>
                    <a:pt x="756" y="109"/>
                    <a:pt x="755" y="109"/>
                  </a:cubicBezTo>
                  <a:cubicBezTo>
                    <a:pt x="754" y="108"/>
                    <a:pt x="753" y="108"/>
                    <a:pt x="753" y="108"/>
                  </a:cubicBezTo>
                  <a:cubicBezTo>
                    <a:pt x="752" y="108"/>
                    <a:pt x="752" y="108"/>
                    <a:pt x="752" y="107"/>
                  </a:cubicBezTo>
                  <a:cubicBezTo>
                    <a:pt x="751" y="107"/>
                    <a:pt x="751" y="107"/>
                    <a:pt x="751" y="106"/>
                  </a:cubicBezTo>
                  <a:cubicBezTo>
                    <a:pt x="751" y="4"/>
                    <a:pt x="751" y="4"/>
                    <a:pt x="751" y="4"/>
                  </a:cubicBezTo>
                  <a:cubicBezTo>
                    <a:pt x="751" y="4"/>
                    <a:pt x="751" y="3"/>
                    <a:pt x="752" y="3"/>
                  </a:cubicBezTo>
                  <a:cubicBezTo>
                    <a:pt x="752" y="3"/>
                    <a:pt x="752" y="2"/>
                    <a:pt x="753" y="2"/>
                  </a:cubicBezTo>
                  <a:cubicBezTo>
                    <a:pt x="754" y="2"/>
                    <a:pt x="754" y="2"/>
                    <a:pt x="755" y="2"/>
                  </a:cubicBezTo>
                  <a:cubicBezTo>
                    <a:pt x="756" y="2"/>
                    <a:pt x="757" y="1"/>
                    <a:pt x="758" y="1"/>
                  </a:cubicBezTo>
                  <a:cubicBezTo>
                    <a:pt x="760" y="1"/>
                    <a:pt x="761" y="2"/>
                    <a:pt x="762" y="2"/>
                  </a:cubicBezTo>
                  <a:cubicBezTo>
                    <a:pt x="763" y="2"/>
                    <a:pt x="763" y="2"/>
                    <a:pt x="764" y="2"/>
                  </a:cubicBezTo>
                  <a:cubicBezTo>
                    <a:pt x="765" y="2"/>
                    <a:pt x="765" y="3"/>
                    <a:pt x="765" y="3"/>
                  </a:cubicBezTo>
                  <a:cubicBezTo>
                    <a:pt x="765" y="3"/>
                    <a:pt x="766" y="4"/>
                    <a:pt x="766" y="4"/>
                  </a:cubicBezTo>
                  <a:lnTo>
                    <a:pt x="766" y="106"/>
                  </a:lnTo>
                  <a:close/>
                  <a:moveTo>
                    <a:pt x="681" y="16"/>
                  </a:moveTo>
                  <a:cubicBezTo>
                    <a:pt x="681" y="16"/>
                    <a:pt x="681" y="16"/>
                    <a:pt x="681" y="16"/>
                  </a:cubicBezTo>
                  <a:cubicBezTo>
                    <a:pt x="663" y="69"/>
                    <a:pt x="663" y="69"/>
                    <a:pt x="663" y="69"/>
                  </a:cubicBezTo>
                  <a:cubicBezTo>
                    <a:pt x="700" y="69"/>
                    <a:pt x="700" y="69"/>
                    <a:pt x="700" y="69"/>
                  </a:cubicBezTo>
                  <a:lnTo>
                    <a:pt x="681" y="16"/>
                  </a:lnTo>
                  <a:close/>
                  <a:moveTo>
                    <a:pt x="727" y="103"/>
                  </a:moveTo>
                  <a:cubicBezTo>
                    <a:pt x="727" y="105"/>
                    <a:pt x="728" y="106"/>
                    <a:pt x="728" y="106"/>
                  </a:cubicBezTo>
                  <a:cubicBezTo>
                    <a:pt x="728" y="107"/>
                    <a:pt x="728" y="108"/>
                    <a:pt x="727" y="108"/>
                  </a:cubicBezTo>
                  <a:cubicBezTo>
                    <a:pt x="727" y="108"/>
                    <a:pt x="726" y="109"/>
                    <a:pt x="725" y="109"/>
                  </a:cubicBezTo>
                  <a:cubicBezTo>
                    <a:pt x="724" y="109"/>
                    <a:pt x="723" y="109"/>
                    <a:pt x="721" y="109"/>
                  </a:cubicBezTo>
                  <a:cubicBezTo>
                    <a:pt x="719" y="109"/>
                    <a:pt x="718" y="109"/>
                    <a:pt x="717" y="109"/>
                  </a:cubicBezTo>
                  <a:cubicBezTo>
                    <a:pt x="716" y="109"/>
                    <a:pt x="715" y="108"/>
                    <a:pt x="714" y="108"/>
                  </a:cubicBezTo>
                  <a:cubicBezTo>
                    <a:pt x="714" y="108"/>
                    <a:pt x="714" y="108"/>
                    <a:pt x="713" y="108"/>
                  </a:cubicBezTo>
                  <a:cubicBezTo>
                    <a:pt x="713" y="107"/>
                    <a:pt x="713" y="107"/>
                    <a:pt x="713" y="106"/>
                  </a:cubicBezTo>
                  <a:cubicBezTo>
                    <a:pt x="704" y="80"/>
                    <a:pt x="704" y="80"/>
                    <a:pt x="704" y="80"/>
                  </a:cubicBezTo>
                  <a:cubicBezTo>
                    <a:pt x="659" y="80"/>
                    <a:pt x="659" y="80"/>
                    <a:pt x="659" y="80"/>
                  </a:cubicBezTo>
                  <a:cubicBezTo>
                    <a:pt x="651" y="106"/>
                    <a:pt x="651" y="106"/>
                    <a:pt x="651" y="106"/>
                  </a:cubicBezTo>
                  <a:cubicBezTo>
                    <a:pt x="650" y="106"/>
                    <a:pt x="650" y="107"/>
                    <a:pt x="650" y="107"/>
                  </a:cubicBezTo>
                  <a:cubicBezTo>
                    <a:pt x="650" y="108"/>
                    <a:pt x="649" y="108"/>
                    <a:pt x="649" y="108"/>
                  </a:cubicBezTo>
                  <a:cubicBezTo>
                    <a:pt x="648" y="108"/>
                    <a:pt x="647" y="109"/>
                    <a:pt x="646" y="109"/>
                  </a:cubicBezTo>
                  <a:cubicBezTo>
                    <a:pt x="646" y="109"/>
                    <a:pt x="644" y="109"/>
                    <a:pt x="643" y="109"/>
                  </a:cubicBezTo>
                  <a:cubicBezTo>
                    <a:pt x="641" y="109"/>
                    <a:pt x="640" y="109"/>
                    <a:pt x="639" y="109"/>
                  </a:cubicBezTo>
                  <a:cubicBezTo>
                    <a:pt x="638" y="108"/>
                    <a:pt x="637" y="108"/>
                    <a:pt x="637" y="108"/>
                  </a:cubicBezTo>
                  <a:cubicBezTo>
                    <a:pt x="636" y="107"/>
                    <a:pt x="636" y="107"/>
                    <a:pt x="636" y="106"/>
                  </a:cubicBezTo>
                  <a:cubicBezTo>
                    <a:pt x="636" y="105"/>
                    <a:pt x="636" y="104"/>
                    <a:pt x="637" y="103"/>
                  </a:cubicBezTo>
                  <a:cubicBezTo>
                    <a:pt x="672" y="4"/>
                    <a:pt x="672" y="4"/>
                    <a:pt x="672" y="4"/>
                  </a:cubicBezTo>
                  <a:cubicBezTo>
                    <a:pt x="673" y="4"/>
                    <a:pt x="673" y="3"/>
                    <a:pt x="673" y="3"/>
                  </a:cubicBezTo>
                  <a:cubicBezTo>
                    <a:pt x="674" y="3"/>
                    <a:pt x="674" y="2"/>
                    <a:pt x="675" y="2"/>
                  </a:cubicBezTo>
                  <a:cubicBezTo>
                    <a:pt x="676" y="2"/>
                    <a:pt x="676" y="2"/>
                    <a:pt x="678" y="2"/>
                  </a:cubicBezTo>
                  <a:cubicBezTo>
                    <a:pt x="679" y="2"/>
                    <a:pt x="680" y="1"/>
                    <a:pt x="682" y="1"/>
                  </a:cubicBezTo>
                  <a:cubicBezTo>
                    <a:pt x="683" y="1"/>
                    <a:pt x="685" y="2"/>
                    <a:pt x="686" y="2"/>
                  </a:cubicBezTo>
                  <a:cubicBezTo>
                    <a:pt x="687" y="2"/>
                    <a:pt x="688" y="2"/>
                    <a:pt x="689" y="2"/>
                  </a:cubicBezTo>
                  <a:cubicBezTo>
                    <a:pt x="690" y="2"/>
                    <a:pt x="690" y="3"/>
                    <a:pt x="690" y="3"/>
                  </a:cubicBezTo>
                  <a:cubicBezTo>
                    <a:pt x="691" y="3"/>
                    <a:pt x="691" y="4"/>
                    <a:pt x="691" y="5"/>
                  </a:cubicBezTo>
                  <a:lnTo>
                    <a:pt x="727" y="103"/>
                  </a:lnTo>
                  <a:close/>
                  <a:moveTo>
                    <a:pt x="612" y="106"/>
                  </a:moveTo>
                  <a:cubicBezTo>
                    <a:pt x="612" y="107"/>
                    <a:pt x="612" y="107"/>
                    <a:pt x="612" y="107"/>
                  </a:cubicBezTo>
                  <a:cubicBezTo>
                    <a:pt x="612" y="108"/>
                    <a:pt x="612" y="108"/>
                    <a:pt x="611" y="108"/>
                  </a:cubicBezTo>
                  <a:cubicBezTo>
                    <a:pt x="610" y="108"/>
                    <a:pt x="610" y="108"/>
                    <a:pt x="609" y="109"/>
                  </a:cubicBezTo>
                  <a:cubicBezTo>
                    <a:pt x="608" y="109"/>
                    <a:pt x="607" y="109"/>
                    <a:pt x="605" y="109"/>
                  </a:cubicBezTo>
                  <a:cubicBezTo>
                    <a:pt x="604" y="109"/>
                    <a:pt x="603" y="109"/>
                    <a:pt x="602" y="109"/>
                  </a:cubicBezTo>
                  <a:cubicBezTo>
                    <a:pt x="601" y="108"/>
                    <a:pt x="600" y="108"/>
                    <a:pt x="600" y="108"/>
                  </a:cubicBezTo>
                  <a:cubicBezTo>
                    <a:pt x="599" y="108"/>
                    <a:pt x="599" y="108"/>
                    <a:pt x="599" y="107"/>
                  </a:cubicBezTo>
                  <a:cubicBezTo>
                    <a:pt x="599" y="107"/>
                    <a:pt x="598" y="107"/>
                    <a:pt x="598" y="106"/>
                  </a:cubicBezTo>
                  <a:cubicBezTo>
                    <a:pt x="598" y="59"/>
                    <a:pt x="598" y="59"/>
                    <a:pt x="598" y="59"/>
                  </a:cubicBezTo>
                  <a:cubicBezTo>
                    <a:pt x="550" y="59"/>
                    <a:pt x="550" y="59"/>
                    <a:pt x="550" y="59"/>
                  </a:cubicBezTo>
                  <a:cubicBezTo>
                    <a:pt x="550" y="106"/>
                    <a:pt x="550" y="106"/>
                    <a:pt x="550" y="106"/>
                  </a:cubicBezTo>
                  <a:cubicBezTo>
                    <a:pt x="550" y="107"/>
                    <a:pt x="550" y="107"/>
                    <a:pt x="550" y="107"/>
                  </a:cubicBezTo>
                  <a:cubicBezTo>
                    <a:pt x="549" y="108"/>
                    <a:pt x="549" y="108"/>
                    <a:pt x="549" y="108"/>
                  </a:cubicBezTo>
                  <a:cubicBezTo>
                    <a:pt x="548" y="108"/>
                    <a:pt x="547" y="108"/>
                    <a:pt x="546" y="109"/>
                  </a:cubicBezTo>
                  <a:cubicBezTo>
                    <a:pt x="545" y="109"/>
                    <a:pt x="544" y="109"/>
                    <a:pt x="543" y="109"/>
                  </a:cubicBezTo>
                  <a:cubicBezTo>
                    <a:pt x="542" y="109"/>
                    <a:pt x="540" y="109"/>
                    <a:pt x="540" y="109"/>
                  </a:cubicBezTo>
                  <a:cubicBezTo>
                    <a:pt x="539" y="108"/>
                    <a:pt x="538" y="108"/>
                    <a:pt x="537" y="108"/>
                  </a:cubicBezTo>
                  <a:cubicBezTo>
                    <a:pt x="537" y="108"/>
                    <a:pt x="536" y="108"/>
                    <a:pt x="536" y="107"/>
                  </a:cubicBezTo>
                  <a:cubicBezTo>
                    <a:pt x="536" y="107"/>
                    <a:pt x="536" y="107"/>
                    <a:pt x="536" y="106"/>
                  </a:cubicBezTo>
                  <a:cubicBezTo>
                    <a:pt x="536" y="4"/>
                    <a:pt x="536" y="4"/>
                    <a:pt x="536" y="4"/>
                  </a:cubicBezTo>
                  <a:cubicBezTo>
                    <a:pt x="536" y="4"/>
                    <a:pt x="536" y="3"/>
                    <a:pt x="536" y="3"/>
                  </a:cubicBezTo>
                  <a:cubicBezTo>
                    <a:pt x="536" y="3"/>
                    <a:pt x="537" y="2"/>
                    <a:pt x="537" y="2"/>
                  </a:cubicBezTo>
                  <a:cubicBezTo>
                    <a:pt x="538" y="2"/>
                    <a:pt x="539" y="2"/>
                    <a:pt x="540" y="2"/>
                  </a:cubicBezTo>
                  <a:cubicBezTo>
                    <a:pt x="540" y="2"/>
                    <a:pt x="542" y="1"/>
                    <a:pt x="543" y="1"/>
                  </a:cubicBezTo>
                  <a:cubicBezTo>
                    <a:pt x="544" y="1"/>
                    <a:pt x="545" y="2"/>
                    <a:pt x="546" y="2"/>
                  </a:cubicBezTo>
                  <a:cubicBezTo>
                    <a:pt x="547" y="2"/>
                    <a:pt x="548" y="2"/>
                    <a:pt x="549" y="2"/>
                  </a:cubicBezTo>
                  <a:cubicBezTo>
                    <a:pt x="549" y="2"/>
                    <a:pt x="549" y="3"/>
                    <a:pt x="550" y="3"/>
                  </a:cubicBezTo>
                  <a:cubicBezTo>
                    <a:pt x="550" y="3"/>
                    <a:pt x="550" y="4"/>
                    <a:pt x="550" y="4"/>
                  </a:cubicBezTo>
                  <a:cubicBezTo>
                    <a:pt x="550" y="47"/>
                    <a:pt x="550" y="47"/>
                    <a:pt x="550" y="47"/>
                  </a:cubicBezTo>
                  <a:cubicBezTo>
                    <a:pt x="598" y="47"/>
                    <a:pt x="598" y="47"/>
                    <a:pt x="598" y="47"/>
                  </a:cubicBezTo>
                  <a:cubicBezTo>
                    <a:pt x="598" y="4"/>
                    <a:pt x="598" y="4"/>
                    <a:pt x="598" y="4"/>
                  </a:cubicBezTo>
                  <a:cubicBezTo>
                    <a:pt x="598" y="4"/>
                    <a:pt x="599" y="3"/>
                    <a:pt x="599" y="3"/>
                  </a:cubicBezTo>
                  <a:cubicBezTo>
                    <a:pt x="599" y="3"/>
                    <a:pt x="599" y="2"/>
                    <a:pt x="600" y="2"/>
                  </a:cubicBezTo>
                  <a:cubicBezTo>
                    <a:pt x="600" y="2"/>
                    <a:pt x="601" y="2"/>
                    <a:pt x="602" y="2"/>
                  </a:cubicBezTo>
                  <a:cubicBezTo>
                    <a:pt x="603" y="2"/>
                    <a:pt x="604" y="1"/>
                    <a:pt x="605" y="1"/>
                  </a:cubicBezTo>
                  <a:cubicBezTo>
                    <a:pt x="607" y="1"/>
                    <a:pt x="608" y="2"/>
                    <a:pt x="609" y="2"/>
                  </a:cubicBezTo>
                  <a:cubicBezTo>
                    <a:pt x="610" y="2"/>
                    <a:pt x="610" y="2"/>
                    <a:pt x="611" y="2"/>
                  </a:cubicBezTo>
                  <a:cubicBezTo>
                    <a:pt x="612" y="2"/>
                    <a:pt x="612" y="3"/>
                    <a:pt x="612" y="3"/>
                  </a:cubicBezTo>
                  <a:cubicBezTo>
                    <a:pt x="612" y="3"/>
                    <a:pt x="612" y="4"/>
                    <a:pt x="612" y="4"/>
                  </a:cubicBezTo>
                  <a:lnTo>
                    <a:pt x="612" y="106"/>
                  </a:lnTo>
                  <a:close/>
                  <a:moveTo>
                    <a:pt x="503" y="16"/>
                  </a:moveTo>
                  <a:cubicBezTo>
                    <a:pt x="503" y="17"/>
                    <a:pt x="503" y="18"/>
                    <a:pt x="503" y="19"/>
                  </a:cubicBezTo>
                  <a:cubicBezTo>
                    <a:pt x="503" y="20"/>
                    <a:pt x="503" y="21"/>
                    <a:pt x="502" y="21"/>
                  </a:cubicBezTo>
                  <a:cubicBezTo>
                    <a:pt x="502" y="22"/>
                    <a:pt x="502" y="22"/>
                    <a:pt x="502" y="22"/>
                  </a:cubicBezTo>
                  <a:cubicBezTo>
                    <a:pt x="501" y="22"/>
                    <a:pt x="501" y="23"/>
                    <a:pt x="500" y="23"/>
                  </a:cubicBezTo>
                  <a:cubicBezTo>
                    <a:pt x="500" y="23"/>
                    <a:pt x="499" y="22"/>
                    <a:pt x="497" y="21"/>
                  </a:cubicBezTo>
                  <a:cubicBezTo>
                    <a:pt x="496" y="20"/>
                    <a:pt x="494" y="19"/>
                    <a:pt x="491" y="18"/>
                  </a:cubicBezTo>
                  <a:cubicBezTo>
                    <a:pt x="488" y="16"/>
                    <a:pt x="485" y="15"/>
                    <a:pt x="482" y="14"/>
                  </a:cubicBezTo>
                  <a:cubicBezTo>
                    <a:pt x="478" y="13"/>
                    <a:pt x="474" y="13"/>
                    <a:pt x="469" y="13"/>
                  </a:cubicBezTo>
                  <a:cubicBezTo>
                    <a:pt x="463" y="13"/>
                    <a:pt x="458" y="14"/>
                    <a:pt x="453" y="16"/>
                  </a:cubicBezTo>
                  <a:cubicBezTo>
                    <a:pt x="448" y="18"/>
                    <a:pt x="445" y="21"/>
                    <a:pt x="441" y="25"/>
                  </a:cubicBezTo>
                  <a:cubicBezTo>
                    <a:pt x="438" y="28"/>
                    <a:pt x="436" y="33"/>
                    <a:pt x="434" y="38"/>
                  </a:cubicBezTo>
                  <a:cubicBezTo>
                    <a:pt x="432" y="43"/>
                    <a:pt x="431" y="49"/>
                    <a:pt x="431" y="55"/>
                  </a:cubicBezTo>
                  <a:cubicBezTo>
                    <a:pt x="431" y="62"/>
                    <a:pt x="432" y="68"/>
                    <a:pt x="434" y="73"/>
                  </a:cubicBezTo>
                  <a:cubicBezTo>
                    <a:pt x="436" y="78"/>
                    <a:pt x="439" y="83"/>
                    <a:pt x="442" y="86"/>
                  </a:cubicBezTo>
                  <a:cubicBezTo>
                    <a:pt x="445" y="90"/>
                    <a:pt x="449" y="93"/>
                    <a:pt x="454" y="95"/>
                  </a:cubicBezTo>
                  <a:cubicBezTo>
                    <a:pt x="459" y="97"/>
                    <a:pt x="464" y="97"/>
                    <a:pt x="469" y="97"/>
                  </a:cubicBezTo>
                  <a:cubicBezTo>
                    <a:pt x="472" y="97"/>
                    <a:pt x="476" y="97"/>
                    <a:pt x="479" y="96"/>
                  </a:cubicBezTo>
                  <a:cubicBezTo>
                    <a:pt x="483" y="96"/>
                    <a:pt x="486" y="94"/>
                    <a:pt x="489" y="93"/>
                  </a:cubicBezTo>
                  <a:cubicBezTo>
                    <a:pt x="489" y="62"/>
                    <a:pt x="489" y="62"/>
                    <a:pt x="489" y="62"/>
                  </a:cubicBezTo>
                  <a:cubicBezTo>
                    <a:pt x="464" y="62"/>
                    <a:pt x="464" y="62"/>
                    <a:pt x="464" y="62"/>
                  </a:cubicBezTo>
                  <a:cubicBezTo>
                    <a:pt x="463" y="62"/>
                    <a:pt x="462" y="61"/>
                    <a:pt x="462" y="60"/>
                  </a:cubicBezTo>
                  <a:cubicBezTo>
                    <a:pt x="461" y="59"/>
                    <a:pt x="461" y="58"/>
                    <a:pt x="461" y="56"/>
                  </a:cubicBezTo>
                  <a:cubicBezTo>
                    <a:pt x="461" y="55"/>
                    <a:pt x="461" y="54"/>
                    <a:pt x="461" y="53"/>
                  </a:cubicBezTo>
                  <a:cubicBezTo>
                    <a:pt x="461" y="53"/>
                    <a:pt x="462" y="52"/>
                    <a:pt x="462" y="51"/>
                  </a:cubicBezTo>
                  <a:cubicBezTo>
                    <a:pt x="462" y="51"/>
                    <a:pt x="462" y="51"/>
                    <a:pt x="463" y="50"/>
                  </a:cubicBezTo>
                  <a:cubicBezTo>
                    <a:pt x="463" y="50"/>
                    <a:pt x="463" y="50"/>
                    <a:pt x="464" y="50"/>
                  </a:cubicBezTo>
                  <a:cubicBezTo>
                    <a:pt x="498" y="50"/>
                    <a:pt x="498" y="50"/>
                    <a:pt x="498" y="50"/>
                  </a:cubicBezTo>
                  <a:cubicBezTo>
                    <a:pt x="498" y="50"/>
                    <a:pt x="499" y="50"/>
                    <a:pt x="500" y="50"/>
                  </a:cubicBezTo>
                  <a:cubicBezTo>
                    <a:pt x="500" y="51"/>
                    <a:pt x="501" y="51"/>
                    <a:pt x="501" y="51"/>
                  </a:cubicBezTo>
                  <a:cubicBezTo>
                    <a:pt x="502" y="52"/>
                    <a:pt x="502" y="53"/>
                    <a:pt x="502" y="53"/>
                  </a:cubicBezTo>
                  <a:cubicBezTo>
                    <a:pt x="503" y="54"/>
                    <a:pt x="503" y="55"/>
                    <a:pt x="503" y="56"/>
                  </a:cubicBezTo>
                  <a:cubicBezTo>
                    <a:pt x="503" y="96"/>
                    <a:pt x="503" y="96"/>
                    <a:pt x="503" y="96"/>
                  </a:cubicBezTo>
                  <a:cubicBezTo>
                    <a:pt x="503" y="98"/>
                    <a:pt x="502" y="99"/>
                    <a:pt x="502" y="100"/>
                  </a:cubicBezTo>
                  <a:cubicBezTo>
                    <a:pt x="502" y="101"/>
                    <a:pt x="500" y="102"/>
                    <a:pt x="499" y="103"/>
                  </a:cubicBezTo>
                  <a:cubicBezTo>
                    <a:pt x="497" y="104"/>
                    <a:pt x="495" y="105"/>
                    <a:pt x="493" y="105"/>
                  </a:cubicBezTo>
                  <a:cubicBezTo>
                    <a:pt x="490" y="106"/>
                    <a:pt x="488" y="107"/>
                    <a:pt x="485" y="108"/>
                  </a:cubicBezTo>
                  <a:cubicBezTo>
                    <a:pt x="482" y="109"/>
                    <a:pt x="480" y="109"/>
                    <a:pt x="477" y="109"/>
                  </a:cubicBezTo>
                  <a:cubicBezTo>
                    <a:pt x="474" y="110"/>
                    <a:pt x="471" y="110"/>
                    <a:pt x="469" y="110"/>
                  </a:cubicBezTo>
                  <a:cubicBezTo>
                    <a:pt x="460" y="110"/>
                    <a:pt x="453" y="109"/>
                    <a:pt x="447" y="106"/>
                  </a:cubicBezTo>
                  <a:cubicBezTo>
                    <a:pt x="440" y="103"/>
                    <a:pt x="435" y="100"/>
                    <a:pt x="430" y="95"/>
                  </a:cubicBezTo>
                  <a:cubicBezTo>
                    <a:pt x="426" y="90"/>
                    <a:pt x="422" y="85"/>
                    <a:pt x="420" y="78"/>
                  </a:cubicBezTo>
                  <a:cubicBezTo>
                    <a:pt x="418" y="72"/>
                    <a:pt x="416" y="64"/>
                    <a:pt x="416" y="56"/>
                  </a:cubicBezTo>
                  <a:cubicBezTo>
                    <a:pt x="416" y="48"/>
                    <a:pt x="418" y="40"/>
                    <a:pt x="420" y="33"/>
                  </a:cubicBezTo>
                  <a:cubicBezTo>
                    <a:pt x="423" y="26"/>
                    <a:pt x="426" y="21"/>
                    <a:pt x="431" y="16"/>
                  </a:cubicBezTo>
                  <a:cubicBezTo>
                    <a:pt x="436" y="11"/>
                    <a:pt x="441" y="7"/>
                    <a:pt x="448" y="4"/>
                  </a:cubicBezTo>
                  <a:cubicBezTo>
                    <a:pt x="454" y="2"/>
                    <a:pt x="461" y="0"/>
                    <a:pt x="469" y="0"/>
                  </a:cubicBezTo>
                  <a:cubicBezTo>
                    <a:pt x="473" y="0"/>
                    <a:pt x="477" y="1"/>
                    <a:pt x="481" y="2"/>
                  </a:cubicBezTo>
                  <a:cubicBezTo>
                    <a:pt x="484" y="2"/>
                    <a:pt x="487" y="3"/>
                    <a:pt x="490" y="4"/>
                  </a:cubicBezTo>
                  <a:cubicBezTo>
                    <a:pt x="493" y="5"/>
                    <a:pt x="495" y="6"/>
                    <a:pt x="497" y="7"/>
                  </a:cubicBezTo>
                  <a:cubicBezTo>
                    <a:pt x="499" y="8"/>
                    <a:pt x="500" y="9"/>
                    <a:pt x="501" y="10"/>
                  </a:cubicBezTo>
                  <a:cubicBezTo>
                    <a:pt x="502" y="11"/>
                    <a:pt x="502" y="11"/>
                    <a:pt x="503" y="12"/>
                  </a:cubicBezTo>
                  <a:cubicBezTo>
                    <a:pt x="503" y="13"/>
                    <a:pt x="503" y="15"/>
                    <a:pt x="503" y="16"/>
                  </a:cubicBezTo>
                  <a:close/>
                  <a:moveTo>
                    <a:pt x="388" y="103"/>
                  </a:moveTo>
                  <a:cubicBezTo>
                    <a:pt x="388" y="104"/>
                    <a:pt x="388" y="105"/>
                    <a:pt x="388" y="105"/>
                  </a:cubicBezTo>
                  <a:cubicBezTo>
                    <a:pt x="387" y="106"/>
                    <a:pt x="387" y="107"/>
                    <a:pt x="386" y="107"/>
                  </a:cubicBezTo>
                  <a:cubicBezTo>
                    <a:pt x="386" y="108"/>
                    <a:pt x="385" y="108"/>
                    <a:pt x="384" y="108"/>
                  </a:cubicBezTo>
                  <a:cubicBezTo>
                    <a:pt x="384" y="108"/>
                    <a:pt x="383" y="109"/>
                    <a:pt x="382" y="109"/>
                  </a:cubicBezTo>
                  <a:cubicBezTo>
                    <a:pt x="378" y="109"/>
                    <a:pt x="378" y="109"/>
                    <a:pt x="378" y="109"/>
                  </a:cubicBezTo>
                  <a:cubicBezTo>
                    <a:pt x="376" y="109"/>
                    <a:pt x="375" y="108"/>
                    <a:pt x="374" y="108"/>
                  </a:cubicBezTo>
                  <a:cubicBezTo>
                    <a:pt x="373" y="108"/>
                    <a:pt x="372" y="107"/>
                    <a:pt x="371" y="107"/>
                  </a:cubicBezTo>
                  <a:cubicBezTo>
                    <a:pt x="370" y="106"/>
                    <a:pt x="369" y="105"/>
                    <a:pt x="368" y="103"/>
                  </a:cubicBezTo>
                  <a:cubicBezTo>
                    <a:pt x="367" y="102"/>
                    <a:pt x="366" y="100"/>
                    <a:pt x="365" y="98"/>
                  </a:cubicBezTo>
                  <a:cubicBezTo>
                    <a:pt x="331" y="37"/>
                    <a:pt x="331" y="37"/>
                    <a:pt x="331" y="37"/>
                  </a:cubicBezTo>
                  <a:cubicBezTo>
                    <a:pt x="330" y="34"/>
                    <a:pt x="328" y="31"/>
                    <a:pt x="326" y="28"/>
                  </a:cubicBezTo>
                  <a:cubicBezTo>
                    <a:pt x="324" y="24"/>
                    <a:pt x="323" y="21"/>
                    <a:pt x="321" y="18"/>
                  </a:cubicBezTo>
                  <a:cubicBezTo>
                    <a:pt x="321" y="18"/>
                    <a:pt x="321" y="18"/>
                    <a:pt x="321" y="18"/>
                  </a:cubicBezTo>
                  <a:cubicBezTo>
                    <a:pt x="321" y="22"/>
                    <a:pt x="321" y="26"/>
                    <a:pt x="321" y="30"/>
                  </a:cubicBezTo>
                  <a:cubicBezTo>
                    <a:pt x="321" y="34"/>
                    <a:pt x="321" y="38"/>
                    <a:pt x="321" y="42"/>
                  </a:cubicBezTo>
                  <a:cubicBezTo>
                    <a:pt x="321" y="106"/>
                    <a:pt x="321" y="106"/>
                    <a:pt x="321" y="106"/>
                  </a:cubicBezTo>
                  <a:cubicBezTo>
                    <a:pt x="321" y="107"/>
                    <a:pt x="321" y="107"/>
                    <a:pt x="321" y="107"/>
                  </a:cubicBezTo>
                  <a:cubicBezTo>
                    <a:pt x="321" y="108"/>
                    <a:pt x="320" y="108"/>
                    <a:pt x="320" y="108"/>
                  </a:cubicBezTo>
                  <a:cubicBezTo>
                    <a:pt x="319" y="108"/>
                    <a:pt x="319" y="108"/>
                    <a:pt x="318" y="109"/>
                  </a:cubicBezTo>
                  <a:cubicBezTo>
                    <a:pt x="317" y="109"/>
                    <a:pt x="316" y="109"/>
                    <a:pt x="314" y="109"/>
                  </a:cubicBezTo>
                  <a:cubicBezTo>
                    <a:pt x="313" y="109"/>
                    <a:pt x="312" y="109"/>
                    <a:pt x="311" y="109"/>
                  </a:cubicBezTo>
                  <a:cubicBezTo>
                    <a:pt x="310" y="108"/>
                    <a:pt x="310" y="108"/>
                    <a:pt x="309" y="108"/>
                  </a:cubicBezTo>
                  <a:cubicBezTo>
                    <a:pt x="309" y="108"/>
                    <a:pt x="308" y="108"/>
                    <a:pt x="308" y="107"/>
                  </a:cubicBezTo>
                  <a:cubicBezTo>
                    <a:pt x="308" y="107"/>
                    <a:pt x="308" y="107"/>
                    <a:pt x="308" y="106"/>
                  </a:cubicBezTo>
                  <a:cubicBezTo>
                    <a:pt x="308" y="8"/>
                    <a:pt x="308" y="8"/>
                    <a:pt x="308" y="8"/>
                  </a:cubicBezTo>
                  <a:cubicBezTo>
                    <a:pt x="308" y="6"/>
                    <a:pt x="308" y="4"/>
                    <a:pt x="310" y="3"/>
                  </a:cubicBezTo>
                  <a:cubicBezTo>
                    <a:pt x="311" y="2"/>
                    <a:pt x="312" y="2"/>
                    <a:pt x="314" y="2"/>
                  </a:cubicBezTo>
                  <a:cubicBezTo>
                    <a:pt x="320" y="2"/>
                    <a:pt x="320" y="2"/>
                    <a:pt x="320" y="2"/>
                  </a:cubicBezTo>
                  <a:cubicBezTo>
                    <a:pt x="322" y="2"/>
                    <a:pt x="323" y="2"/>
                    <a:pt x="324" y="2"/>
                  </a:cubicBezTo>
                  <a:cubicBezTo>
                    <a:pt x="325" y="3"/>
                    <a:pt x="326" y="3"/>
                    <a:pt x="327" y="4"/>
                  </a:cubicBezTo>
                  <a:cubicBezTo>
                    <a:pt x="328" y="4"/>
                    <a:pt x="329" y="5"/>
                    <a:pt x="330" y="6"/>
                  </a:cubicBezTo>
                  <a:cubicBezTo>
                    <a:pt x="330" y="7"/>
                    <a:pt x="331" y="9"/>
                    <a:pt x="332" y="11"/>
                  </a:cubicBezTo>
                  <a:cubicBezTo>
                    <a:pt x="358" y="57"/>
                    <a:pt x="358" y="57"/>
                    <a:pt x="358" y="57"/>
                  </a:cubicBezTo>
                  <a:cubicBezTo>
                    <a:pt x="360" y="60"/>
                    <a:pt x="361" y="63"/>
                    <a:pt x="363" y="66"/>
                  </a:cubicBezTo>
                  <a:cubicBezTo>
                    <a:pt x="364" y="68"/>
                    <a:pt x="366" y="71"/>
                    <a:pt x="367" y="74"/>
                  </a:cubicBezTo>
                  <a:cubicBezTo>
                    <a:pt x="368" y="76"/>
                    <a:pt x="370" y="79"/>
                    <a:pt x="371" y="81"/>
                  </a:cubicBezTo>
                  <a:cubicBezTo>
                    <a:pt x="372" y="84"/>
                    <a:pt x="374" y="87"/>
                    <a:pt x="375" y="89"/>
                  </a:cubicBezTo>
                  <a:cubicBezTo>
                    <a:pt x="375" y="89"/>
                    <a:pt x="375" y="89"/>
                    <a:pt x="375" y="89"/>
                  </a:cubicBezTo>
                  <a:cubicBezTo>
                    <a:pt x="375" y="85"/>
                    <a:pt x="375" y="80"/>
                    <a:pt x="375" y="76"/>
                  </a:cubicBezTo>
                  <a:cubicBezTo>
                    <a:pt x="375" y="71"/>
                    <a:pt x="375" y="66"/>
                    <a:pt x="375" y="62"/>
                  </a:cubicBezTo>
                  <a:cubicBezTo>
                    <a:pt x="375" y="4"/>
                    <a:pt x="375" y="4"/>
                    <a:pt x="375" y="4"/>
                  </a:cubicBezTo>
                  <a:cubicBezTo>
                    <a:pt x="375" y="4"/>
                    <a:pt x="375" y="4"/>
                    <a:pt x="375" y="3"/>
                  </a:cubicBezTo>
                  <a:cubicBezTo>
                    <a:pt x="375" y="3"/>
                    <a:pt x="376" y="3"/>
                    <a:pt x="376" y="2"/>
                  </a:cubicBezTo>
                  <a:cubicBezTo>
                    <a:pt x="377" y="2"/>
                    <a:pt x="377" y="2"/>
                    <a:pt x="378" y="2"/>
                  </a:cubicBezTo>
                  <a:cubicBezTo>
                    <a:pt x="379" y="2"/>
                    <a:pt x="380" y="2"/>
                    <a:pt x="382" y="2"/>
                  </a:cubicBezTo>
                  <a:cubicBezTo>
                    <a:pt x="383" y="2"/>
                    <a:pt x="384" y="2"/>
                    <a:pt x="385" y="2"/>
                  </a:cubicBezTo>
                  <a:cubicBezTo>
                    <a:pt x="386" y="2"/>
                    <a:pt x="386" y="2"/>
                    <a:pt x="387" y="2"/>
                  </a:cubicBezTo>
                  <a:cubicBezTo>
                    <a:pt x="387" y="3"/>
                    <a:pt x="388" y="3"/>
                    <a:pt x="388" y="3"/>
                  </a:cubicBezTo>
                  <a:cubicBezTo>
                    <a:pt x="388" y="4"/>
                    <a:pt x="388" y="4"/>
                    <a:pt x="388" y="4"/>
                  </a:cubicBezTo>
                  <a:lnTo>
                    <a:pt x="388" y="103"/>
                  </a:lnTo>
                  <a:close/>
                  <a:moveTo>
                    <a:pt x="238" y="16"/>
                  </a:moveTo>
                  <a:cubicBezTo>
                    <a:pt x="238" y="16"/>
                    <a:pt x="238" y="16"/>
                    <a:pt x="238" y="16"/>
                  </a:cubicBezTo>
                  <a:cubicBezTo>
                    <a:pt x="219" y="69"/>
                    <a:pt x="219" y="69"/>
                    <a:pt x="219" y="69"/>
                  </a:cubicBezTo>
                  <a:cubicBezTo>
                    <a:pt x="256" y="69"/>
                    <a:pt x="256" y="69"/>
                    <a:pt x="256" y="69"/>
                  </a:cubicBezTo>
                  <a:lnTo>
                    <a:pt x="238" y="16"/>
                  </a:lnTo>
                  <a:close/>
                  <a:moveTo>
                    <a:pt x="283" y="103"/>
                  </a:moveTo>
                  <a:cubicBezTo>
                    <a:pt x="284" y="105"/>
                    <a:pt x="284" y="106"/>
                    <a:pt x="284" y="106"/>
                  </a:cubicBezTo>
                  <a:cubicBezTo>
                    <a:pt x="284" y="107"/>
                    <a:pt x="284" y="108"/>
                    <a:pt x="284" y="108"/>
                  </a:cubicBezTo>
                  <a:cubicBezTo>
                    <a:pt x="283" y="108"/>
                    <a:pt x="282" y="109"/>
                    <a:pt x="281" y="109"/>
                  </a:cubicBezTo>
                  <a:cubicBezTo>
                    <a:pt x="280" y="109"/>
                    <a:pt x="279" y="109"/>
                    <a:pt x="277" y="109"/>
                  </a:cubicBezTo>
                  <a:cubicBezTo>
                    <a:pt x="276" y="109"/>
                    <a:pt x="274" y="109"/>
                    <a:pt x="273" y="109"/>
                  </a:cubicBezTo>
                  <a:cubicBezTo>
                    <a:pt x="272" y="109"/>
                    <a:pt x="271" y="108"/>
                    <a:pt x="271" y="108"/>
                  </a:cubicBezTo>
                  <a:cubicBezTo>
                    <a:pt x="270" y="108"/>
                    <a:pt x="270" y="108"/>
                    <a:pt x="270" y="108"/>
                  </a:cubicBezTo>
                  <a:cubicBezTo>
                    <a:pt x="270" y="107"/>
                    <a:pt x="269" y="107"/>
                    <a:pt x="269" y="106"/>
                  </a:cubicBezTo>
                  <a:cubicBezTo>
                    <a:pt x="260" y="80"/>
                    <a:pt x="260" y="80"/>
                    <a:pt x="260" y="80"/>
                  </a:cubicBezTo>
                  <a:cubicBezTo>
                    <a:pt x="216" y="80"/>
                    <a:pt x="216" y="80"/>
                    <a:pt x="216" y="80"/>
                  </a:cubicBezTo>
                  <a:cubicBezTo>
                    <a:pt x="207" y="106"/>
                    <a:pt x="207" y="106"/>
                    <a:pt x="207" y="106"/>
                  </a:cubicBezTo>
                  <a:cubicBezTo>
                    <a:pt x="207" y="106"/>
                    <a:pt x="207" y="107"/>
                    <a:pt x="206" y="107"/>
                  </a:cubicBezTo>
                  <a:cubicBezTo>
                    <a:pt x="206" y="108"/>
                    <a:pt x="206" y="108"/>
                    <a:pt x="205" y="108"/>
                  </a:cubicBezTo>
                  <a:cubicBezTo>
                    <a:pt x="205" y="108"/>
                    <a:pt x="204" y="109"/>
                    <a:pt x="203" y="109"/>
                  </a:cubicBezTo>
                  <a:cubicBezTo>
                    <a:pt x="202" y="109"/>
                    <a:pt x="201" y="109"/>
                    <a:pt x="199" y="109"/>
                  </a:cubicBezTo>
                  <a:cubicBezTo>
                    <a:pt x="198" y="109"/>
                    <a:pt x="196" y="109"/>
                    <a:pt x="195" y="109"/>
                  </a:cubicBezTo>
                  <a:cubicBezTo>
                    <a:pt x="194" y="108"/>
                    <a:pt x="194" y="108"/>
                    <a:pt x="193" y="108"/>
                  </a:cubicBezTo>
                  <a:cubicBezTo>
                    <a:pt x="193" y="107"/>
                    <a:pt x="193" y="107"/>
                    <a:pt x="193" y="106"/>
                  </a:cubicBezTo>
                  <a:cubicBezTo>
                    <a:pt x="193" y="105"/>
                    <a:pt x="193" y="104"/>
                    <a:pt x="193" y="103"/>
                  </a:cubicBezTo>
                  <a:cubicBezTo>
                    <a:pt x="229" y="4"/>
                    <a:pt x="229" y="4"/>
                    <a:pt x="229" y="4"/>
                  </a:cubicBezTo>
                  <a:cubicBezTo>
                    <a:pt x="229" y="4"/>
                    <a:pt x="229" y="3"/>
                    <a:pt x="230" y="3"/>
                  </a:cubicBezTo>
                  <a:cubicBezTo>
                    <a:pt x="230" y="3"/>
                    <a:pt x="231" y="2"/>
                    <a:pt x="231" y="2"/>
                  </a:cubicBezTo>
                  <a:cubicBezTo>
                    <a:pt x="232" y="2"/>
                    <a:pt x="233" y="2"/>
                    <a:pt x="234" y="2"/>
                  </a:cubicBezTo>
                  <a:cubicBezTo>
                    <a:pt x="235" y="2"/>
                    <a:pt x="236" y="1"/>
                    <a:pt x="238" y="1"/>
                  </a:cubicBezTo>
                  <a:cubicBezTo>
                    <a:pt x="240" y="1"/>
                    <a:pt x="241" y="2"/>
                    <a:pt x="242" y="2"/>
                  </a:cubicBezTo>
                  <a:cubicBezTo>
                    <a:pt x="244" y="2"/>
                    <a:pt x="245" y="2"/>
                    <a:pt x="245" y="2"/>
                  </a:cubicBezTo>
                  <a:cubicBezTo>
                    <a:pt x="246" y="2"/>
                    <a:pt x="246" y="3"/>
                    <a:pt x="247" y="3"/>
                  </a:cubicBezTo>
                  <a:cubicBezTo>
                    <a:pt x="247" y="3"/>
                    <a:pt x="248" y="4"/>
                    <a:pt x="248" y="5"/>
                  </a:cubicBezTo>
                  <a:lnTo>
                    <a:pt x="283" y="103"/>
                  </a:lnTo>
                  <a:close/>
                  <a:moveTo>
                    <a:pt x="169" y="106"/>
                  </a:moveTo>
                  <a:cubicBezTo>
                    <a:pt x="169" y="107"/>
                    <a:pt x="169" y="107"/>
                    <a:pt x="169" y="107"/>
                  </a:cubicBezTo>
                  <a:cubicBezTo>
                    <a:pt x="168" y="108"/>
                    <a:pt x="168" y="108"/>
                    <a:pt x="167" y="108"/>
                  </a:cubicBezTo>
                  <a:cubicBezTo>
                    <a:pt x="167" y="108"/>
                    <a:pt x="166" y="108"/>
                    <a:pt x="165" y="109"/>
                  </a:cubicBezTo>
                  <a:cubicBezTo>
                    <a:pt x="164" y="109"/>
                    <a:pt x="163" y="109"/>
                    <a:pt x="162" y="109"/>
                  </a:cubicBezTo>
                  <a:cubicBezTo>
                    <a:pt x="161" y="109"/>
                    <a:pt x="159" y="109"/>
                    <a:pt x="158" y="109"/>
                  </a:cubicBezTo>
                  <a:cubicBezTo>
                    <a:pt x="158" y="108"/>
                    <a:pt x="157" y="108"/>
                    <a:pt x="156" y="108"/>
                  </a:cubicBezTo>
                  <a:cubicBezTo>
                    <a:pt x="156" y="108"/>
                    <a:pt x="155" y="108"/>
                    <a:pt x="155" y="107"/>
                  </a:cubicBezTo>
                  <a:cubicBezTo>
                    <a:pt x="155" y="107"/>
                    <a:pt x="155" y="107"/>
                    <a:pt x="155" y="106"/>
                  </a:cubicBezTo>
                  <a:cubicBezTo>
                    <a:pt x="155" y="59"/>
                    <a:pt x="155" y="59"/>
                    <a:pt x="155" y="59"/>
                  </a:cubicBezTo>
                  <a:cubicBezTo>
                    <a:pt x="106" y="59"/>
                    <a:pt x="106" y="59"/>
                    <a:pt x="106" y="59"/>
                  </a:cubicBezTo>
                  <a:cubicBezTo>
                    <a:pt x="106" y="106"/>
                    <a:pt x="106" y="106"/>
                    <a:pt x="106" y="106"/>
                  </a:cubicBezTo>
                  <a:cubicBezTo>
                    <a:pt x="106" y="107"/>
                    <a:pt x="106" y="107"/>
                    <a:pt x="106" y="107"/>
                  </a:cubicBezTo>
                  <a:cubicBezTo>
                    <a:pt x="106" y="108"/>
                    <a:pt x="106" y="108"/>
                    <a:pt x="105" y="108"/>
                  </a:cubicBezTo>
                  <a:cubicBezTo>
                    <a:pt x="104" y="108"/>
                    <a:pt x="104" y="108"/>
                    <a:pt x="103" y="109"/>
                  </a:cubicBezTo>
                  <a:cubicBezTo>
                    <a:pt x="102" y="109"/>
                    <a:pt x="101" y="109"/>
                    <a:pt x="99" y="109"/>
                  </a:cubicBezTo>
                  <a:cubicBezTo>
                    <a:pt x="98" y="109"/>
                    <a:pt x="97" y="109"/>
                    <a:pt x="96" y="109"/>
                  </a:cubicBezTo>
                  <a:cubicBezTo>
                    <a:pt x="95" y="108"/>
                    <a:pt x="94" y="108"/>
                    <a:pt x="94" y="108"/>
                  </a:cubicBezTo>
                  <a:cubicBezTo>
                    <a:pt x="93" y="108"/>
                    <a:pt x="93" y="108"/>
                    <a:pt x="93" y="107"/>
                  </a:cubicBezTo>
                  <a:cubicBezTo>
                    <a:pt x="92" y="107"/>
                    <a:pt x="92" y="107"/>
                    <a:pt x="92" y="106"/>
                  </a:cubicBezTo>
                  <a:cubicBezTo>
                    <a:pt x="92" y="4"/>
                    <a:pt x="92" y="4"/>
                    <a:pt x="92" y="4"/>
                  </a:cubicBezTo>
                  <a:cubicBezTo>
                    <a:pt x="92" y="4"/>
                    <a:pt x="92" y="3"/>
                    <a:pt x="93" y="3"/>
                  </a:cubicBezTo>
                  <a:cubicBezTo>
                    <a:pt x="93" y="3"/>
                    <a:pt x="93" y="2"/>
                    <a:pt x="94" y="2"/>
                  </a:cubicBezTo>
                  <a:cubicBezTo>
                    <a:pt x="94" y="2"/>
                    <a:pt x="95" y="2"/>
                    <a:pt x="96" y="2"/>
                  </a:cubicBezTo>
                  <a:cubicBezTo>
                    <a:pt x="97" y="2"/>
                    <a:pt x="98" y="1"/>
                    <a:pt x="99" y="1"/>
                  </a:cubicBezTo>
                  <a:cubicBezTo>
                    <a:pt x="101" y="1"/>
                    <a:pt x="102" y="2"/>
                    <a:pt x="103" y="2"/>
                  </a:cubicBezTo>
                  <a:cubicBezTo>
                    <a:pt x="104" y="2"/>
                    <a:pt x="104" y="2"/>
                    <a:pt x="105" y="2"/>
                  </a:cubicBezTo>
                  <a:cubicBezTo>
                    <a:pt x="106" y="2"/>
                    <a:pt x="106" y="3"/>
                    <a:pt x="106" y="3"/>
                  </a:cubicBezTo>
                  <a:cubicBezTo>
                    <a:pt x="106" y="3"/>
                    <a:pt x="106" y="4"/>
                    <a:pt x="106" y="4"/>
                  </a:cubicBezTo>
                  <a:cubicBezTo>
                    <a:pt x="106" y="47"/>
                    <a:pt x="106" y="47"/>
                    <a:pt x="106" y="47"/>
                  </a:cubicBezTo>
                  <a:cubicBezTo>
                    <a:pt x="155" y="47"/>
                    <a:pt x="155" y="47"/>
                    <a:pt x="155" y="47"/>
                  </a:cubicBezTo>
                  <a:cubicBezTo>
                    <a:pt x="155" y="4"/>
                    <a:pt x="155" y="4"/>
                    <a:pt x="155" y="4"/>
                  </a:cubicBezTo>
                  <a:cubicBezTo>
                    <a:pt x="155" y="4"/>
                    <a:pt x="155" y="3"/>
                    <a:pt x="155" y="3"/>
                  </a:cubicBezTo>
                  <a:cubicBezTo>
                    <a:pt x="155" y="3"/>
                    <a:pt x="156" y="2"/>
                    <a:pt x="156" y="2"/>
                  </a:cubicBezTo>
                  <a:cubicBezTo>
                    <a:pt x="157" y="2"/>
                    <a:pt x="158" y="2"/>
                    <a:pt x="158" y="2"/>
                  </a:cubicBezTo>
                  <a:cubicBezTo>
                    <a:pt x="159" y="2"/>
                    <a:pt x="161" y="1"/>
                    <a:pt x="162" y="1"/>
                  </a:cubicBezTo>
                  <a:cubicBezTo>
                    <a:pt x="163" y="1"/>
                    <a:pt x="164" y="2"/>
                    <a:pt x="165" y="2"/>
                  </a:cubicBezTo>
                  <a:cubicBezTo>
                    <a:pt x="166" y="2"/>
                    <a:pt x="167" y="2"/>
                    <a:pt x="167" y="2"/>
                  </a:cubicBezTo>
                  <a:cubicBezTo>
                    <a:pt x="168" y="2"/>
                    <a:pt x="168" y="3"/>
                    <a:pt x="169" y="3"/>
                  </a:cubicBezTo>
                  <a:cubicBezTo>
                    <a:pt x="169" y="3"/>
                    <a:pt x="169" y="4"/>
                    <a:pt x="169" y="4"/>
                  </a:cubicBezTo>
                  <a:lnTo>
                    <a:pt x="169" y="106"/>
                  </a:lnTo>
                  <a:close/>
                  <a:moveTo>
                    <a:pt x="65" y="79"/>
                  </a:moveTo>
                  <a:cubicBezTo>
                    <a:pt x="65" y="83"/>
                    <a:pt x="65" y="88"/>
                    <a:pt x="63" y="92"/>
                  </a:cubicBezTo>
                  <a:cubicBezTo>
                    <a:pt x="61" y="96"/>
                    <a:pt x="58" y="99"/>
                    <a:pt x="55" y="102"/>
                  </a:cubicBezTo>
                  <a:cubicBezTo>
                    <a:pt x="52" y="104"/>
                    <a:pt x="48" y="107"/>
                    <a:pt x="44" y="108"/>
                  </a:cubicBezTo>
                  <a:cubicBezTo>
                    <a:pt x="39" y="109"/>
                    <a:pt x="34" y="110"/>
                    <a:pt x="29" y="110"/>
                  </a:cubicBezTo>
                  <a:cubicBezTo>
                    <a:pt x="26" y="110"/>
                    <a:pt x="22" y="110"/>
                    <a:pt x="19" y="109"/>
                  </a:cubicBezTo>
                  <a:cubicBezTo>
                    <a:pt x="16" y="108"/>
                    <a:pt x="14" y="108"/>
                    <a:pt x="11" y="107"/>
                  </a:cubicBezTo>
                  <a:cubicBezTo>
                    <a:pt x="9" y="106"/>
                    <a:pt x="7" y="105"/>
                    <a:pt x="5" y="104"/>
                  </a:cubicBezTo>
                  <a:cubicBezTo>
                    <a:pt x="4" y="103"/>
                    <a:pt x="3" y="102"/>
                    <a:pt x="2" y="102"/>
                  </a:cubicBezTo>
                  <a:cubicBezTo>
                    <a:pt x="1" y="101"/>
                    <a:pt x="1" y="100"/>
                    <a:pt x="1" y="99"/>
                  </a:cubicBezTo>
                  <a:cubicBezTo>
                    <a:pt x="0" y="98"/>
                    <a:pt x="0" y="97"/>
                    <a:pt x="0" y="95"/>
                  </a:cubicBezTo>
                  <a:cubicBezTo>
                    <a:pt x="0" y="94"/>
                    <a:pt x="0" y="93"/>
                    <a:pt x="0" y="92"/>
                  </a:cubicBezTo>
                  <a:cubicBezTo>
                    <a:pt x="0" y="91"/>
                    <a:pt x="1" y="91"/>
                    <a:pt x="1" y="90"/>
                  </a:cubicBezTo>
                  <a:cubicBezTo>
                    <a:pt x="1" y="90"/>
                    <a:pt x="1" y="89"/>
                    <a:pt x="2" y="89"/>
                  </a:cubicBezTo>
                  <a:cubicBezTo>
                    <a:pt x="2" y="89"/>
                    <a:pt x="2" y="89"/>
                    <a:pt x="3" y="89"/>
                  </a:cubicBezTo>
                  <a:cubicBezTo>
                    <a:pt x="3" y="89"/>
                    <a:pt x="5" y="89"/>
                    <a:pt x="6" y="90"/>
                  </a:cubicBezTo>
                  <a:cubicBezTo>
                    <a:pt x="7" y="91"/>
                    <a:pt x="9" y="92"/>
                    <a:pt x="11" y="93"/>
                  </a:cubicBezTo>
                  <a:cubicBezTo>
                    <a:pt x="14" y="94"/>
                    <a:pt x="16" y="95"/>
                    <a:pt x="19" y="96"/>
                  </a:cubicBezTo>
                  <a:cubicBezTo>
                    <a:pt x="22" y="97"/>
                    <a:pt x="26" y="98"/>
                    <a:pt x="30" y="98"/>
                  </a:cubicBezTo>
                  <a:cubicBezTo>
                    <a:pt x="33" y="98"/>
                    <a:pt x="36" y="97"/>
                    <a:pt x="38" y="97"/>
                  </a:cubicBezTo>
                  <a:cubicBezTo>
                    <a:pt x="41" y="96"/>
                    <a:pt x="43" y="95"/>
                    <a:pt x="45" y="93"/>
                  </a:cubicBezTo>
                  <a:cubicBezTo>
                    <a:pt x="47" y="92"/>
                    <a:pt x="48" y="90"/>
                    <a:pt x="49" y="88"/>
                  </a:cubicBezTo>
                  <a:cubicBezTo>
                    <a:pt x="50" y="85"/>
                    <a:pt x="51" y="83"/>
                    <a:pt x="51" y="80"/>
                  </a:cubicBezTo>
                  <a:cubicBezTo>
                    <a:pt x="51" y="77"/>
                    <a:pt x="50" y="74"/>
                    <a:pt x="49" y="72"/>
                  </a:cubicBezTo>
                  <a:cubicBezTo>
                    <a:pt x="47" y="70"/>
                    <a:pt x="45" y="68"/>
                    <a:pt x="43" y="67"/>
                  </a:cubicBezTo>
                  <a:cubicBezTo>
                    <a:pt x="41" y="65"/>
                    <a:pt x="38" y="64"/>
                    <a:pt x="36" y="62"/>
                  </a:cubicBezTo>
                  <a:cubicBezTo>
                    <a:pt x="33" y="61"/>
                    <a:pt x="30" y="60"/>
                    <a:pt x="27" y="58"/>
                  </a:cubicBezTo>
                  <a:cubicBezTo>
                    <a:pt x="24" y="57"/>
                    <a:pt x="21" y="55"/>
                    <a:pt x="18" y="54"/>
                  </a:cubicBezTo>
                  <a:cubicBezTo>
                    <a:pt x="15" y="52"/>
                    <a:pt x="12" y="50"/>
                    <a:pt x="10" y="48"/>
                  </a:cubicBezTo>
                  <a:cubicBezTo>
                    <a:pt x="8" y="45"/>
                    <a:pt x="6" y="43"/>
                    <a:pt x="5" y="39"/>
                  </a:cubicBezTo>
                  <a:cubicBezTo>
                    <a:pt x="3" y="36"/>
                    <a:pt x="3" y="33"/>
                    <a:pt x="3" y="28"/>
                  </a:cubicBezTo>
                  <a:cubicBezTo>
                    <a:pt x="3" y="24"/>
                    <a:pt x="4" y="20"/>
                    <a:pt x="5" y="16"/>
                  </a:cubicBezTo>
                  <a:cubicBezTo>
                    <a:pt x="7" y="13"/>
                    <a:pt x="9" y="10"/>
                    <a:pt x="12" y="8"/>
                  </a:cubicBezTo>
                  <a:cubicBezTo>
                    <a:pt x="15" y="5"/>
                    <a:pt x="18" y="3"/>
                    <a:pt x="22" y="2"/>
                  </a:cubicBezTo>
                  <a:cubicBezTo>
                    <a:pt x="26" y="1"/>
                    <a:pt x="30" y="0"/>
                    <a:pt x="35" y="0"/>
                  </a:cubicBezTo>
                  <a:cubicBezTo>
                    <a:pt x="37" y="0"/>
                    <a:pt x="40" y="1"/>
                    <a:pt x="42" y="1"/>
                  </a:cubicBezTo>
                  <a:cubicBezTo>
                    <a:pt x="44" y="1"/>
                    <a:pt x="47" y="2"/>
                    <a:pt x="49" y="3"/>
                  </a:cubicBezTo>
                  <a:cubicBezTo>
                    <a:pt x="51" y="3"/>
                    <a:pt x="53" y="4"/>
                    <a:pt x="54" y="5"/>
                  </a:cubicBezTo>
                  <a:cubicBezTo>
                    <a:pt x="56" y="6"/>
                    <a:pt x="57" y="7"/>
                    <a:pt x="58" y="7"/>
                  </a:cubicBezTo>
                  <a:cubicBezTo>
                    <a:pt x="58" y="8"/>
                    <a:pt x="59" y="8"/>
                    <a:pt x="59" y="8"/>
                  </a:cubicBezTo>
                  <a:cubicBezTo>
                    <a:pt x="59" y="9"/>
                    <a:pt x="59" y="9"/>
                    <a:pt x="59" y="9"/>
                  </a:cubicBezTo>
                  <a:cubicBezTo>
                    <a:pt x="59" y="10"/>
                    <a:pt x="59" y="10"/>
                    <a:pt x="59" y="11"/>
                  </a:cubicBezTo>
                  <a:cubicBezTo>
                    <a:pt x="59" y="12"/>
                    <a:pt x="59" y="13"/>
                    <a:pt x="59" y="14"/>
                  </a:cubicBezTo>
                  <a:cubicBezTo>
                    <a:pt x="59" y="15"/>
                    <a:pt x="59" y="15"/>
                    <a:pt x="59" y="16"/>
                  </a:cubicBezTo>
                  <a:cubicBezTo>
                    <a:pt x="59" y="17"/>
                    <a:pt x="59" y="18"/>
                    <a:pt x="59" y="18"/>
                  </a:cubicBezTo>
                  <a:cubicBezTo>
                    <a:pt x="59" y="19"/>
                    <a:pt x="59" y="19"/>
                    <a:pt x="58" y="19"/>
                  </a:cubicBezTo>
                  <a:cubicBezTo>
                    <a:pt x="58" y="20"/>
                    <a:pt x="58" y="20"/>
                    <a:pt x="57" y="20"/>
                  </a:cubicBezTo>
                  <a:cubicBezTo>
                    <a:pt x="57" y="20"/>
                    <a:pt x="56" y="19"/>
                    <a:pt x="54" y="19"/>
                  </a:cubicBezTo>
                  <a:cubicBezTo>
                    <a:pt x="53" y="18"/>
                    <a:pt x="52" y="17"/>
                    <a:pt x="50" y="16"/>
                  </a:cubicBezTo>
                  <a:cubicBezTo>
                    <a:pt x="48" y="15"/>
                    <a:pt x="46" y="14"/>
                    <a:pt x="43" y="13"/>
                  </a:cubicBezTo>
                  <a:cubicBezTo>
                    <a:pt x="41" y="13"/>
                    <a:pt x="38" y="12"/>
                    <a:pt x="35" y="12"/>
                  </a:cubicBezTo>
                  <a:cubicBezTo>
                    <a:pt x="32" y="12"/>
                    <a:pt x="29" y="13"/>
                    <a:pt x="27" y="13"/>
                  </a:cubicBezTo>
                  <a:cubicBezTo>
                    <a:pt x="25" y="14"/>
                    <a:pt x="23" y="15"/>
                    <a:pt x="21" y="17"/>
                  </a:cubicBezTo>
                  <a:cubicBezTo>
                    <a:pt x="20" y="18"/>
                    <a:pt x="19" y="19"/>
                    <a:pt x="18" y="21"/>
                  </a:cubicBezTo>
                  <a:cubicBezTo>
                    <a:pt x="17" y="23"/>
                    <a:pt x="17" y="25"/>
                    <a:pt x="17" y="27"/>
                  </a:cubicBezTo>
                  <a:cubicBezTo>
                    <a:pt x="17" y="30"/>
                    <a:pt x="18" y="32"/>
                    <a:pt x="19" y="35"/>
                  </a:cubicBezTo>
                  <a:cubicBezTo>
                    <a:pt x="21" y="37"/>
                    <a:pt x="22" y="39"/>
                    <a:pt x="25" y="40"/>
                  </a:cubicBezTo>
                  <a:cubicBezTo>
                    <a:pt x="27" y="42"/>
                    <a:pt x="29" y="43"/>
                    <a:pt x="32" y="45"/>
                  </a:cubicBezTo>
                  <a:cubicBezTo>
                    <a:pt x="35" y="46"/>
                    <a:pt x="38" y="48"/>
                    <a:pt x="41" y="49"/>
                  </a:cubicBezTo>
                  <a:cubicBezTo>
                    <a:pt x="44" y="50"/>
                    <a:pt x="47" y="52"/>
                    <a:pt x="50" y="54"/>
                  </a:cubicBezTo>
                  <a:cubicBezTo>
                    <a:pt x="53" y="55"/>
                    <a:pt x="56" y="57"/>
                    <a:pt x="58" y="59"/>
                  </a:cubicBezTo>
                  <a:cubicBezTo>
                    <a:pt x="60" y="62"/>
                    <a:pt x="62" y="64"/>
                    <a:pt x="63" y="68"/>
                  </a:cubicBezTo>
                  <a:cubicBezTo>
                    <a:pt x="65" y="71"/>
                    <a:pt x="65" y="74"/>
                    <a:pt x="65" y="79"/>
                  </a:cubicBezTo>
                  <a:close/>
                  <a:moveTo>
                    <a:pt x="1650" y="67"/>
                  </a:moveTo>
                  <a:cubicBezTo>
                    <a:pt x="1650" y="106"/>
                    <a:pt x="1650" y="106"/>
                    <a:pt x="1650" y="106"/>
                  </a:cubicBezTo>
                  <a:cubicBezTo>
                    <a:pt x="1650" y="107"/>
                    <a:pt x="1650" y="107"/>
                    <a:pt x="1650" y="107"/>
                  </a:cubicBezTo>
                  <a:cubicBezTo>
                    <a:pt x="1650" y="108"/>
                    <a:pt x="1649" y="108"/>
                    <a:pt x="1649" y="108"/>
                  </a:cubicBezTo>
                  <a:cubicBezTo>
                    <a:pt x="1648" y="108"/>
                    <a:pt x="1648" y="108"/>
                    <a:pt x="1647" y="109"/>
                  </a:cubicBezTo>
                  <a:cubicBezTo>
                    <a:pt x="1646" y="109"/>
                    <a:pt x="1645" y="109"/>
                    <a:pt x="1643" y="109"/>
                  </a:cubicBezTo>
                  <a:cubicBezTo>
                    <a:pt x="1642" y="109"/>
                    <a:pt x="1641" y="109"/>
                    <a:pt x="1640" y="109"/>
                  </a:cubicBezTo>
                  <a:cubicBezTo>
                    <a:pt x="1639" y="108"/>
                    <a:pt x="1638" y="108"/>
                    <a:pt x="1638" y="108"/>
                  </a:cubicBezTo>
                  <a:cubicBezTo>
                    <a:pt x="1637" y="108"/>
                    <a:pt x="1637" y="108"/>
                    <a:pt x="1636" y="107"/>
                  </a:cubicBezTo>
                  <a:cubicBezTo>
                    <a:pt x="1636" y="107"/>
                    <a:pt x="1636" y="107"/>
                    <a:pt x="1636" y="106"/>
                  </a:cubicBezTo>
                  <a:cubicBezTo>
                    <a:pt x="1636" y="67"/>
                    <a:pt x="1636" y="67"/>
                    <a:pt x="1636" y="67"/>
                  </a:cubicBezTo>
                  <a:cubicBezTo>
                    <a:pt x="1606" y="7"/>
                    <a:pt x="1606" y="7"/>
                    <a:pt x="1606" y="7"/>
                  </a:cubicBezTo>
                  <a:cubicBezTo>
                    <a:pt x="1605" y="6"/>
                    <a:pt x="1605" y="5"/>
                    <a:pt x="1605" y="4"/>
                  </a:cubicBezTo>
                  <a:cubicBezTo>
                    <a:pt x="1605" y="3"/>
                    <a:pt x="1605" y="3"/>
                    <a:pt x="1605" y="2"/>
                  </a:cubicBezTo>
                  <a:cubicBezTo>
                    <a:pt x="1606" y="2"/>
                    <a:pt x="1606" y="2"/>
                    <a:pt x="1608" y="2"/>
                  </a:cubicBezTo>
                  <a:cubicBezTo>
                    <a:pt x="1609" y="2"/>
                    <a:pt x="1610" y="1"/>
                    <a:pt x="1612" y="1"/>
                  </a:cubicBezTo>
                  <a:cubicBezTo>
                    <a:pt x="1613" y="1"/>
                    <a:pt x="1615" y="2"/>
                    <a:pt x="1616" y="2"/>
                  </a:cubicBezTo>
                  <a:cubicBezTo>
                    <a:pt x="1617" y="2"/>
                    <a:pt x="1618" y="2"/>
                    <a:pt x="1618" y="2"/>
                  </a:cubicBezTo>
                  <a:cubicBezTo>
                    <a:pt x="1619" y="2"/>
                    <a:pt x="1619" y="3"/>
                    <a:pt x="1620" y="3"/>
                  </a:cubicBezTo>
                  <a:cubicBezTo>
                    <a:pt x="1620" y="3"/>
                    <a:pt x="1620" y="4"/>
                    <a:pt x="1620" y="4"/>
                  </a:cubicBezTo>
                  <a:cubicBezTo>
                    <a:pt x="1635" y="35"/>
                    <a:pt x="1635" y="35"/>
                    <a:pt x="1635" y="35"/>
                  </a:cubicBezTo>
                  <a:cubicBezTo>
                    <a:pt x="1637" y="38"/>
                    <a:pt x="1638" y="41"/>
                    <a:pt x="1639" y="44"/>
                  </a:cubicBezTo>
                  <a:cubicBezTo>
                    <a:pt x="1641" y="47"/>
                    <a:pt x="1642" y="50"/>
                    <a:pt x="1644" y="54"/>
                  </a:cubicBezTo>
                  <a:cubicBezTo>
                    <a:pt x="1644" y="54"/>
                    <a:pt x="1644" y="54"/>
                    <a:pt x="1644" y="54"/>
                  </a:cubicBezTo>
                  <a:cubicBezTo>
                    <a:pt x="1645" y="50"/>
                    <a:pt x="1646" y="47"/>
                    <a:pt x="1648" y="44"/>
                  </a:cubicBezTo>
                  <a:cubicBezTo>
                    <a:pt x="1649" y="41"/>
                    <a:pt x="1650" y="38"/>
                    <a:pt x="1652" y="35"/>
                  </a:cubicBezTo>
                  <a:cubicBezTo>
                    <a:pt x="1666" y="4"/>
                    <a:pt x="1666" y="4"/>
                    <a:pt x="1666" y="4"/>
                  </a:cubicBezTo>
                  <a:cubicBezTo>
                    <a:pt x="1667" y="4"/>
                    <a:pt x="1667" y="3"/>
                    <a:pt x="1667" y="3"/>
                  </a:cubicBezTo>
                  <a:cubicBezTo>
                    <a:pt x="1667" y="3"/>
                    <a:pt x="1668" y="2"/>
                    <a:pt x="1668" y="2"/>
                  </a:cubicBezTo>
                  <a:cubicBezTo>
                    <a:pt x="1669" y="2"/>
                    <a:pt x="1670" y="2"/>
                    <a:pt x="1671" y="2"/>
                  </a:cubicBezTo>
                  <a:cubicBezTo>
                    <a:pt x="1672" y="2"/>
                    <a:pt x="1673" y="1"/>
                    <a:pt x="1674" y="1"/>
                  </a:cubicBezTo>
                  <a:cubicBezTo>
                    <a:pt x="1676" y="1"/>
                    <a:pt x="1678" y="2"/>
                    <a:pt x="1679" y="2"/>
                  </a:cubicBezTo>
                  <a:cubicBezTo>
                    <a:pt x="1680" y="2"/>
                    <a:pt x="1681" y="2"/>
                    <a:pt x="1681" y="2"/>
                  </a:cubicBezTo>
                  <a:cubicBezTo>
                    <a:pt x="1682" y="3"/>
                    <a:pt x="1682" y="3"/>
                    <a:pt x="1682" y="4"/>
                  </a:cubicBezTo>
                  <a:cubicBezTo>
                    <a:pt x="1681" y="5"/>
                    <a:pt x="1681" y="6"/>
                    <a:pt x="1680" y="7"/>
                  </a:cubicBezTo>
                  <a:lnTo>
                    <a:pt x="1650" y="67"/>
                  </a:lnTo>
                  <a:close/>
                  <a:moveTo>
                    <a:pt x="1594" y="8"/>
                  </a:moveTo>
                  <a:cubicBezTo>
                    <a:pt x="1594" y="9"/>
                    <a:pt x="1594" y="10"/>
                    <a:pt x="1594" y="11"/>
                  </a:cubicBezTo>
                  <a:cubicBezTo>
                    <a:pt x="1594" y="12"/>
                    <a:pt x="1594" y="12"/>
                    <a:pt x="1594" y="13"/>
                  </a:cubicBezTo>
                  <a:cubicBezTo>
                    <a:pt x="1593" y="13"/>
                    <a:pt x="1593" y="13"/>
                    <a:pt x="1593" y="14"/>
                  </a:cubicBezTo>
                  <a:cubicBezTo>
                    <a:pt x="1592" y="14"/>
                    <a:pt x="1592" y="14"/>
                    <a:pt x="1592" y="14"/>
                  </a:cubicBezTo>
                  <a:cubicBezTo>
                    <a:pt x="1562" y="14"/>
                    <a:pt x="1562" y="14"/>
                    <a:pt x="1562" y="14"/>
                  </a:cubicBezTo>
                  <a:cubicBezTo>
                    <a:pt x="1562" y="106"/>
                    <a:pt x="1562" y="106"/>
                    <a:pt x="1562" y="106"/>
                  </a:cubicBezTo>
                  <a:cubicBezTo>
                    <a:pt x="1562" y="107"/>
                    <a:pt x="1562" y="107"/>
                    <a:pt x="1561" y="107"/>
                  </a:cubicBezTo>
                  <a:cubicBezTo>
                    <a:pt x="1561" y="108"/>
                    <a:pt x="1561" y="108"/>
                    <a:pt x="1560" y="108"/>
                  </a:cubicBezTo>
                  <a:cubicBezTo>
                    <a:pt x="1560" y="108"/>
                    <a:pt x="1559" y="108"/>
                    <a:pt x="1558" y="109"/>
                  </a:cubicBezTo>
                  <a:cubicBezTo>
                    <a:pt x="1557" y="109"/>
                    <a:pt x="1556" y="109"/>
                    <a:pt x="1555" y="109"/>
                  </a:cubicBezTo>
                  <a:cubicBezTo>
                    <a:pt x="1553" y="109"/>
                    <a:pt x="1552" y="109"/>
                    <a:pt x="1551" y="109"/>
                  </a:cubicBezTo>
                  <a:cubicBezTo>
                    <a:pt x="1550" y="108"/>
                    <a:pt x="1550" y="108"/>
                    <a:pt x="1549" y="108"/>
                  </a:cubicBezTo>
                  <a:cubicBezTo>
                    <a:pt x="1548" y="108"/>
                    <a:pt x="1548" y="108"/>
                    <a:pt x="1548" y="107"/>
                  </a:cubicBezTo>
                  <a:cubicBezTo>
                    <a:pt x="1548" y="107"/>
                    <a:pt x="1548" y="107"/>
                    <a:pt x="1548" y="106"/>
                  </a:cubicBezTo>
                  <a:cubicBezTo>
                    <a:pt x="1548" y="14"/>
                    <a:pt x="1548" y="14"/>
                    <a:pt x="1548" y="14"/>
                  </a:cubicBezTo>
                  <a:cubicBezTo>
                    <a:pt x="1518" y="14"/>
                    <a:pt x="1518" y="14"/>
                    <a:pt x="1518" y="14"/>
                  </a:cubicBezTo>
                  <a:cubicBezTo>
                    <a:pt x="1517" y="14"/>
                    <a:pt x="1517" y="14"/>
                    <a:pt x="1516" y="14"/>
                  </a:cubicBezTo>
                  <a:cubicBezTo>
                    <a:pt x="1516" y="13"/>
                    <a:pt x="1516" y="13"/>
                    <a:pt x="1516" y="13"/>
                  </a:cubicBezTo>
                  <a:cubicBezTo>
                    <a:pt x="1515" y="12"/>
                    <a:pt x="1515" y="12"/>
                    <a:pt x="1515" y="11"/>
                  </a:cubicBezTo>
                  <a:cubicBezTo>
                    <a:pt x="1515" y="10"/>
                    <a:pt x="1515" y="9"/>
                    <a:pt x="1515" y="8"/>
                  </a:cubicBezTo>
                  <a:cubicBezTo>
                    <a:pt x="1515" y="7"/>
                    <a:pt x="1515" y="6"/>
                    <a:pt x="1515" y="5"/>
                  </a:cubicBezTo>
                  <a:cubicBezTo>
                    <a:pt x="1515" y="4"/>
                    <a:pt x="1515" y="4"/>
                    <a:pt x="1516" y="3"/>
                  </a:cubicBezTo>
                  <a:cubicBezTo>
                    <a:pt x="1516" y="3"/>
                    <a:pt x="1516" y="3"/>
                    <a:pt x="1516" y="2"/>
                  </a:cubicBezTo>
                  <a:cubicBezTo>
                    <a:pt x="1517" y="2"/>
                    <a:pt x="1517" y="2"/>
                    <a:pt x="1518" y="2"/>
                  </a:cubicBezTo>
                  <a:cubicBezTo>
                    <a:pt x="1592" y="2"/>
                    <a:pt x="1592" y="2"/>
                    <a:pt x="1592" y="2"/>
                  </a:cubicBezTo>
                  <a:cubicBezTo>
                    <a:pt x="1592" y="2"/>
                    <a:pt x="1592" y="2"/>
                    <a:pt x="1593" y="2"/>
                  </a:cubicBezTo>
                  <a:cubicBezTo>
                    <a:pt x="1593" y="3"/>
                    <a:pt x="1593" y="3"/>
                    <a:pt x="1594" y="3"/>
                  </a:cubicBezTo>
                  <a:cubicBezTo>
                    <a:pt x="1594" y="4"/>
                    <a:pt x="1594" y="4"/>
                    <a:pt x="1594" y="5"/>
                  </a:cubicBezTo>
                  <a:cubicBezTo>
                    <a:pt x="1594" y="6"/>
                    <a:pt x="1594" y="7"/>
                    <a:pt x="1594" y="8"/>
                  </a:cubicBezTo>
                  <a:close/>
                  <a:moveTo>
                    <a:pt x="1493" y="106"/>
                  </a:moveTo>
                  <a:cubicBezTo>
                    <a:pt x="1493" y="107"/>
                    <a:pt x="1493" y="107"/>
                    <a:pt x="1493" y="107"/>
                  </a:cubicBezTo>
                  <a:cubicBezTo>
                    <a:pt x="1492" y="108"/>
                    <a:pt x="1492" y="108"/>
                    <a:pt x="1491" y="108"/>
                  </a:cubicBezTo>
                  <a:cubicBezTo>
                    <a:pt x="1491" y="108"/>
                    <a:pt x="1490" y="108"/>
                    <a:pt x="1489" y="109"/>
                  </a:cubicBezTo>
                  <a:cubicBezTo>
                    <a:pt x="1488" y="109"/>
                    <a:pt x="1487" y="109"/>
                    <a:pt x="1486" y="109"/>
                  </a:cubicBezTo>
                  <a:cubicBezTo>
                    <a:pt x="1484" y="109"/>
                    <a:pt x="1483" y="109"/>
                    <a:pt x="1482" y="109"/>
                  </a:cubicBezTo>
                  <a:cubicBezTo>
                    <a:pt x="1482" y="108"/>
                    <a:pt x="1481" y="108"/>
                    <a:pt x="1480" y="108"/>
                  </a:cubicBezTo>
                  <a:cubicBezTo>
                    <a:pt x="1480" y="108"/>
                    <a:pt x="1479" y="108"/>
                    <a:pt x="1479" y="107"/>
                  </a:cubicBezTo>
                  <a:cubicBezTo>
                    <a:pt x="1479" y="107"/>
                    <a:pt x="1479" y="107"/>
                    <a:pt x="1479" y="106"/>
                  </a:cubicBezTo>
                  <a:cubicBezTo>
                    <a:pt x="1479" y="4"/>
                    <a:pt x="1479" y="4"/>
                    <a:pt x="1479" y="4"/>
                  </a:cubicBezTo>
                  <a:cubicBezTo>
                    <a:pt x="1479" y="4"/>
                    <a:pt x="1479" y="3"/>
                    <a:pt x="1479" y="3"/>
                  </a:cubicBezTo>
                  <a:cubicBezTo>
                    <a:pt x="1479" y="3"/>
                    <a:pt x="1480" y="2"/>
                    <a:pt x="1480" y="2"/>
                  </a:cubicBezTo>
                  <a:cubicBezTo>
                    <a:pt x="1481" y="2"/>
                    <a:pt x="1482" y="2"/>
                    <a:pt x="1483" y="2"/>
                  </a:cubicBezTo>
                  <a:cubicBezTo>
                    <a:pt x="1483" y="2"/>
                    <a:pt x="1485" y="1"/>
                    <a:pt x="1486" y="1"/>
                  </a:cubicBezTo>
                  <a:cubicBezTo>
                    <a:pt x="1487" y="1"/>
                    <a:pt x="1488" y="2"/>
                    <a:pt x="1489" y="2"/>
                  </a:cubicBezTo>
                  <a:cubicBezTo>
                    <a:pt x="1490" y="2"/>
                    <a:pt x="1491" y="2"/>
                    <a:pt x="1491" y="2"/>
                  </a:cubicBezTo>
                  <a:cubicBezTo>
                    <a:pt x="1492" y="2"/>
                    <a:pt x="1492" y="3"/>
                    <a:pt x="1493" y="3"/>
                  </a:cubicBezTo>
                  <a:cubicBezTo>
                    <a:pt x="1493" y="3"/>
                    <a:pt x="1493" y="4"/>
                    <a:pt x="1493" y="4"/>
                  </a:cubicBezTo>
                  <a:lnTo>
                    <a:pt x="1493" y="106"/>
                  </a:lnTo>
                  <a:close/>
                  <a:moveTo>
                    <a:pt x="1452" y="79"/>
                  </a:moveTo>
                  <a:cubicBezTo>
                    <a:pt x="1452" y="83"/>
                    <a:pt x="1451" y="88"/>
                    <a:pt x="1449" y="92"/>
                  </a:cubicBezTo>
                  <a:cubicBezTo>
                    <a:pt x="1447" y="96"/>
                    <a:pt x="1445" y="99"/>
                    <a:pt x="1442" y="102"/>
                  </a:cubicBezTo>
                  <a:cubicBezTo>
                    <a:pt x="1438" y="104"/>
                    <a:pt x="1434" y="107"/>
                    <a:pt x="1430" y="108"/>
                  </a:cubicBezTo>
                  <a:cubicBezTo>
                    <a:pt x="1426" y="109"/>
                    <a:pt x="1421" y="110"/>
                    <a:pt x="1416" y="110"/>
                  </a:cubicBezTo>
                  <a:cubicBezTo>
                    <a:pt x="1412" y="110"/>
                    <a:pt x="1409" y="110"/>
                    <a:pt x="1406" y="109"/>
                  </a:cubicBezTo>
                  <a:cubicBezTo>
                    <a:pt x="1403" y="108"/>
                    <a:pt x="1400" y="108"/>
                    <a:pt x="1398" y="107"/>
                  </a:cubicBezTo>
                  <a:cubicBezTo>
                    <a:pt x="1395" y="106"/>
                    <a:pt x="1393" y="105"/>
                    <a:pt x="1392" y="104"/>
                  </a:cubicBezTo>
                  <a:cubicBezTo>
                    <a:pt x="1390" y="103"/>
                    <a:pt x="1389" y="102"/>
                    <a:pt x="1388" y="102"/>
                  </a:cubicBezTo>
                  <a:cubicBezTo>
                    <a:pt x="1388" y="101"/>
                    <a:pt x="1387" y="100"/>
                    <a:pt x="1387" y="99"/>
                  </a:cubicBezTo>
                  <a:cubicBezTo>
                    <a:pt x="1387" y="98"/>
                    <a:pt x="1386" y="97"/>
                    <a:pt x="1386" y="95"/>
                  </a:cubicBezTo>
                  <a:cubicBezTo>
                    <a:pt x="1386" y="94"/>
                    <a:pt x="1387" y="93"/>
                    <a:pt x="1387" y="92"/>
                  </a:cubicBezTo>
                  <a:cubicBezTo>
                    <a:pt x="1387" y="91"/>
                    <a:pt x="1387" y="91"/>
                    <a:pt x="1387" y="90"/>
                  </a:cubicBezTo>
                  <a:cubicBezTo>
                    <a:pt x="1387" y="90"/>
                    <a:pt x="1388" y="89"/>
                    <a:pt x="1388" y="89"/>
                  </a:cubicBezTo>
                  <a:cubicBezTo>
                    <a:pt x="1388" y="89"/>
                    <a:pt x="1389" y="89"/>
                    <a:pt x="1389" y="89"/>
                  </a:cubicBezTo>
                  <a:cubicBezTo>
                    <a:pt x="1390" y="89"/>
                    <a:pt x="1391" y="89"/>
                    <a:pt x="1392" y="90"/>
                  </a:cubicBezTo>
                  <a:cubicBezTo>
                    <a:pt x="1394" y="91"/>
                    <a:pt x="1396" y="92"/>
                    <a:pt x="1398" y="93"/>
                  </a:cubicBezTo>
                  <a:cubicBezTo>
                    <a:pt x="1400" y="94"/>
                    <a:pt x="1403" y="95"/>
                    <a:pt x="1406" y="96"/>
                  </a:cubicBezTo>
                  <a:cubicBezTo>
                    <a:pt x="1409" y="97"/>
                    <a:pt x="1412" y="98"/>
                    <a:pt x="1416" y="98"/>
                  </a:cubicBezTo>
                  <a:cubicBezTo>
                    <a:pt x="1419" y="98"/>
                    <a:pt x="1422" y="97"/>
                    <a:pt x="1425" y="97"/>
                  </a:cubicBezTo>
                  <a:cubicBezTo>
                    <a:pt x="1427" y="96"/>
                    <a:pt x="1430" y="95"/>
                    <a:pt x="1431" y="93"/>
                  </a:cubicBezTo>
                  <a:cubicBezTo>
                    <a:pt x="1433" y="92"/>
                    <a:pt x="1435" y="90"/>
                    <a:pt x="1436" y="88"/>
                  </a:cubicBezTo>
                  <a:cubicBezTo>
                    <a:pt x="1437" y="85"/>
                    <a:pt x="1437" y="83"/>
                    <a:pt x="1437" y="80"/>
                  </a:cubicBezTo>
                  <a:cubicBezTo>
                    <a:pt x="1437" y="77"/>
                    <a:pt x="1436" y="74"/>
                    <a:pt x="1435" y="72"/>
                  </a:cubicBezTo>
                  <a:cubicBezTo>
                    <a:pt x="1434" y="70"/>
                    <a:pt x="1432" y="68"/>
                    <a:pt x="1430" y="67"/>
                  </a:cubicBezTo>
                  <a:cubicBezTo>
                    <a:pt x="1427" y="65"/>
                    <a:pt x="1425" y="64"/>
                    <a:pt x="1422" y="62"/>
                  </a:cubicBezTo>
                  <a:cubicBezTo>
                    <a:pt x="1419" y="61"/>
                    <a:pt x="1416" y="60"/>
                    <a:pt x="1413" y="58"/>
                  </a:cubicBezTo>
                  <a:cubicBezTo>
                    <a:pt x="1410" y="57"/>
                    <a:pt x="1407" y="55"/>
                    <a:pt x="1404" y="54"/>
                  </a:cubicBezTo>
                  <a:cubicBezTo>
                    <a:pt x="1401" y="52"/>
                    <a:pt x="1399" y="50"/>
                    <a:pt x="1397" y="48"/>
                  </a:cubicBezTo>
                  <a:cubicBezTo>
                    <a:pt x="1394" y="45"/>
                    <a:pt x="1393" y="43"/>
                    <a:pt x="1391" y="39"/>
                  </a:cubicBezTo>
                  <a:cubicBezTo>
                    <a:pt x="1390" y="36"/>
                    <a:pt x="1389" y="33"/>
                    <a:pt x="1389" y="28"/>
                  </a:cubicBezTo>
                  <a:cubicBezTo>
                    <a:pt x="1389" y="24"/>
                    <a:pt x="1390" y="20"/>
                    <a:pt x="1392" y="16"/>
                  </a:cubicBezTo>
                  <a:cubicBezTo>
                    <a:pt x="1393" y="13"/>
                    <a:pt x="1395" y="10"/>
                    <a:pt x="1398" y="8"/>
                  </a:cubicBezTo>
                  <a:cubicBezTo>
                    <a:pt x="1401" y="5"/>
                    <a:pt x="1405" y="3"/>
                    <a:pt x="1409" y="2"/>
                  </a:cubicBezTo>
                  <a:cubicBezTo>
                    <a:pt x="1413" y="1"/>
                    <a:pt x="1417" y="0"/>
                    <a:pt x="1421" y="0"/>
                  </a:cubicBezTo>
                  <a:cubicBezTo>
                    <a:pt x="1424" y="0"/>
                    <a:pt x="1426" y="1"/>
                    <a:pt x="1429" y="1"/>
                  </a:cubicBezTo>
                  <a:cubicBezTo>
                    <a:pt x="1431" y="1"/>
                    <a:pt x="1433" y="2"/>
                    <a:pt x="1435" y="3"/>
                  </a:cubicBezTo>
                  <a:cubicBezTo>
                    <a:pt x="1437" y="3"/>
                    <a:pt x="1439" y="4"/>
                    <a:pt x="1441" y="5"/>
                  </a:cubicBezTo>
                  <a:cubicBezTo>
                    <a:pt x="1443" y="6"/>
                    <a:pt x="1444" y="7"/>
                    <a:pt x="1444" y="7"/>
                  </a:cubicBezTo>
                  <a:cubicBezTo>
                    <a:pt x="1445" y="8"/>
                    <a:pt x="1445" y="8"/>
                    <a:pt x="1445" y="8"/>
                  </a:cubicBezTo>
                  <a:cubicBezTo>
                    <a:pt x="1445" y="9"/>
                    <a:pt x="1445" y="9"/>
                    <a:pt x="1446" y="9"/>
                  </a:cubicBezTo>
                  <a:cubicBezTo>
                    <a:pt x="1446" y="10"/>
                    <a:pt x="1446" y="10"/>
                    <a:pt x="1446" y="11"/>
                  </a:cubicBezTo>
                  <a:cubicBezTo>
                    <a:pt x="1446" y="12"/>
                    <a:pt x="1446" y="13"/>
                    <a:pt x="1446" y="14"/>
                  </a:cubicBezTo>
                  <a:cubicBezTo>
                    <a:pt x="1446" y="15"/>
                    <a:pt x="1446" y="15"/>
                    <a:pt x="1446" y="16"/>
                  </a:cubicBezTo>
                  <a:cubicBezTo>
                    <a:pt x="1446" y="17"/>
                    <a:pt x="1446" y="18"/>
                    <a:pt x="1445" y="18"/>
                  </a:cubicBezTo>
                  <a:cubicBezTo>
                    <a:pt x="1445" y="19"/>
                    <a:pt x="1445" y="19"/>
                    <a:pt x="1445" y="19"/>
                  </a:cubicBezTo>
                  <a:cubicBezTo>
                    <a:pt x="1444" y="20"/>
                    <a:pt x="1444" y="20"/>
                    <a:pt x="1444" y="20"/>
                  </a:cubicBezTo>
                  <a:cubicBezTo>
                    <a:pt x="1443" y="20"/>
                    <a:pt x="1442" y="19"/>
                    <a:pt x="1441" y="19"/>
                  </a:cubicBezTo>
                  <a:cubicBezTo>
                    <a:pt x="1440" y="18"/>
                    <a:pt x="1438" y="17"/>
                    <a:pt x="1436" y="16"/>
                  </a:cubicBezTo>
                  <a:cubicBezTo>
                    <a:pt x="1434" y="15"/>
                    <a:pt x="1432" y="14"/>
                    <a:pt x="1430" y="13"/>
                  </a:cubicBezTo>
                  <a:cubicBezTo>
                    <a:pt x="1427" y="13"/>
                    <a:pt x="1424" y="12"/>
                    <a:pt x="1421" y="12"/>
                  </a:cubicBezTo>
                  <a:cubicBezTo>
                    <a:pt x="1418" y="12"/>
                    <a:pt x="1415" y="13"/>
                    <a:pt x="1413" y="13"/>
                  </a:cubicBezTo>
                  <a:cubicBezTo>
                    <a:pt x="1411" y="14"/>
                    <a:pt x="1409" y="15"/>
                    <a:pt x="1408" y="17"/>
                  </a:cubicBezTo>
                  <a:cubicBezTo>
                    <a:pt x="1406" y="18"/>
                    <a:pt x="1405" y="19"/>
                    <a:pt x="1405" y="21"/>
                  </a:cubicBezTo>
                  <a:cubicBezTo>
                    <a:pt x="1404" y="23"/>
                    <a:pt x="1403" y="25"/>
                    <a:pt x="1403" y="27"/>
                  </a:cubicBezTo>
                  <a:cubicBezTo>
                    <a:pt x="1403" y="30"/>
                    <a:pt x="1404" y="32"/>
                    <a:pt x="1406" y="35"/>
                  </a:cubicBezTo>
                  <a:cubicBezTo>
                    <a:pt x="1407" y="37"/>
                    <a:pt x="1409" y="39"/>
                    <a:pt x="1411" y="40"/>
                  </a:cubicBezTo>
                  <a:cubicBezTo>
                    <a:pt x="1413" y="42"/>
                    <a:pt x="1416" y="43"/>
                    <a:pt x="1419" y="45"/>
                  </a:cubicBezTo>
                  <a:cubicBezTo>
                    <a:pt x="1422" y="46"/>
                    <a:pt x="1425" y="48"/>
                    <a:pt x="1428" y="49"/>
                  </a:cubicBezTo>
                  <a:cubicBezTo>
                    <a:pt x="1431" y="50"/>
                    <a:pt x="1434" y="52"/>
                    <a:pt x="1437" y="54"/>
                  </a:cubicBezTo>
                  <a:cubicBezTo>
                    <a:pt x="1439" y="55"/>
                    <a:pt x="1442" y="57"/>
                    <a:pt x="1444" y="59"/>
                  </a:cubicBezTo>
                  <a:cubicBezTo>
                    <a:pt x="1447" y="62"/>
                    <a:pt x="1448" y="64"/>
                    <a:pt x="1450" y="68"/>
                  </a:cubicBezTo>
                  <a:cubicBezTo>
                    <a:pt x="1451" y="71"/>
                    <a:pt x="1452" y="74"/>
                    <a:pt x="1452" y="79"/>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10" name="Freeform 7"/>
            <p:cNvSpPr/>
            <p:nvPr/>
          </p:nvSpPr>
          <p:spPr bwMode="auto">
            <a:xfrm>
              <a:off x="3600940" y="5175672"/>
              <a:ext cx="475474" cy="584915"/>
            </a:xfrm>
            <a:custGeom>
              <a:avLst/>
              <a:gdLst>
                <a:gd name="T0" fmla="*/ 112 w 271"/>
                <a:gd name="T1" fmla="*/ 216 h 332"/>
                <a:gd name="T2" fmla="*/ 75 w 271"/>
                <a:gd name="T3" fmla="*/ 291 h 332"/>
                <a:gd name="T4" fmla="*/ 38 w 271"/>
                <a:gd name="T5" fmla="*/ 324 h 332"/>
                <a:gd name="T6" fmla="*/ 35 w 271"/>
                <a:gd name="T7" fmla="*/ 316 h 332"/>
                <a:gd name="T8" fmla="*/ 9 w 271"/>
                <a:gd name="T9" fmla="*/ 324 h 332"/>
                <a:gd name="T10" fmla="*/ 83 w 271"/>
                <a:gd name="T11" fmla="*/ 238 h 332"/>
                <a:gd name="T12" fmla="*/ 104 w 271"/>
                <a:gd name="T13" fmla="*/ 170 h 332"/>
                <a:gd name="T14" fmla="*/ 97 w 271"/>
                <a:gd name="T15" fmla="*/ 163 h 332"/>
                <a:gd name="T16" fmla="*/ 45 w 271"/>
                <a:gd name="T17" fmla="*/ 182 h 332"/>
                <a:gd name="T18" fmla="*/ 21 w 271"/>
                <a:gd name="T19" fmla="*/ 165 h 332"/>
                <a:gd name="T20" fmla="*/ 33 w 271"/>
                <a:gd name="T21" fmla="*/ 154 h 332"/>
                <a:gd name="T22" fmla="*/ 108 w 271"/>
                <a:gd name="T23" fmla="*/ 126 h 332"/>
                <a:gd name="T24" fmla="*/ 121 w 271"/>
                <a:gd name="T25" fmla="*/ 48 h 332"/>
                <a:gd name="T26" fmla="*/ 109 w 271"/>
                <a:gd name="T27" fmla="*/ 26 h 332"/>
                <a:gd name="T28" fmla="*/ 113 w 271"/>
                <a:gd name="T29" fmla="*/ 4 h 332"/>
                <a:gd name="T30" fmla="*/ 143 w 271"/>
                <a:gd name="T31" fmla="*/ 35 h 332"/>
                <a:gd name="T32" fmla="*/ 141 w 271"/>
                <a:gd name="T33" fmla="*/ 79 h 332"/>
                <a:gd name="T34" fmla="*/ 138 w 271"/>
                <a:gd name="T35" fmla="*/ 114 h 332"/>
                <a:gd name="T36" fmla="*/ 161 w 271"/>
                <a:gd name="T37" fmla="*/ 107 h 332"/>
                <a:gd name="T38" fmla="*/ 190 w 271"/>
                <a:gd name="T39" fmla="*/ 108 h 332"/>
                <a:gd name="T40" fmla="*/ 197 w 271"/>
                <a:gd name="T41" fmla="*/ 119 h 332"/>
                <a:gd name="T42" fmla="*/ 187 w 271"/>
                <a:gd name="T43" fmla="*/ 134 h 332"/>
                <a:gd name="T44" fmla="*/ 157 w 271"/>
                <a:gd name="T45" fmla="*/ 142 h 332"/>
                <a:gd name="T46" fmla="*/ 130 w 271"/>
                <a:gd name="T47" fmla="*/ 156 h 332"/>
                <a:gd name="T48" fmla="*/ 128 w 271"/>
                <a:gd name="T49" fmla="*/ 185 h 332"/>
                <a:gd name="T50" fmla="*/ 148 w 271"/>
                <a:gd name="T51" fmla="*/ 208 h 332"/>
                <a:gd name="T52" fmla="*/ 187 w 271"/>
                <a:gd name="T53" fmla="*/ 258 h 332"/>
                <a:gd name="T54" fmla="*/ 241 w 271"/>
                <a:gd name="T55" fmla="*/ 293 h 332"/>
                <a:gd name="T56" fmla="*/ 265 w 271"/>
                <a:gd name="T57" fmla="*/ 302 h 332"/>
                <a:gd name="T58" fmla="*/ 261 w 271"/>
                <a:gd name="T59" fmla="*/ 315 h 332"/>
                <a:gd name="T60" fmla="*/ 255 w 271"/>
                <a:gd name="T61" fmla="*/ 323 h 332"/>
                <a:gd name="T62" fmla="*/ 204 w 271"/>
                <a:gd name="T63" fmla="*/ 315 h 332"/>
                <a:gd name="T64" fmla="*/ 160 w 271"/>
                <a:gd name="T65" fmla="*/ 271 h 332"/>
                <a:gd name="T66" fmla="*/ 122 w 271"/>
                <a:gd name="T67"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1" h="332">
                  <a:moveTo>
                    <a:pt x="115" y="212"/>
                  </a:moveTo>
                  <a:cubicBezTo>
                    <a:pt x="113" y="214"/>
                    <a:pt x="113" y="215"/>
                    <a:pt x="112" y="216"/>
                  </a:cubicBezTo>
                  <a:cubicBezTo>
                    <a:pt x="106" y="230"/>
                    <a:pt x="101" y="244"/>
                    <a:pt x="94" y="257"/>
                  </a:cubicBezTo>
                  <a:cubicBezTo>
                    <a:pt x="89" y="269"/>
                    <a:pt x="83" y="281"/>
                    <a:pt x="75" y="291"/>
                  </a:cubicBezTo>
                  <a:cubicBezTo>
                    <a:pt x="70" y="297"/>
                    <a:pt x="66" y="303"/>
                    <a:pt x="60" y="308"/>
                  </a:cubicBezTo>
                  <a:cubicBezTo>
                    <a:pt x="54" y="314"/>
                    <a:pt x="46" y="319"/>
                    <a:pt x="38" y="324"/>
                  </a:cubicBezTo>
                  <a:cubicBezTo>
                    <a:pt x="37" y="325"/>
                    <a:pt x="19" y="332"/>
                    <a:pt x="18" y="331"/>
                  </a:cubicBezTo>
                  <a:cubicBezTo>
                    <a:pt x="18" y="330"/>
                    <a:pt x="35" y="322"/>
                    <a:pt x="35" y="316"/>
                  </a:cubicBezTo>
                  <a:cubicBezTo>
                    <a:pt x="26" y="321"/>
                    <a:pt x="11" y="328"/>
                    <a:pt x="0" y="327"/>
                  </a:cubicBezTo>
                  <a:cubicBezTo>
                    <a:pt x="5" y="325"/>
                    <a:pt x="8" y="324"/>
                    <a:pt x="9" y="324"/>
                  </a:cubicBezTo>
                  <a:cubicBezTo>
                    <a:pt x="29" y="315"/>
                    <a:pt x="45" y="301"/>
                    <a:pt x="57" y="283"/>
                  </a:cubicBezTo>
                  <a:cubicBezTo>
                    <a:pt x="67" y="269"/>
                    <a:pt x="77" y="255"/>
                    <a:pt x="83" y="238"/>
                  </a:cubicBezTo>
                  <a:cubicBezTo>
                    <a:pt x="87" y="227"/>
                    <a:pt x="92" y="217"/>
                    <a:pt x="96" y="205"/>
                  </a:cubicBezTo>
                  <a:cubicBezTo>
                    <a:pt x="99" y="194"/>
                    <a:pt x="101" y="182"/>
                    <a:pt x="104" y="170"/>
                  </a:cubicBezTo>
                  <a:cubicBezTo>
                    <a:pt x="104" y="169"/>
                    <a:pt x="104" y="168"/>
                    <a:pt x="104" y="167"/>
                  </a:cubicBezTo>
                  <a:cubicBezTo>
                    <a:pt x="103" y="162"/>
                    <a:pt x="102" y="161"/>
                    <a:pt x="97" y="163"/>
                  </a:cubicBezTo>
                  <a:cubicBezTo>
                    <a:pt x="83" y="171"/>
                    <a:pt x="67" y="176"/>
                    <a:pt x="52" y="180"/>
                  </a:cubicBezTo>
                  <a:cubicBezTo>
                    <a:pt x="49" y="180"/>
                    <a:pt x="47" y="181"/>
                    <a:pt x="45" y="182"/>
                  </a:cubicBezTo>
                  <a:cubicBezTo>
                    <a:pt x="36" y="187"/>
                    <a:pt x="26" y="182"/>
                    <a:pt x="23" y="172"/>
                  </a:cubicBezTo>
                  <a:cubicBezTo>
                    <a:pt x="23" y="170"/>
                    <a:pt x="21" y="167"/>
                    <a:pt x="21" y="165"/>
                  </a:cubicBezTo>
                  <a:cubicBezTo>
                    <a:pt x="21" y="163"/>
                    <a:pt x="22" y="160"/>
                    <a:pt x="24" y="159"/>
                  </a:cubicBezTo>
                  <a:cubicBezTo>
                    <a:pt x="26" y="157"/>
                    <a:pt x="30" y="155"/>
                    <a:pt x="33" y="154"/>
                  </a:cubicBezTo>
                  <a:cubicBezTo>
                    <a:pt x="46" y="152"/>
                    <a:pt x="58" y="147"/>
                    <a:pt x="70" y="141"/>
                  </a:cubicBezTo>
                  <a:cubicBezTo>
                    <a:pt x="82" y="136"/>
                    <a:pt x="95" y="131"/>
                    <a:pt x="108" y="126"/>
                  </a:cubicBezTo>
                  <a:cubicBezTo>
                    <a:pt x="113" y="124"/>
                    <a:pt x="116" y="122"/>
                    <a:pt x="116" y="116"/>
                  </a:cubicBezTo>
                  <a:cubicBezTo>
                    <a:pt x="119" y="93"/>
                    <a:pt x="123" y="71"/>
                    <a:pt x="121" y="48"/>
                  </a:cubicBezTo>
                  <a:cubicBezTo>
                    <a:pt x="120" y="41"/>
                    <a:pt x="119" y="34"/>
                    <a:pt x="111" y="31"/>
                  </a:cubicBezTo>
                  <a:cubicBezTo>
                    <a:pt x="110" y="30"/>
                    <a:pt x="109" y="28"/>
                    <a:pt x="109" y="26"/>
                  </a:cubicBezTo>
                  <a:cubicBezTo>
                    <a:pt x="108" y="24"/>
                    <a:pt x="108" y="21"/>
                    <a:pt x="108" y="19"/>
                  </a:cubicBezTo>
                  <a:cubicBezTo>
                    <a:pt x="107" y="12"/>
                    <a:pt x="107" y="7"/>
                    <a:pt x="113" y="4"/>
                  </a:cubicBezTo>
                  <a:cubicBezTo>
                    <a:pt x="121" y="0"/>
                    <a:pt x="128" y="0"/>
                    <a:pt x="132" y="6"/>
                  </a:cubicBezTo>
                  <a:cubicBezTo>
                    <a:pt x="139" y="14"/>
                    <a:pt x="143" y="24"/>
                    <a:pt x="143" y="35"/>
                  </a:cubicBezTo>
                  <a:cubicBezTo>
                    <a:pt x="144" y="41"/>
                    <a:pt x="144" y="48"/>
                    <a:pt x="144" y="54"/>
                  </a:cubicBezTo>
                  <a:cubicBezTo>
                    <a:pt x="143" y="62"/>
                    <a:pt x="142" y="71"/>
                    <a:pt x="141" y="79"/>
                  </a:cubicBezTo>
                  <a:cubicBezTo>
                    <a:pt x="140" y="88"/>
                    <a:pt x="139" y="97"/>
                    <a:pt x="138" y="107"/>
                  </a:cubicBezTo>
                  <a:cubicBezTo>
                    <a:pt x="138" y="109"/>
                    <a:pt x="138" y="111"/>
                    <a:pt x="138" y="114"/>
                  </a:cubicBezTo>
                  <a:cubicBezTo>
                    <a:pt x="144" y="112"/>
                    <a:pt x="150" y="111"/>
                    <a:pt x="155" y="109"/>
                  </a:cubicBezTo>
                  <a:cubicBezTo>
                    <a:pt x="157" y="108"/>
                    <a:pt x="159" y="107"/>
                    <a:pt x="161" y="107"/>
                  </a:cubicBezTo>
                  <a:cubicBezTo>
                    <a:pt x="167" y="106"/>
                    <a:pt x="173" y="105"/>
                    <a:pt x="178" y="105"/>
                  </a:cubicBezTo>
                  <a:cubicBezTo>
                    <a:pt x="183" y="104"/>
                    <a:pt x="187" y="105"/>
                    <a:pt x="190" y="108"/>
                  </a:cubicBezTo>
                  <a:cubicBezTo>
                    <a:pt x="190" y="109"/>
                    <a:pt x="191" y="110"/>
                    <a:pt x="192" y="110"/>
                  </a:cubicBezTo>
                  <a:cubicBezTo>
                    <a:pt x="196" y="112"/>
                    <a:pt x="198" y="115"/>
                    <a:pt x="197" y="119"/>
                  </a:cubicBezTo>
                  <a:cubicBezTo>
                    <a:pt x="196" y="122"/>
                    <a:pt x="194" y="124"/>
                    <a:pt x="192" y="127"/>
                  </a:cubicBezTo>
                  <a:cubicBezTo>
                    <a:pt x="191" y="129"/>
                    <a:pt x="189" y="132"/>
                    <a:pt x="187" y="134"/>
                  </a:cubicBezTo>
                  <a:cubicBezTo>
                    <a:pt x="185" y="136"/>
                    <a:pt x="183" y="138"/>
                    <a:pt x="180" y="138"/>
                  </a:cubicBezTo>
                  <a:cubicBezTo>
                    <a:pt x="172" y="140"/>
                    <a:pt x="165" y="140"/>
                    <a:pt x="157" y="142"/>
                  </a:cubicBezTo>
                  <a:cubicBezTo>
                    <a:pt x="150" y="143"/>
                    <a:pt x="143" y="145"/>
                    <a:pt x="137" y="147"/>
                  </a:cubicBezTo>
                  <a:cubicBezTo>
                    <a:pt x="134" y="149"/>
                    <a:pt x="131" y="153"/>
                    <a:pt x="130" y="156"/>
                  </a:cubicBezTo>
                  <a:cubicBezTo>
                    <a:pt x="127" y="164"/>
                    <a:pt x="125" y="172"/>
                    <a:pt x="123" y="180"/>
                  </a:cubicBezTo>
                  <a:cubicBezTo>
                    <a:pt x="123" y="184"/>
                    <a:pt x="126" y="185"/>
                    <a:pt x="128" y="185"/>
                  </a:cubicBezTo>
                  <a:cubicBezTo>
                    <a:pt x="133" y="185"/>
                    <a:pt x="135" y="189"/>
                    <a:pt x="136" y="192"/>
                  </a:cubicBezTo>
                  <a:cubicBezTo>
                    <a:pt x="138" y="199"/>
                    <a:pt x="144" y="203"/>
                    <a:pt x="148" y="208"/>
                  </a:cubicBezTo>
                  <a:cubicBezTo>
                    <a:pt x="151" y="213"/>
                    <a:pt x="156" y="217"/>
                    <a:pt x="159" y="222"/>
                  </a:cubicBezTo>
                  <a:cubicBezTo>
                    <a:pt x="167" y="235"/>
                    <a:pt x="176" y="247"/>
                    <a:pt x="187" y="258"/>
                  </a:cubicBezTo>
                  <a:cubicBezTo>
                    <a:pt x="192" y="264"/>
                    <a:pt x="200" y="268"/>
                    <a:pt x="207" y="273"/>
                  </a:cubicBezTo>
                  <a:cubicBezTo>
                    <a:pt x="218" y="280"/>
                    <a:pt x="229" y="287"/>
                    <a:pt x="241" y="293"/>
                  </a:cubicBezTo>
                  <a:cubicBezTo>
                    <a:pt x="247" y="297"/>
                    <a:pt x="255" y="299"/>
                    <a:pt x="263" y="301"/>
                  </a:cubicBezTo>
                  <a:cubicBezTo>
                    <a:pt x="263" y="302"/>
                    <a:pt x="264" y="302"/>
                    <a:pt x="265" y="302"/>
                  </a:cubicBezTo>
                  <a:cubicBezTo>
                    <a:pt x="268" y="304"/>
                    <a:pt x="271" y="306"/>
                    <a:pt x="270" y="310"/>
                  </a:cubicBezTo>
                  <a:cubicBezTo>
                    <a:pt x="269" y="314"/>
                    <a:pt x="266" y="316"/>
                    <a:pt x="261" y="315"/>
                  </a:cubicBezTo>
                  <a:cubicBezTo>
                    <a:pt x="261" y="315"/>
                    <a:pt x="260" y="315"/>
                    <a:pt x="259" y="315"/>
                  </a:cubicBezTo>
                  <a:cubicBezTo>
                    <a:pt x="261" y="320"/>
                    <a:pt x="259" y="323"/>
                    <a:pt x="255" y="323"/>
                  </a:cubicBezTo>
                  <a:cubicBezTo>
                    <a:pt x="247" y="323"/>
                    <a:pt x="239" y="322"/>
                    <a:pt x="231" y="321"/>
                  </a:cubicBezTo>
                  <a:cubicBezTo>
                    <a:pt x="222" y="319"/>
                    <a:pt x="213" y="317"/>
                    <a:pt x="204" y="315"/>
                  </a:cubicBezTo>
                  <a:cubicBezTo>
                    <a:pt x="195" y="313"/>
                    <a:pt x="187" y="308"/>
                    <a:pt x="181" y="301"/>
                  </a:cubicBezTo>
                  <a:cubicBezTo>
                    <a:pt x="174" y="292"/>
                    <a:pt x="167" y="281"/>
                    <a:pt x="160" y="271"/>
                  </a:cubicBezTo>
                  <a:cubicBezTo>
                    <a:pt x="151" y="260"/>
                    <a:pt x="143" y="248"/>
                    <a:pt x="135" y="237"/>
                  </a:cubicBezTo>
                  <a:cubicBezTo>
                    <a:pt x="131" y="231"/>
                    <a:pt x="126" y="225"/>
                    <a:pt x="122" y="219"/>
                  </a:cubicBezTo>
                  <a:cubicBezTo>
                    <a:pt x="120" y="217"/>
                    <a:pt x="117" y="215"/>
                    <a:pt x="115" y="212"/>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11" name="Freeform 8"/>
            <p:cNvSpPr/>
            <p:nvPr/>
          </p:nvSpPr>
          <p:spPr bwMode="auto">
            <a:xfrm>
              <a:off x="2319070" y="5307345"/>
              <a:ext cx="426670" cy="443677"/>
            </a:xfrm>
            <a:custGeom>
              <a:avLst/>
              <a:gdLst>
                <a:gd name="T0" fmla="*/ 84 w 243"/>
                <a:gd name="T1" fmla="*/ 61 h 252"/>
                <a:gd name="T2" fmla="*/ 85 w 243"/>
                <a:gd name="T3" fmla="*/ 66 h 252"/>
                <a:gd name="T4" fmla="*/ 85 w 243"/>
                <a:gd name="T5" fmla="*/ 77 h 252"/>
                <a:gd name="T6" fmla="*/ 84 w 243"/>
                <a:gd name="T7" fmla="*/ 102 h 252"/>
                <a:gd name="T8" fmla="*/ 85 w 243"/>
                <a:gd name="T9" fmla="*/ 125 h 252"/>
                <a:gd name="T10" fmla="*/ 86 w 243"/>
                <a:gd name="T11" fmla="*/ 128 h 252"/>
                <a:gd name="T12" fmla="*/ 87 w 243"/>
                <a:gd name="T13" fmla="*/ 141 h 252"/>
                <a:gd name="T14" fmla="*/ 86 w 243"/>
                <a:gd name="T15" fmla="*/ 165 h 252"/>
                <a:gd name="T16" fmla="*/ 87 w 243"/>
                <a:gd name="T17" fmla="*/ 182 h 252"/>
                <a:gd name="T18" fmla="*/ 86 w 243"/>
                <a:gd name="T19" fmla="*/ 188 h 252"/>
                <a:gd name="T20" fmla="*/ 86 w 243"/>
                <a:gd name="T21" fmla="*/ 195 h 252"/>
                <a:gd name="T22" fmla="*/ 84 w 243"/>
                <a:gd name="T23" fmla="*/ 200 h 252"/>
                <a:gd name="T24" fmla="*/ 79 w 243"/>
                <a:gd name="T25" fmla="*/ 201 h 252"/>
                <a:gd name="T26" fmla="*/ 27 w 243"/>
                <a:gd name="T27" fmla="*/ 218 h 252"/>
                <a:gd name="T28" fmla="*/ 11 w 243"/>
                <a:gd name="T29" fmla="*/ 224 h 252"/>
                <a:gd name="T30" fmla="*/ 3 w 243"/>
                <a:gd name="T31" fmla="*/ 237 h 252"/>
                <a:gd name="T32" fmla="*/ 12 w 243"/>
                <a:gd name="T33" fmla="*/ 247 h 252"/>
                <a:gd name="T34" fmla="*/ 27 w 243"/>
                <a:gd name="T35" fmla="*/ 250 h 252"/>
                <a:gd name="T36" fmla="*/ 38 w 243"/>
                <a:gd name="T37" fmla="*/ 247 h 252"/>
                <a:gd name="T38" fmla="*/ 72 w 243"/>
                <a:gd name="T39" fmla="*/ 237 h 252"/>
                <a:gd name="T40" fmla="*/ 128 w 243"/>
                <a:gd name="T41" fmla="*/ 221 h 252"/>
                <a:gd name="T42" fmla="*/ 179 w 243"/>
                <a:gd name="T43" fmla="*/ 216 h 252"/>
                <a:gd name="T44" fmla="*/ 214 w 243"/>
                <a:gd name="T45" fmla="*/ 221 h 252"/>
                <a:gd name="T46" fmla="*/ 237 w 243"/>
                <a:gd name="T47" fmla="*/ 217 h 252"/>
                <a:gd name="T48" fmla="*/ 242 w 243"/>
                <a:gd name="T49" fmla="*/ 205 h 252"/>
                <a:gd name="T50" fmla="*/ 229 w 243"/>
                <a:gd name="T51" fmla="*/ 189 h 252"/>
                <a:gd name="T52" fmla="*/ 182 w 243"/>
                <a:gd name="T53" fmla="*/ 184 h 252"/>
                <a:gd name="T54" fmla="*/ 130 w 243"/>
                <a:gd name="T55" fmla="*/ 188 h 252"/>
                <a:gd name="T56" fmla="*/ 124 w 243"/>
                <a:gd name="T57" fmla="*/ 183 h 252"/>
                <a:gd name="T58" fmla="*/ 124 w 243"/>
                <a:gd name="T59" fmla="*/ 139 h 252"/>
                <a:gd name="T60" fmla="*/ 132 w 243"/>
                <a:gd name="T61" fmla="*/ 126 h 252"/>
                <a:gd name="T62" fmla="*/ 137 w 243"/>
                <a:gd name="T63" fmla="*/ 123 h 252"/>
                <a:gd name="T64" fmla="*/ 152 w 243"/>
                <a:gd name="T65" fmla="*/ 119 h 252"/>
                <a:gd name="T66" fmla="*/ 165 w 243"/>
                <a:gd name="T67" fmla="*/ 117 h 252"/>
                <a:gd name="T68" fmla="*/ 179 w 243"/>
                <a:gd name="T69" fmla="*/ 108 h 252"/>
                <a:gd name="T70" fmla="*/ 178 w 243"/>
                <a:gd name="T71" fmla="*/ 92 h 252"/>
                <a:gd name="T72" fmla="*/ 159 w 243"/>
                <a:gd name="T73" fmla="*/ 87 h 252"/>
                <a:gd name="T74" fmla="*/ 129 w 243"/>
                <a:gd name="T75" fmla="*/ 97 h 252"/>
                <a:gd name="T76" fmla="*/ 124 w 243"/>
                <a:gd name="T77" fmla="*/ 94 h 252"/>
                <a:gd name="T78" fmla="*/ 127 w 243"/>
                <a:gd name="T79" fmla="*/ 42 h 252"/>
                <a:gd name="T80" fmla="*/ 129 w 243"/>
                <a:gd name="T81" fmla="*/ 27 h 252"/>
                <a:gd name="T82" fmla="*/ 128 w 243"/>
                <a:gd name="T83" fmla="*/ 23 h 252"/>
                <a:gd name="T84" fmla="*/ 115 w 243"/>
                <a:gd name="T85" fmla="*/ 6 h 252"/>
                <a:gd name="T86" fmla="*/ 97 w 243"/>
                <a:gd name="T87" fmla="*/ 2 h 252"/>
                <a:gd name="T88" fmla="*/ 96 w 243"/>
                <a:gd name="T89" fmla="*/ 2 h 252"/>
                <a:gd name="T90" fmla="*/ 85 w 243"/>
                <a:gd name="T91" fmla="*/ 10 h 252"/>
                <a:gd name="T92" fmla="*/ 84 w 243"/>
                <a:gd name="T93" fmla="*/ 13 h 252"/>
                <a:gd name="T94" fmla="*/ 85 w 243"/>
                <a:gd name="T95" fmla="*/ 36 h 252"/>
                <a:gd name="T96" fmla="*/ 84 w 243"/>
                <a:gd name="T97" fmla="*/ 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3" h="252">
                  <a:moveTo>
                    <a:pt x="84" y="61"/>
                  </a:moveTo>
                  <a:cubicBezTo>
                    <a:pt x="85" y="63"/>
                    <a:pt x="85" y="65"/>
                    <a:pt x="85" y="66"/>
                  </a:cubicBezTo>
                  <a:cubicBezTo>
                    <a:pt x="85" y="70"/>
                    <a:pt x="85" y="74"/>
                    <a:pt x="85" y="77"/>
                  </a:cubicBezTo>
                  <a:cubicBezTo>
                    <a:pt x="85" y="85"/>
                    <a:pt x="85" y="94"/>
                    <a:pt x="84" y="102"/>
                  </a:cubicBezTo>
                  <a:cubicBezTo>
                    <a:pt x="84" y="110"/>
                    <a:pt x="89" y="117"/>
                    <a:pt x="85" y="125"/>
                  </a:cubicBezTo>
                  <a:cubicBezTo>
                    <a:pt x="85" y="126"/>
                    <a:pt x="86" y="127"/>
                    <a:pt x="86" y="128"/>
                  </a:cubicBezTo>
                  <a:cubicBezTo>
                    <a:pt x="86" y="132"/>
                    <a:pt x="87" y="137"/>
                    <a:pt x="87" y="141"/>
                  </a:cubicBezTo>
                  <a:cubicBezTo>
                    <a:pt x="87" y="149"/>
                    <a:pt x="86" y="157"/>
                    <a:pt x="86" y="165"/>
                  </a:cubicBezTo>
                  <a:cubicBezTo>
                    <a:pt x="86" y="171"/>
                    <a:pt x="86" y="177"/>
                    <a:pt x="87" y="182"/>
                  </a:cubicBezTo>
                  <a:cubicBezTo>
                    <a:pt x="87" y="184"/>
                    <a:pt x="87" y="186"/>
                    <a:pt x="86" y="188"/>
                  </a:cubicBezTo>
                  <a:cubicBezTo>
                    <a:pt x="85" y="190"/>
                    <a:pt x="85" y="192"/>
                    <a:pt x="86" y="195"/>
                  </a:cubicBezTo>
                  <a:cubicBezTo>
                    <a:pt x="87" y="197"/>
                    <a:pt x="87" y="199"/>
                    <a:pt x="84" y="200"/>
                  </a:cubicBezTo>
                  <a:cubicBezTo>
                    <a:pt x="82" y="200"/>
                    <a:pt x="80" y="201"/>
                    <a:pt x="79" y="201"/>
                  </a:cubicBezTo>
                  <a:cubicBezTo>
                    <a:pt x="61" y="207"/>
                    <a:pt x="45" y="212"/>
                    <a:pt x="27" y="218"/>
                  </a:cubicBezTo>
                  <a:cubicBezTo>
                    <a:pt x="22" y="220"/>
                    <a:pt x="16" y="223"/>
                    <a:pt x="11" y="224"/>
                  </a:cubicBezTo>
                  <a:cubicBezTo>
                    <a:pt x="3" y="224"/>
                    <a:pt x="0" y="232"/>
                    <a:pt x="3" y="237"/>
                  </a:cubicBezTo>
                  <a:cubicBezTo>
                    <a:pt x="6" y="241"/>
                    <a:pt x="9" y="244"/>
                    <a:pt x="12" y="247"/>
                  </a:cubicBezTo>
                  <a:cubicBezTo>
                    <a:pt x="16" y="252"/>
                    <a:pt x="22" y="252"/>
                    <a:pt x="27" y="250"/>
                  </a:cubicBezTo>
                  <a:cubicBezTo>
                    <a:pt x="31" y="249"/>
                    <a:pt x="34" y="248"/>
                    <a:pt x="38" y="247"/>
                  </a:cubicBezTo>
                  <a:cubicBezTo>
                    <a:pt x="49" y="244"/>
                    <a:pt x="61" y="241"/>
                    <a:pt x="72" y="237"/>
                  </a:cubicBezTo>
                  <a:cubicBezTo>
                    <a:pt x="90" y="230"/>
                    <a:pt x="108" y="223"/>
                    <a:pt x="128" y="221"/>
                  </a:cubicBezTo>
                  <a:cubicBezTo>
                    <a:pt x="145" y="218"/>
                    <a:pt x="162" y="219"/>
                    <a:pt x="179" y="216"/>
                  </a:cubicBezTo>
                  <a:cubicBezTo>
                    <a:pt x="191" y="214"/>
                    <a:pt x="203" y="217"/>
                    <a:pt x="214" y="221"/>
                  </a:cubicBezTo>
                  <a:cubicBezTo>
                    <a:pt x="223" y="224"/>
                    <a:pt x="230" y="222"/>
                    <a:pt x="237" y="217"/>
                  </a:cubicBezTo>
                  <a:cubicBezTo>
                    <a:pt x="240" y="214"/>
                    <a:pt x="243" y="209"/>
                    <a:pt x="242" y="205"/>
                  </a:cubicBezTo>
                  <a:cubicBezTo>
                    <a:pt x="242" y="197"/>
                    <a:pt x="237" y="191"/>
                    <a:pt x="229" y="189"/>
                  </a:cubicBezTo>
                  <a:cubicBezTo>
                    <a:pt x="214" y="184"/>
                    <a:pt x="198" y="182"/>
                    <a:pt x="182" y="184"/>
                  </a:cubicBezTo>
                  <a:cubicBezTo>
                    <a:pt x="165" y="185"/>
                    <a:pt x="147" y="187"/>
                    <a:pt x="130" y="188"/>
                  </a:cubicBezTo>
                  <a:cubicBezTo>
                    <a:pt x="125" y="189"/>
                    <a:pt x="124" y="189"/>
                    <a:pt x="124" y="183"/>
                  </a:cubicBezTo>
                  <a:cubicBezTo>
                    <a:pt x="124" y="168"/>
                    <a:pt x="124" y="153"/>
                    <a:pt x="124" y="139"/>
                  </a:cubicBezTo>
                  <a:cubicBezTo>
                    <a:pt x="124" y="132"/>
                    <a:pt x="126" y="128"/>
                    <a:pt x="132" y="126"/>
                  </a:cubicBezTo>
                  <a:cubicBezTo>
                    <a:pt x="133" y="125"/>
                    <a:pt x="135" y="124"/>
                    <a:pt x="137" y="123"/>
                  </a:cubicBezTo>
                  <a:cubicBezTo>
                    <a:pt x="142" y="121"/>
                    <a:pt x="147" y="120"/>
                    <a:pt x="152" y="119"/>
                  </a:cubicBezTo>
                  <a:cubicBezTo>
                    <a:pt x="156" y="118"/>
                    <a:pt x="161" y="119"/>
                    <a:pt x="165" y="117"/>
                  </a:cubicBezTo>
                  <a:cubicBezTo>
                    <a:pt x="170" y="115"/>
                    <a:pt x="175" y="111"/>
                    <a:pt x="179" y="108"/>
                  </a:cubicBezTo>
                  <a:cubicBezTo>
                    <a:pt x="184" y="103"/>
                    <a:pt x="183" y="97"/>
                    <a:pt x="178" y="92"/>
                  </a:cubicBezTo>
                  <a:cubicBezTo>
                    <a:pt x="173" y="86"/>
                    <a:pt x="165" y="85"/>
                    <a:pt x="159" y="87"/>
                  </a:cubicBezTo>
                  <a:cubicBezTo>
                    <a:pt x="148" y="90"/>
                    <a:pt x="139" y="94"/>
                    <a:pt x="129" y="97"/>
                  </a:cubicBezTo>
                  <a:cubicBezTo>
                    <a:pt x="124" y="99"/>
                    <a:pt x="124" y="100"/>
                    <a:pt x="124" y="94"/>
                  </a:cubicBezTo>
                  <a:cubicBezTo>
                    <a:pt x="125" y="77"/>
                    <a:pt x="125" y="59"/>
                    <a:pt x="127" y="42"/>
                  </a:cubicBezTo>
                  <a:cubicBezTo>
                    <a:pt x="127" y="37"/>
                    <a:pt x="126" y="31"/>
                    <a:pt x="129" y="27"/>
                  </a:cubicBezTo>
                  <a:cubicBezTo>
                    <a:pt x="129" y="26"/>
                    <a:pt x="129" y="24"/>
                    <a:pt x="128" y="23"/>
                  </a:cubicBezTo>
                  <a:cubicBezTo>
                    <a:pt x="124" y="17"/>
                    <a:pt x="119" y="12"/>
                    <a:pt x="115" y="6"/>
                  </a:cubicBezTo>
                  <a:cubicBezTo>
                    <a:pt x="112" y="3"/>
                    <a:pt x="100" y="0"/>
                    <a:pt x="97" y="2"/>
                  </a:cubicBezTo>
                  <a:cubicBezTo>
                    <a:pt x="96" y="2"/>
                    <a:pt x="96" y="2"/>
                    <a:pt x="96" y="2"/>
                  </a:cubicBezTo>
                  <a:cubicBezTo>
                    <a:pt x="92" y="5"/>
                    <a:pt x="88" y="7"/>
                    <a:pt x="85" y="10"/>
                  </a:cubicBezTo>
                  <a:cubicBezTo>
                    <a:pt x="84" y="11"/>
                    <a:pt x="84" y="13"/>
                    <a:pt x="84" y="13"/>
                  </a:cubicBezTo>
                  <a:cubicBezTo>
                    <a:pt x="85" y="21"/>
                    <a:pt x="85" y="28"/>
                    <a:pt x="85" y="36"/>
                  </a:cubicBezTo>
                  <a:lnTo>
                    <a:pt x="84" y="61"/>
                  </a:lnTo>
                  <a:close/>
                </a:path>
              </a:pathLst>
            </a:custGeom>
            <a:grpFill/>
            <a:ln>
              <a:noFill/>
            </a:ln>
          </p:spPr>
          <p:txBody>
            <a:bodyPr anchor="t" anchorCtr="0" bIns="45720" compatLnSpc="1" lIns="91440" numCol="1" rIns="91440" tIns="45720" vert="horz" wrap="square">
              <a:prstTxWarp prst="textNoShape"/>
            </a:bodyPr>
            <a:p>
              <a:endParaRPr lang="en-US"/>
            </a:p>
          </p:txBody>
        </p:sp>
        <p:grpSp>
          <p:nvGrpSpPr>
            <p:cNvPr id="384" name="组合 164"/>
            <p:cNvGrpSpPr/>
            <p:nvPr/>
          </p:nvGrpSpPr>
          <p:grpSpPr>
            <a:xfrm>
              <a:off x="2921957" y="5168150"/>
              <a:ext cx="542765" cy="642593"/>
              <a:chOff x="3102298" y="5183391"/>
              <a:chExt cx="501880" cy="594188"/>
            </a:xfrm>
            <a:grpFill/>
          </p:grpSpPr>
          <p:sp>
            <p:nvSpPr>
              <p:cNvPr id="1049012" name="Freeform 6"/>
              <p:cNvSpPr>
                <a:spLocks noEditPoints="1"/>
              </p:cNvSpPr>
              <p:nvPr/>
            </p:nvSpPr>
            <p:spPr bwMode="auto">
              <a:xfrm>
                <a:off x="3202811" y="5183391"/>
                <a:ext cx="401367" cy="594188"/>
              </a:xfrm>
              <a:custGeom>
                <a:avLst/>
                <a:gdLst>
                  <a:gd name="T0" fmla="*/ 100 w 247"/>
                  <a:gd name="T1" fmla="*/ 342 h 365"/>
                  <a:gd name="T2" fmla="*/ 105 w 247"/>
                  <a:gd name="T3" fmla="*/ 338 h 365"/>
                  <a:gd name="T4" fmla="*/ 100 w 247"/>
                  <a:gd name="T5" fmla="*/ 337 h 365"/>
                  <a:gd name="T6" fmla="*/ 52 w 247"/>
                  <a:gd name="T7" fmla="*/ 333 h 365"/>
                  <a:gd name="T8" fmla="*/ 34 w 247"/>
                  <a:gd name="T9" fmla="*/ 311 h 365"/>
                  <a:gd name="T10" fmla="*/ 35 w 247"/>
                  <a:gd name="T11" fmla="*/ 265 h 365"/>
                  <a:gd name="T12" fmla="*/ 30 w 247"/>
                  <a:gd name="T13" fmla="*/ 261 h 365"/>
                  <a:gd name="T14" fmla="*/ 10 w 247"/>
                  <a:gd name="T15" fmla="*/ 265 h 365"/>
                  <a:gd name="T16" fmla="*/ 8 w 247"/>
                  <a:gd name="T17" fmla="*/ 247 h 365"/>
                  <a:gd name="T18" fmla="*/ 43 w 247"/>
                  <a:gd name="T19" fmla="*/ 230 h 365"/>
                  <a:gd name="T20" fmla="*/ 78 w 247"/>
                  <a:gd name="T21" fmla="*/ 153 h 365"/>
                  <a:gd name="T22" fmla="*/ 96 w 247"/>
                  <a:gd name="T23" fmla="*/ 119 h 365"/>
                  <a:gd name="T24" fmla="*/ 68 w 247"/>
                  <a:gd name="T25" fmla="*/ 133 h 365"/>
                  <a:gd name="T26" fmla="*/ 49 w 247"/>
                  <a:gd name="T27" fmla="*/ 132 h 365"/>
                  <a:gd name="T28" fmla="*/ 52 w 247"/>
                  <a:gd name="T29" fmla="*/ 64 h 365"/>
                  <a:gd name="T30" fmla="*/ 82 w 247"/>
                  <a:gd name="T31" fmla="*/ 12 h 365"/>
                  <a:gd name="T32" fmla="*/ 115 w 247"/>
                  <a:gd name="T33" fmla="*/ 19 h 365"/>
                  <a:gd name="T34" fmla="*/ 95 w 247"/>
                  <a:gd name="T35" fmla="*/ 66 h 365"/>
                  <a:gd name="T36" fmla="*/ 81 w 247"/>
                  <a:gd name="T37" fmla="*/ 91 h 365"/>
                  <a:gd name="T38" fmla="*/ 127 w 247"/>
                  <a:gd name="T39" fmla="*/ 67 h 365"/>
                  <a:gd name="T40" fmla="*/ 157 w 247"/>
                  <a:gd name="T41" fmla="*/ 54 h 365"/>
                  <a:gd name="T42" fmla="*/ 171 w 247"/>
                  <a:gd name="T43" fmla="*/ 77 h 365"/>
                  <a:gd name="T44" fmla="*/ 133 w 247"/>
                  <a:gd name="T45" fmla="*/ 132 h 365"/>
                  <a:gd name="T46" fmla="*/ 131 w 247"/>
                  <a:gd name="T47" fmla="*/ 137 h 365"/>
                  <a:gd name="T48" fmla="*/ 172 w 247"/>
                  <a:gd name="T49" fmla="*/ 144 h 365"/>
                  <a:gd name="T50" fmla="*/ 177 w 247"/>
                  <a:gd name="T51" fmla="*/ 172 h 365"/>
                  <a:gd name="T52" fmla="*/ 179 w 247"/>
                  <a:gd name="T53" fmla="*/ 201 h 365"/>
                  <a:gd name="T54" fmla="*/ 214 w 247"/>
                  <a:gd name="T55" fmla="*/ 199 h 365"/>
                  <a:gd name="T56" fmla="*/ 235 w 247"/>
                  <a:gd name="T57" fmla="*/ 205 h 365"/>
                  <a:gd name="T58" fmla="*/ 242 w 247"/>
                  <a:gd name="T59" fmla="*/ 223 h 365"/>
                  <a:gd name="T60" fmla="*/ 211 w 247"/>
                  <a:gd name="T61" fmla="*/ 224 h 365"/>
                  <a:gd name="T62" fmla="*/ 166 w 247"/>
                  <a:gd name="T63" fmla="*/ 232 h 365"/>
                  <a:gd name="T64" fmla="*/ 150 w 247"/>
                  <a:gd name="T65" fmla="*/ 296 h 365"/>
                  <a:gd name="T66" fmla="*/ 167 w 247"/>
                  <a:gd name="T67" fmla="*/ 304 h 365"/>
                  <a:gd name="T68" fmla="*/ 151 w 247"/>
                  <a:gd name="T69" fmla="*/ 326 h 365"/>
                  <a:gd name="T70" fmla="*/ 116 w 247"/>
                  <a:gd name="T71" fmla="*/ 362 h 365"/>
                  <a:gd name="T72" fmla="*/ 96 w 247"/>
                  <a:gd name="T73" fmla="*/ 349 h 365"/>
                  <a:gd name="T74" fmla="*/ 92 w 247"/>
                  <a:gd name="T75" fmla="*/ 338 h 365"/>
                  <a:gd name="T76" fmla="*/ 104 w 247"/>
                  <a:gd name="T77" fmla="*/ 284 h 365"/>
                  <a:gd name="T78" fmla="*/ 100 w 247"/>
                  <a:gd name="T79" fmla="*/ 272 h 365"/>
                  <a:gd name="T80" fmla="*/ 93 w 247"/>
                  <a:gd name="T81" fmla="*/ 238 h 365"/>
                  <a:gd name="T82" fmla="*/ 72 w 247"/>
                  <a:gd name="T83" fmla="*/ 250 h 365"/>
                  <a:gd name="T84" fmla="*/ 65 w 247"/>
                  <a:gd name="T85" fmla="*/ 305 h 365"/>
                  <a:gd name="T86" fmla="*/ 114 w 247"/>
                  <a:gd name="T87" fmla="*/ 309 h 365"/>
                  <a:gd name="T88" fmla="*/ 133 w 247"/>
                  <a:gd name="T89" fmla="*/ 302 h 365"/>
                  <a:gd name="T90" fmla="*/ 152 w 247"/>
                  <a:gd name="T91" fmla="*/ 232 h 365"/>
                  <a:gd name="T92" fmla="*/ 131 w 247"/>
                  <a:gd name="T93" fmla="*/ 231 h 365"/>
                  <a:gd name="T94" fmla="*/ 107 w 247"/>
                  <a:gd name="T95" fmla="*/ 241 h 365"/>
                  <a:gd name="T96" fmla="*/ 122 w 247"/>
                  <a:gd name="T97" fmla="*/ 274 h 365"/>
                  <a:gd name="T98" fmla="*/ 105 w 247"/>
                  <a:gd name="T99" fmla="*/ 287 h 365"/>
                  <a:gd name="T100" fmla="*/ 112 w 247"/>
                  <a:gd name="T101" fmla="*/ 162 h 365"/>
                  <a:gd name="T102" fmla="*/ 104 w 247"/>
                  <a:gd name="T103" fmla="*/ 183 h 365"/>
                  <a:gd name="T104" fmla="*/ 129 w 247"/>
                  <a:gd name="T105" fmla="*/ 206 h 365"/>
                  <a:gd name="T106" fmla="*/ 153 w 247"/>
                  <a:gd name="T107" fmla="*/ 206 h 365"/>
                  <a:gd name="T108" fmla="*/ 160 w 247"/>
                  <a:gd name="T109" fmla="*/ 184 h 365"/>
                  <a:gd name="T110" fmla="*/ 150 w 247"/>
                  <a:gd name="T111" fmla="*/ 156 h 365"/>
                  <a:gd name="T112" fmla="*/ 125 w 247"/>
                  <a:gd name="T113" fmla="*/ 166 h 365"/>
                  <a:gd name="T114" fmla="*/ 114 w 247"/>
                  <a:gd name="T115" fmla="*/ 163 h 365"/>
                  <a:gd name="T116" fmla="*/ 83 w 247"/>
                  <a:gd name="T117" fmla="*/ 221 h 365"/>
                  <a:gd name="T118" fmla="*/ 105 w 247"/>
                  <a:gd name="T119" fmla="*/ 208 h 365"/>
                  <a:gd name="T120" fmla="*/ 94 w 247"/>
                  <a:gd name="T121" fmla="*/ 197 h 365"/>
                  <a:gd name="T122" fmla="*/ 83 w 247"/>
                  <a:gd name="T123" fmla="*/ 2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7" h="365">
                    <a:moveTo>
                      <a:pt x="92" y="338"/>
                    </a:moveTo>
                    <a:cubicBezTo>
                      <a:pt x="95" y="339"/>
                      <a:pt x="97" y="341"/>
                      <a:pt x="100" y="342"/>
                    </a:cubicBezTo>
                    <a:cubicBezTo>
                      <a:pt x="101" y="342"/>
                      <a:pt x="103" y="342"/>
                      <a:pt x="104" y="342"/>
                    </a:cubicBezTo>
                    <a:cubicBezTo>
                      <a:pt x="105" y="341"/>
                      <a:pt x="105" y="339"/>
                      <a:pt x="105" y="338"/>
                    </a:cubicBezTo>
                    <a:cubicBezTo>
                      <a:pt x="105" y="338"/>
                      <a:pt x="103" y="338"/>
                      <a:pt x="101" y="337"/>
                    </a:cubicBezTo>
                    <a:cubicBezTo>
                      <a:pt x="101" y="337"/>
                      <a:pt x="100" y="338"/>
                      <a:pt x="100" y="337"/>
                    </a:cubicBezTo>
                    <a:cubicBezTo>
                      <a:pt x="91" y="335"/>
                      <a:pt x="83" y="336"/>
                      <a:pt x="74" y="338"/>
                    </a:cubicBezTo>
                    <a:cubicBezTo>
                      <a:pt x="66" y="340"/>
                      <a:pt x="59" y="336"/>
                      <a:pt x="52" y="333"/>
                    </a:cubicBezTo>
                    <a:cubicBezTo>
                      <a:pt x="51" y="332"/>
                      <a:pt x="51" y="332"/>
                      <a:pt x="50" y="331"/>
                    </a:cubicBezTo>
                    <a:cubicBezTo>
                      <a:pt x="39" y="329"/>
                      <a:pt x="36" y="320"/>
                      <a:pt x="34" y="311"/>
                    </a:cubicBezTo>
                    <a:cubicBezTo>
                      <a:pt x="31" y="298"/>
                      <a:pt x="32" y="286"/>
                      <a:pt x="34" y="273"/>
                    </a:cubicBezTo>
                    <a:cubicBezTo>
                      <a:pt x="34" y="270"/>
                      <a:pt x="35" y="267"/>
                      <a:pt x="35" y="265"/>
                    </a:cubicBezTo>
                    <a:cubicBezTo>
                      <a:pt x="35" y="263"/>
                      <a:pt x="34" y="262"/>
                      <a:pt x="34" y="260"/>
                    </a:cubicBezTo>
                    <a:cubicBezTo>
                      <a:pt x="33" y="261"/>
                      <a:pt x="31" y="261"/>
                      <a:pt x="30" y="261"/>
                    </a:cubicBezTo>
                    <a:cubicBezTo>
                      <a:pt x="27" y="262"/>
                      <a:pt x="24" y="264"/>
                      <a:pt x="21" y="265"/>
                    </a:cubicBezTo>
                    <a:cubicBezTo>
                      <a:pt x="17" y="265"/>
                      <a:pt x="14" y="266"/>
                      <a:pt x="10" y="265"/>
                    </a:cubicBezTo>
                    <a:cubicBezTo>
                      <a:pt x="3" y="264"/>
                      <a:pt x="0" y="255"/>
                      <a:pt x="3" y="249"/>
                    </a:cubicBezTo>
                    <a:cubicBezTo>
                      <a:pt x="4" y="248"/>
                      <a:pt x="6" y="247"/>
                      <a:pt x="8" y="247"/>
                    </a:cubicBezTo>
                    <a:cubicBezTo>
                      <a:pt x="20" y="245"/>
                      <a:pt x="30" y="239"/>
                      <a:pt x="40" y="234"/>
                    </a:cubicBezTo>
                    <a:cubicBezTo>
                      <a:pt x="42" y="233"/>
                      <a:pt x="43" y="231"/>
                      <a:pt x="43" y="230"/>
                    </a:cubicBezTo>
                    <a:cubicBezTo>
                      <a:pt x="47" y="221"/>
                      <a:pt x="49" y="212"/>
                      <a:pt x="53" y="204"/>
                    </a:cubicBezTo>
                    <a:cubicBezTo>
                      <a:pt x="61" y="187"/>
                      <a:pt x="69" y="170"/>
                      <a:pt x="78" y="153"/>
                    </a:cubicBezTo>
                    <a:cubicBezTo>
                      <a:pt x="83" y="144"/>
                      <a:pt x="88" y="135"/>
                      <a:pt x="94" y="126"/>
                    </a:cubicBezTo>
                    <a:cubicBezTo>
                      <a:pt x="95" y="124"/>
                      <a:pt x="96" y="122"/>
                      <a:pt x="96" y="119"/>
                    </a:cubicBezTo>
                    <a:cubicBezTo>
                      <a:pt x="93" y="121"/>
                      <a:pt x="90" y="122"/>
                      <a:pt x="87" y="123"/>
                    </a:cubicBezTo>
                    <a:cubicBezTo>
                      <a:pt x="80" y="125"/>
                      <a:pt x="74" y="129"/>
                      <a:pt x="68" y="133"/>
                    </a:cubicBezTo>
                    <a:cubicBezTo>
                      <a:pt x="64" y="136"/>
                      <a:pt x="59" y="136"/>
                      <a:pt x="56" y="138"/>
                    </a:cubicBezTo>
                    <a:cubicBezTo>
                      <a:pt x="53" y="135"/>
                      <a:pt x="51" y="133"/>
                      <a:pt x="49" y="132"/>
                    </a:cubicBezTo>
                    <a:cubicBezTo>
                      <a:pt x="40" y="128"/>
                      <a:pt x="37" y="119"/>
                      <a:pt x="38" y="110"/>
                    </a:cubicBezTo>
                    <a:cubicBezTo>
                      <a:pt x="40" y="94"/>
                      <a:pt x="46" y="79"/>
                      <a:pt x="52" y="64"/>
                    </a:cubicBezTo>
                    <a:cubicBezTo>
                      <a:pt x="59" y="47"/>
                      <a:pt x="69" y="32"/>
                      <a:pt x="79" y="16"/>
                    </a:cubicBezTo>
                    <a:cubicBezTo>
                      <a:pt x="80" y="15"/>
                      <a:pt x="81" y="13"/>
                      <a:pt x="82" y="12"/>
                    </a:cubicBezTo>
                    <a:cubicBezTo>
                      <a:pt x="87" y="5"/>
                      <a:pt x="92" y="0"/>
                      <a:pt x="102" y="3"/>
                    </a:cubicBezTo>
                    <a:cubicBezTo>
                      <a:pt x="110" y="5"/>
                      <a:pt x="115" y="11"/>
                      <a:pt x="115" y="19"/>
                    </a:cubicBezTo>
                    <a:cubicBezTo>
                      <a:pt x="114" y="22"/>
                      <a:pt x="113" y="25"/>
                      <a:pt x="113" y="29"/>
                    </a:cubicBezTo>
                    <a:cubicBezTo>
                      <a:pt x="109" y="42"/>
                      <a:pt x="102" y="54"/>
                      <a:pt x="95" y="66"/>
                    </a:cubicBezTo>
                    <a:cubicBezTo>
                      <a:pt x="91" y="72"/>
                      <a:pt x="87" y="78"/>
                      <a:pt x="84" y="84"/>
                    </a:cubicBezTo>
                    <a:cubicBezTo>
                      <a:pt x="83" y="86"/>
                      <a:pt x="82" y="88"/>
                      <a:pt x="81" y="91"/>
                    </a:cubicBezTo>
                    <a:cubicBezTo>
                      <a:pt x="84" y="90"/>
                      <a:pt x="86" y="90"/>
                      <a:pt x="87" y="90"/>
                    </a:cubicBezTo>
                    <a:cubicBezTo>
                      <a:pt x="100" y="82"/>
                      <a:pt x="113" y="74"/>
                      <a:pt x="127" y="67"/>
                    </a:cubicBezTo>
                    <a:cubicBezTo>
                      <a:pt x="134" y="63"/>
                      <a:pt x="142" y="59"/>
                      <a:pt x="149" y="56"/>
                    </a:cubicBezTo>
                    <a:cubicBezTo>
                      <a:pt x="151" y="55"/>
                      <a:pt x="155" y="53"/>
                      <a:pt x="157" y="54"/>
                    </a:cubicBezTo>
                    <a:cubicBezTo>
                      <a:pt x="162" y="57"/>
                      <a:pt x="169" y="60"/>
                      <a:pt x="171" y="67"/>
                    </a:cubicBezTo>
                    <a:cubicBezTo>
                      <a:pt x="172" y="69"/>
                      <a:pt x="172" y="74"/>
                      <a:pt x="171" y="77"/>
                    </a:cubicBezTo>
                    <a:cubicBezTo>
                      <a:pt x="168" y="86"/>
                      <a:pt x="161" y="93"/>
                      <a:pt x="156" y="100"/>
                    </a:cubicBezTo>
                    <a:cubicBezTo>
                      <a:pt x="148" y="111"/>
                      <a:pt x="140" y="121"/>
                      <a:pt x="133" y="132"/>
                    </a:cubicBezTo>
                    <a:cubicBezTo>
                      <a:pt x="132" y="133"/>
                      <a:pt x="131" y="134"/>
                      <a:pt x="131" y="136"/>
                    </a:cubicBezTo>
                    <a:cubicBezTo>
                      <a:pt x="131" y="136"/>
                      <a:pt x="131" y="136"/>
                      <a:pt x="131" y="137"/>
                    </a:cubicBezTo>
                    <a:cubicBezTo>
                      <a:pt x="134" y="136"/>
                      <a:pt x="136" y="135"/>
                      <a:pt x="139" y="133"/>
                    </a:cubicBezTo>
                    <a:cubicBezTo>
                      <a:pt x="152" y="124"/>
                      <a:pt x="167" y="130"/>
                      <a:pt x="172" y="144"/>
                    </a:cubicBezTo>
                    <a:cubicBezTo>
                      <a:pt x="172" y="146"/>
                      <a:pt x="174" y="148"/>
                      <a:pt x="175" y="150"/>
                    </a:cubicBezTo>
                    <a:cubicBezTo>
                      <a:pt x="178" y="157"/>
                      <a:pt x="179" y="164"/>
                      <a:pt x="177" y="172"/>
                    </a:cubicBezTo>
                    <a:cubicBezTo>
                      <a:pt x="176" y="180"/>
                      <a:pt x="176" y="188"/>
                      <a:pt x="175" y="197"/>
                    </a:cubicBezTo>
                    <a:cubicBezTo>
                      <a:pt x="175" y="200"/>
                      <a:pt x="177" y="201"/>
                      <a:pt x="179" y="201"/>
                    </a:cubicBezTo>
                    <a:cubicBezTo>
                      <a:pt x="188" y="200"/>
                      <a:pt x="196" y="200"/>
                      <a:pt x="205" y="199"/>
                    </a:cubicBezTo>
                    <a:cubicBezTo>
                      <a:pt x="208" y="198"/>
                      <a:pt x="211" y="197"/>
                      <a:pt x="214" y="199"/>
                    </a:cubicBezTo>
                    <a:cubicBezTo>
                      <a:pt x="216" y="200"/>
                      <a:pt x="218" y="200"/>
                      <a:pt x="219" y="201"/>
                    </a:cubicBezTo>
                    <a:cubicBezTo>
                      <a:pt x="225" y="202"/>
                      <a:pt x="230" y="203"/>
                      <a:pt x="235" y="205"/>
                    </a:cubicBezTo>
                    <a:cubicBezTo>
                      <a:pt x="243" y="207"/>
                      <a:pt x="247" y="214"/>
                      <a:pt x="244" y="220"/>
                    </a:cubicBezTo>
                    <a:cubicBezTo>
                      <a:pt x="244" y="221"/>
                      <a:pt x="243" y="222"/>
                      <a:pt x="242" y="223"/>
                    </a:cubicBezTo>
                    <a:cubicBezTo>
                      <a:pt x="235" y="225"/>
                      <a:pt x="228" y="229"/>
                      <a:pt x="221" y="226"/>
                    </a:cubicBezTo>
                    <a:cubicBezTo>
                      <a:pt x="218" y="224"/>
                      <a:pt x="215" y="224"/>
                      <a:pt x="211" y="224"/>
                    </a:cubicBezTo>
                    <a:cubicBezTo>
                      <a:pt x="199" y="223"/>
                      <a:pt x="186" y="223"/>
                      <a:pt x="174" y="225"/>
                    </a:cubicBezTo>
                    <a:cubicBezTo>
                      <a:pt x="170" y="225"/>
                      <a:pt x="167" y="228"/>
                      <a:pt x="166" y="232"/>
                    </a:cubicBezTo>
                    <a:cubicBezTo>
                      <a:pt x="162" y="250"/>
                      <a:pt x="157" y="269"/>
                      <a:pt x="152" y="287"/>
                    </a:cubicBezTo>
                    <a:cubicBezTo>
                      <a:pt x="151" y="289"/>
                      <a:pt x="151" y="292"/>
                      <a:pt x="150" y="296"/>
                    </a:cubicBezTo>
                    <a:cubicBezTo>
                      <a:pt x="157" y="291"/>
                      <a:pt x="161" y="294"/>
                      <a:pt x="165" y="298"/>
                    </a:cubicBezTo>
                    <a:cubicBezTo>
                      <a:pt x="168" y="299"/>
                      <a:pt x="168" y="301"/>
                      <a:pt x="167" y="304"/>
                    </a:cubicBezTo>
                    <a:cubicBezTo>
                      <a:pt x="164" y="309"/>
                      <a:pt x="161" y="315"/>
                      <a:pt x="158" y="320"/>
                    </a:cubicBezTo>
                    <a:cubicBezTo>
                      <a:pt x="156" y="322"/>
                      <a:pt x="154" y="325"/>
                      <a:pt x="151" y="326"/>
                    </a:cubicBezTo>
                    <a:cubicBezTo>
                      <a:pt x="141" y="330"/>
                      <a:pt x="135" y="336"/>
                      <a:pt x="131" y="345"/>
                    </a:cubicBezTo>
                    <a:cubicBezTo>
                      <a:pt x="128" y="352"/>
                      <a:pt x="121" y="357"/>
                      <a:pt x="116" y="362"/>
                    </a:cubicBezTo>
                    <a:cubicBezTo>
                      <a:pt x="114" y="364"/>
                      <a:pt x="111" y="365"/>
                      <a:pt x="108" y="362"/>
                    </a:cubicBezTo>
                    <a:cubicBezTo>
                      <a:pt x="104" y="358"/>
                      <a:pt x="100" y="354"/>
                      <a:pt x="96" y="349"/>
                    </a:cubicBezTo>
                    <a:cubicBezTo>
                      <a:pt x="95" y="348"/>
                      <a:pt x="94" y="347"/>
                      <a:pt x="93" y="346"/>
                    </a:cubicBezTo>
                    <a:cubicBezTo>
                      <a:pt x="90" y="344"/>
                      <a:pt x="90" y="342"/>
                      <a:pt x="92" y="338"/>
                    </a:cubicBezTo>
                    <a:close/>
                    <a:moveTo>
                      <a:pt x="95" y="294"/>
                    </a:moveTo>
                    <a:cubicBezTo>
                      <a:pt x="95" y="294"/>
                      <a:pt x="104" y="284"/>
                      <a:pt x="104" y="284"/>
                    </a:cubicBezTo>
                    <a:cubicBezTo>
                      <a:pt x="106" y="279"/>
                      <a:pt x="104" y="277"/>
                      <a:pt x="101" y="274"/>
                    </a:cubicBezTo>
                    <a:cubicBezTo>
                      <a:pt x="101" y="273"/>
                      <a:pt x="101" y="273"/>
                      <a:pt x="100" y="272"/>
                    </a:cubicBezTo>
                    <a:cubicBezTo>
                      <a:pt x="95" y="263"/>
                      <a:pt x="95" y="253"/>
                      <a:pt x="98" y="243"/>
                    </a:cubicBezTo>
                    <a:cubicBezTo>
                      <a:pt x="99" y="239"/>
                      <a:pt x="98" y="237"/>
                      <a:pt x="93" y="238"/>
                    </a:cubicBezTo>
                    <a:cubicBezTo>
                      <a:pt x="87" y="241"/>
                      <a:pt x="81" y="243"/>
                      <a:pt x="75" y="246"/>
                    </a:cubicBezTo>
                    <a:cubicBezTo>
                      <a:pt x="74" y="247"/>
                      <a:pt x="73" y="249"/>
                      <a:pt x="72" y="250"/>
                    </a:cubicBezTo>
                    <a:cubicBezTo>
                      <a:pt x="71" y="259"/>
                      <a:pt x="70" y="268"/>
                      <a:pt x="67" y="277"/>
                    </a:cubicBezTo>
                    <a:cubicBezTo>
                      <a:pt x="64" y="286"/>
                      <a:pt x="66" y="295"/>
                      <a:pt x="65" y="305"/>
                    </a:cubicBezTo>
                    <a:cubicBezTo>
                      <a:pt x="65" y="307"/>
                      <a:pt x="66" y="309"/>
                      <a:pt x="69" y="309"/>
                    </a:cubicBezTo>
                    <a:cubicBezTo>
                      <a:pt x="84" y="309"/>
                      <a:pt x="99" y="309"/>
                      <a:pt x="114" y="309"/>
                    </a:cubicBezTo>
                    <a:cubicBezTo>
                      <a:pt x="118" y="309"/>
                      <a:pt x="123" y="308"/>
                      <a:pt x="127" y="306"/>
                    </a:cubicBezTo>
                    <a:cubicBezTo>
                      <a:pt x="129" y="306"/>
                      <a:pt x="132" y="304"/>
                      <a:pt x="133" y="302"/>
                    </a:cubicBezTo>
                    <a:cubicBezTo>
                      <a:pt x="135" y="298"/>
                      <a:pt x="136" y="294"/>
                      <a:pt x="137" y="290"/>
                    </a:cubicBezTo>
                    <a:cubicBezTo>
                      <a:pt x="142" y="271"/>
                      <a:pt x="147" y="252"/>
                      <a:pt x="152" y="232"/>
                    </a:cubicBezTo>
                    <a:cubicBezTo>
                      <a:pt x="153" y="229"/>
                      <a:pt x="152" y="228"/>
                      <a:pt x="148" y="228"/>
                    </a:cubicBezTo>
                    <a:cubicBezTo>
                      <a:pt x="142" y="229"/>
                      <a:pt x="137" y="230"/>
                      <a:pt x="131" y="231"/>
                    </a:cubicBezTo>
                    <a:cubicBezTo>
                      <a:pt x="125" y="232"/>
                      <a:pt x="119" y="233"/>
                      <a:pt x="113" y="234"/>
                    </a:cubicBezTo>
                    <a:cubicBezTo>
                      <a:pt x="109" y="235"/>
                      <a:pt x="107" y="237"/>
                      <a:pt x="107" y="241"/>
                    </a:cubicBezTo>
                    <a:cubicBezTo>
                      <a:pt x="106" y="248"/>
                      <a:pt x="108" y="255"/>
                      <a:pt x="112" y="261"/>
                    </a:cubicBezTo>
                    <a:cubicBezTo>
                      <a:pt x="115" y="265"/>
                      <a:pt x="119" y="269"/>
                      <a:pt x="122" y="274"/>
                    </a:cubicBezTo>
                    <a:cubicBezTo>
                      <a:pt x="124" y="277"/>
                      <a:pt x="124" y="281"/>
                      <a:pt x="120" y="283"/>
                    </a:cubicBezTo>
                    <a:cubicBezTo>
                      <a:pt x="116" y="287"/>
                      <a:pt x="111" y="288"/>
                      <a:pt x="105" y="287"/>
                    </a:cubicBezTo>
                    <a:cubicBezTo>
                      <a:pt x="100" y="288"/>
                      <a:pt x="95" y="294"/>
                      <a:pt x="95" y="294"/>
                    </a:cubicBezTo>
                    <a:close/>
                    <a:moveTo>
                      <a:pt x="112" y="162"/>
                    </a:moveTo>
                    <a:cubicBezTo>
                      <a:pt x="109" y="168"/>
                      <a:pt x="105" y="173"/>
                      <a:pt x="102" y="179"/>
                    </a:cubicBezTo>
                    <a:cubicBezTo>
                      <a:pt x="102" y="180"/>
                      <a:pt x="103" y="182"/>
                      <a:pt x="104" y="183"/>
                    </a:cubicBezTo>
                    <a:cubicBezTo>
                      <a:pt x="108" y="186"/>
                      <a:pt x="112" y="188"/>
                      <a:pt x="117" y="191"/>
                    </a:cubicBezTo>
                    <a:cubicBezTo>
                      <a:pt x="122" y="195"/>
                      <a:pt x="127" y="199"/>
                      <a:pt x="129" y="206"/>
                    </a:cubicBezTo>
                    <a:cubicBezTo>
                      <a:pt x="129" y="207"/>
                      <a:pt x="131" y="209"/>
                      <a:pt x="132" y="209"/>
                    </a:cubicBezTo>
                    <a:cubicBezTo>
                      <a:pt x="139" y="208"/>
                      <a:pt x="146" y="207"/>
                      <a:pt x="153" y="206"/>
                    </a:cubicBezTo>
                    <a:cubicBezTo>
                      <a:pt x="156" y="206"/>
                      <a:pt x="157" y="204"/>
                      <a:pt x="158" y="202"/>
                    </a:cubicBezTo>
                    <a:cubicBezTo>
                      <a:pt x="159" y="196"/>
                      <a:pt x="160" y="190"/>
                      <a:pt x="160" y="184"/>
                    </a:cubicBezTo>
                    <a:cubicBezTo>
                      <a:pt x="161" y="178"/>
                      <a:pt x="162" y="172"/>
                      <a:pt x="162" y="166"/>
                    </a:cubicBezTo>
                    <a:cubicBezTo>
                      <a:pt x="162" y="160"/>
                      <a:pt x="154" y="154"/>
                      <a:pt x="150" y="156"/>
                    </a:cubicBezTo>
                    <a:cubicBezTo>
                      <a:pt x="144" y="159"/>
                      <a:pt x="139" y="162"/>
                      <a:pt x="134" y="165"/>
                    </a:cubicBezTo>
                    <a:cubicBezTo>
                      <a:pt x="131" y="167"/>
                      <a:pt x="129" y="168"/>
                      <a:pt x="125" y="166"/>
                    </a:cubicBezTo>
                    <a:cubicBezTo>
                      <a:pt x="124" y="166"/>
                      <a:pt x="123" y="165"/>
                      <a:pt x="122" y="166"/>
                    </a:cubicBezTo>
                    <a:cubicBezTo>
                      <a:pt x="118" y="169"/>
                      <a:pt x="116" y="167"/>
                      <a:pt x="114" y="163"/>
                    </a:cubicBezTo>
                    <a:cubicBezTo>
                      <a:pt x="114" y="163"/>
                      <a:pt x="113" y="162"/>
                      <a:pt x="112" y="162"/>
                    </a:cubicBezTo>
                    <a:close/>
                    <a:moveTo>
                      <a:pt x="83" y="221"/>
                    </a:moveTo>
                    <a:cubicBezTo>
                      <a:pt x="90" y="219"/>
                      <a:pt x="96" y="217"/>
                      <a:pt x="102" y="215"/>
                    </a:cubicBezTo>
                    <a:cubicBezTo>
                      <a:pt x="106" y="213"/>
                      <a:pt x="106" y="211"/>
                      <a:pt x="105" y="208"/>
                    </a:cubicBezTo>
                    <a:cubicBezTo>
                      <a:pt x="103" y="204"/>
                      <a:pt x="100" y="201"/>
                      <a:pt x="98" y="197"/>
                    </a:cubicBezTo>
                    <a:cubicBezTo>
                      <a:pt x="97" y="196"/>
                      <a:pt x="95" y="195"/>
                      <a:pt x="94" y="197"/>
                    </a:cubicBezTo>
                    <a:cubicBezTo>
                      <a:pt x="91" y="204"/>
                      <a:pt x="87" y="210"/>
                      <a:pt x="84" y="217"/>
                    </a:cubicBezTo>
                    <a:cubicBezTo>
                      <a:pt x="83" y="218"/>
                      <a:pt x="84" y="219"/>
                      <a:pt x="83" y="221"/>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13" name="Freeform 10"/>
              <p:cNvSpPr/>
              <p:nvPr/>
            </p:nvSpPr>
            <p:spPr bwMode="auto">
              <a:xfrm>
                <a:off x="3102298" y="5393305"/>
                <a:ext cx="126496" cy="341880"/>
              </a:xfrm>
              <a:custGeom>
                <a:avLst/>
                <a:gdLst>
                  <a:gd name="T0" fmla="*/ 38 w 78"/>
                  <a:gd name="T1" fmla="*/ 167 h 210"/>
                  <a:gd name="T2" fmla="*/ 42 w 78"/>
                  <a:gd name="T3" fmla="*/ 160 h 210"/>
                  <a:gd name="T4" fmla="*/ 51 w 78"/>
                  <a:gd name="T5" fmla="*/ 125 h 210"/>
                  <a:gd name="T6" fmla="*/ 78 w 78"/>
                  <a:gd name="T7" fmla="*/ 62 h 210"/>
                  <a:gd name="T8" fmla="*/ 56 w 78"/>
                  <a:gd name="T9" fmla="*/ 117 h 210"/>
                  <a:gd name="T10" fmla="*/ 55 w 78"/>
                  <a:gd name="T11" fmla="*/ 130 h 210"/>
                  <a:gd name="T12" fmla="*/ 52 w 78"/>
                  <a:gd name="T13" fmla="*/ 154 h 210"/>
                  <a:gd name="T14" fmla="*/ 47 w 78"/>
                  <a:gd name="T15" fmla="*/ 179 h 210"/>
                  <a:gd name="T16" fmla="*/ 47 w 78"/>
                  <a:gd name="T17" fmla="*/ 184 h 210"/>
                  <a:gd name="T18" fmla="*/ 41 w 78"/>
                  <a:gd name="T19" fmla="*/ 194 h 210"/>
                  <a:gd name="T20" fmla="*/ 36 w 78"/>
                  <a:gd name="T21" fmla="*/ 198 h 210"/>
                  <a:gd name="T22" fmla="*/ 33 w 78"/>
                  <a:gd name="T23" fmla="*/ 203 h 210"/>
                  <a:gd name="T24" fmla="*/ 14 w 78"/>
                  <a:gd name="T25" fmla="*/ 201 h 210"/>
                  <a:gd name="T26" fmla="*/ 3 w 78"/>
                  <a:gd name="T27" fmla="*/ 165 h 210"/>
                  <a:gd name="T28" fmla="*/ 5 w 78"/>
                  <a:gd name="T29" fmla="*/ 83 h 210"/>
                  <a:gd name="T30" fmla="*/ 26 w 78"/>
                  <a:gd name="T31" fmla="*/ 17 h 210"/>
                  <a:gd name="T32" fmla="*/ 37 w 78"/>
                  <a:gd name="T33" fmla="*/ 3 h 210"/>
                  <a:gd name="T34" fmla="*/ 55 w 78"/>
                  <a:gd name="T35" fmla="*/ 7 h 210"/>
                  <a:gd name="T36" fmla="*/ 56 w 78"/>
                  <a:gd name="T37" fmla="*/ 14 h 210"/>
                  <a:gd name="T38" fmla="*/ 45 w 78"/>
                  <a:gd name="T39" fmla="*/ 52 h 210"/>
                  <a:gd name="T40" fmla="*/ 35 w 78"/>
                  <a:gd name="T41" fmla="*/ 160 h 210"/>
                  <a:gd name="T42" fmla="*/ 36 w 78"/>
                  <a:gd name="T43" fmla="*/ 166 h 210"/>
                  <a:gd name="T44" fmla="*/ 38 w 78"/>
                  <a:gd name="T45" fmla="*/ 16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210">
                    <a:moveTo>
                      <a:pt x="38" y="167"/>
                    </a:moveTo>
                    <a:cubicBezTo>
                      <a:pt x="39" y="165"/>
                      <a:pt x="41" y="163"/>
                      <a:pt x="42" y="160"/>
                    </a:cubicBezTo>
                    <a:cubicBezTo>
                      <a:pt x="45" y="149"/>
                      <a:pt x="47" y="136"/>
                      <a:pt x="51" y="125"/>
                    </a:cubicBezTo>
                    <a:cubicBezTo>
                      <a:pt x="53" y="119"/>
                      <a:pt x="63" y="81"/>
                      <a:pt x="78" y="62"/>
                    </a:cubicBezTo>
                    <a:cubicBezTo>
                      <a:pt x="61" y="97"/>
                      <a:pt x="57" y="114"/>
                      <a:pt x="56" y="117"/>
                    </a:cubicBezTo>
                    <a:cubicBezTo>
                      <a:pt x="56" y="122"/>
                      <a:pt x="56" y="126"/>
                      <a:pt x="55" y="130"/>
                    </a:cubicBezTo>
                    <a:cubicBezTo>
                      <a:pt x="54" y="138"/>
                      <a:pt x="54" y="146"/>
                      <a:pt x="52" y="154"/>
                    </a:cubicBezTo>
                    <a:cubicBezTo>
                      <a:pt x="51" y="163"/>
                      <a:pt x="49" y="171"/>
                      <a:pt x="47" y="179"/>
                    </a:cubicBezTo>
                    <a:cubicBezTo>
                      <a:pt x="47" y="180"/>
                      <a:pt x="47" y="182"/>
                      <a:pt x="47" y="184"/>
                    </a:cubicBezTo>
                    <a:cubicBezTo>
                      <a:pt x="47" y="189"/>
                      <a:pt x="45" y="191"/>
                      <a:pt x="41" y="194"/>
                    </a:cubicBezTo>
                    <a:cubicBezTo>
                      <a:pt x="39" y="195"/>
                      <a:pt x="37" y="196"/>
                      <a:pt x="36" y="198"/>
                    </a:cubicBezTo>
                    <a:cubicBezTo>
                      <a:pt x="35" y="200"/>
                      <a:pt x="34" y="201"/>
                      <a:pt x="33" y="203"/>
                    </a:cubicBezTo>
                    <a:cubicBezTo>
                      <a:pt x="26" y="210"/>
                      <a:pt x="19" y="209"/>
                      <a:pt x="14" y="201"/>
                    </a:cubicBezTo>
                    <a:cubicBezTo>
                      <a:pt x="8" y="189"/>
                      <a:pt x="5" y="177"/>
                      <a:pt x="3" y="165"/>
                    </a:cubicBezTo>
                    <a:cubicBezTo>
                      <a:pt x="0" y="137"/>
                      <a:pt x="0" y="110"/>
                      <a:pt x="5" y="83"/>
                    </a:cubicBezTo>
                    <a:cubicBezTo>
                      <a:pt x="9" y="60"/>
                      <a:pt x="16" y="38"/>
                      <a:pt x="26" y="17"/>
                    </a:cubicBezTo>
                    <a:cubicBezTo>
                      <a:pt x="29" y="12"/>
                      <a:pt x="32" y="6"/>
                      <a:pt x="37" y="3"/>
                    </a:cubicBezTo>
                    <a:cubicBezTo>
                      <a:pt x="45" y="0"/>
                      <a:pt x="50" y="1"/>
                      <a:pt x="55" y="7"/>
                    </a:cubicBezTo>
                    <a:cubicBezTo>
                      <a:pt x="56" y="9"/>
                      <a:pt x="57" y="12"/>
                      <a:pt x="56" y="14"/>
                    </a:cubicBezTo>
                    <a:cubicBezTo>
                      <a:pt x="53" y="27"/>
                      <a:pt x="50" y="39"/>
                      <a:pt x="45" y="52"/>
                    </a:cubicBezTo>
                    <a:cubicBezTo>
                      <a:pt x="33" y="87"/>
                      <a:pt x="31" y="124"/>
                      <a:pt x="35" y="160"/>
                    </a:cubicBezTo>
                    <a:cubicBezTo>
                      <a:pt x="35" y="162"/>
                      <a:pt x="36" y="164"/>
                      <a:pt x="36" y="166"/>
                    </a:cubicBezTo>
                    <a:cubicBezTo>
                      <a:pt x="37" y="166"/>
                      <a:pt x="38" y="167"/>
                      <a:pt x="38" y="167"/>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14" name="Freeform 13"/>
              <p:cNvSpPr/>
              <p:nvPr/>
            </p:nvSpPr>
            <p:spPr bwMode="auto">
              <a:xfrm>
                <a:off x="3141273" y="5280485"/>
                <a:ext cx="77949" cy="76581"/>
              </a:xfrm>
              <a:custGeom>
                <a:avLst/>
                <a:gdLst>
                  <a:gd name="T0" fmla="*/ 31 w 48"/>
                  <a:gd name="T1" fmla="*/ 47 h 47"/>
                  <a:gd name="T2" fmla="*/ 20 w 48"/>
                  <a:gd name="T3" fmla="*/ 42 h 47"/>
                  <a:gd name="T4" fmla="*/ 8 w 48"/>
                  <a:gd name="T5" fmla="*/ 28 h 47"/>
                  <a:gd name="T6" fmla="*/ 1 w 48"/>
                  <a:gd name="T7" fmla="*/ 9 h 47"/>
                  <a:gd name="T8" fmla="*/ 3 w 48"/>
                  <a:gd name="T9" fmla="*/ 4 h 47"/>
                  <a:gd name="T10" fmla="*/ 19 w 48"/>
                  <a:gd name="T11" fmla="*/ 2 h 47"/>
                  <a:gd name="T12" fmla="*/ 45 w 48"/>
                  <a:gd name="T13" fmla="*/ 26 h 47"/>
                  <a:gd name="T14" fmla="*/ 31 w 48"/>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7">
                    <a:moveTo>
                      <a:pt x="31" y="47"/>
                    </a:moveTo>
                    <a:cubicBezTo>
                      <a:pt x="27" y="45"/>
                      <a:pt x="23" y="43"/>
                      <a:pt x="20" y="42"/>
                    </a:cubicBezTo>
                    <a:cubicBezTo>
                      <a:pt x="13" y="40"/>
                      <a:pt x="11" y="33"/>
                      <a:pt x="8" y="28"/>
                    </a:cubicBezTo>
                    <a:cubicBezTo>
                      <a:pt x="3" y="23"/>
                      <a:pt x="4" y="15"/>
                      <a:pt x="1" y="9"/>
                    </a:cubicBezTo>
                    <a:cubicBezTo>
                      <a:pt x="0" y="8"/>
                      <a:pt x="1" y="5"/>
                      <a:pt x="3" y="4"/>
                    </a:cubicBezTo>
                    <a:cubicBezTo>
                      <a:pt x="7" y="1"/>
                      <a:pt x="13" y="0"/>
                      <a:pt x="19" y="2"/>
                    </a:cubicBezTo>
                    <a:cubicBezTo>
                      <a:pt x="31" y="6"/>
                      <a:pt x="41" y="13"/>
                      <a:pt x="45" y="26"/>
                    </a:cubicBezTo>
                    <a:cubicBezTo>
                      <a:pt x="48" y="37"/>
                      <a:pt x="42" y="45"/>
                      <a:pt x="31" y="47"/>
                    </a:cubicBezTo>
                    <a:close/>
                  </a:path>
                </a:pathLst>
              </a:custGeom>
              <a:grpFill/>
              <a:ln>
                <a:noFill/>
              </a:ln>
            </p:spPr>
            <p:txBody>
              <a:bodyPr anchor="t" anchorCtr="0" bIns="45720" compatLnSpc="1" lIns="91440" numCol="1" rIns="91440" tIns="45720" vert="horz" wrap="square">
                <a:prstTxWarp prst="textNoShape"/>
              </a:bodyPr>
              <a:p>
                <a:endParaRPr lang="en-US"/>
              </a:p>
            </p:txBody>
          </p:sp>
        </p:grpSp>
        <p:grpSp>
          <p:nvGrpSpPr>
            <p:cNvPr id="385" name="组合 165"/>
            <p:cNvGrpSpPr/>
            <p:nvPr/>
          </p:nvGrpSpPr>
          <p:grpSpPr>
            <a:xfrm>
              <a:off x="4196892" y="5154476"/>
              <a:ext cx="444417" cy="649987"/>
              <a:chOff x="4257853" y="5169716"/>
              <a:chExt cx="410940" cy="601025"/>
            </a:xfrm>
            <a:grpFill/>
          </p:grpSpPr>
          <p:sp>
            <p:nvSpPr>
              <p:cNvPr id="1049015" name="Freeform 9"/>
              <p:cNvSpPr/>
              <p:nvPr/>
            </p:nvSpPr>
            <p:spPr bwMode="auto">
              <a:xfrm>
                <a:off x="4298195" y="5435698"/>
                <a:ext cx="363760" cy="335043"/>
              </a:xfrm>
              <a:custGeom>
                <a:avLst/>
                <a:gdLst>
                  <a:gd name="T0" fmla="*/ 67 w 224"/>
                  <a:gd name="T1" fmla="*/ 174 h 206"/>
                  <a:gd name="T2" fmla="*/ 74 w 224"/>
                  <a:gd name="T3" fmla="*/ 177 h 206"/>
                  <a:gd name="T4" fmla="*/ 84 w 224"/>
                  <a:gd name="T5" fmla="*/ 181 h 206"/>
                  <a:gd name="T6" fmla="*/ 96 w 224"/>
                  <a:gd name="T7" fmla="*/ 176 h 206"/>
                  <a:gd name="T8" fmla="*/ 107 w 224"/>
                  <a:gd name="T9" fmla="*/ 154 h 206"/>
                  <a:gd name="T10" fmla="*/ 115 w 224"/>
                  <a:gd name="T11" fmla="*/ 117 h 206"/>
                  <a:gd name="T12" fmla="*/ 110 w 224"/>
                  <a:gd name="T13" fmla="*/ 112 h 206"/>
                  <a:gd name="T14" fmla="*/ 79 w 224"/>
                  <a:gd name="T15" fmla="*/ 118 h 206"/>
                  <a:gd name="T16" fmla="*/ 63 w 224"/>
                  <a:gd name="T17" fmla="*/ 122 h 206"/>
                  <a:gd name="T18" fmla="*/ 23 w 224"/>
                  <a:gd name="T19" fmla="*/ 129 h 206"/>
                  <a:gd name="T20" fmla="*/ 10 w 224"/>
                  <a:gd name="T21" fmla="*/ 128 h 206"/>
                  <a:gd name="T22" fmla="*/ 2 w 224"/>
                  <a:gd name="T23" fmla="*/ 113 h 206"/>
                  <a:gd name="T24" fmla="*/ 11 w 224"/>
                  <a:gd name="T25" fmla="*/ 109 h 206"/>
                  <a:gd name="T26" fmla="*/ 35 w 224"/>
                  <a:gd name="T27" fmla="*/ 105 h 206"/>
                  <a:gd name="T28" fmla="*/ 106 w 224"/>
                  <a:gd name="T29" fmla="*/ 86 h 206"/>
                  <a:gd name="T30" fmla="*/ 109 w 224"/>
                  <a:gd name="T31" fmla="*/ 79 h 206"/>
                  <a:gd name="T32" fmla="*/ 103 w 224"/>
                  <a:gd name="T33" fmla="*/ 68 h 206"/>
                  <a:gd name="T34" fmla="*/ 109 w 224"/>
                  <a:gd name="T35" fmla="*/ 46 h 206"/>
                  <a:gd name="T36" fmla="*/ 124 w 224"/>
                  <a:gd name="T37" fmla="*/ 22 h 206"/>
                  <a:gd name="T38" fmla="*/ 120 w 224"/>
                  <a:gd name="T39" fmla="*/ 24 h 206"/>
                  <a:gd name="T40" fmla="*/ 114 w 224"/>
                  <a:gd name="T41" fmla="*/ 27 h 206"/>
                  <a:gd name="T42" fmla="*/ 87 w 224"/>
                  <a:gd name="T43" fmla="*/ 16 h 206"/>
                  <a:gd name="T44" fmla="*/ 89 w 224"/>
                  <a:gd name="T45" fmla="*/ 13 h 206"/>
                  <a:gd name="T46" fmla="*/ 132 w 224"/>
                  <a:gd name="T47" fmla="*/ 1 h 206"/>
                  <a:gd name="T48" fmla="*/ 151 w 224"/>
                  <a:gd name="T49" fmla="*/ 12 h 206"/>
                  <a:gd name="T50" fmla="*/ 149 w 224"/>
                  <a:gd name="T51" fmla="*/ 33 h 206"/>
                  <a:gd name="T52" fmla="*/ 136 w 224"/>
                  <a:gd name="T53" fmla="*/ 51 h 206"/>
                  <a:gd name="T54" fmla="*/ 128 w 224"/>
                  <a:gd name="T55" fmla="*/ 61 h 206"/>
                  <a:gd name="T56" fmla="*/ 127 w 224"/>
                  <a:gd name="T57" fmla="*/ 63 h 206"/>
                  <a:gd name="T58" fmla="*/ 132 w 224"/>
                  <a:gd name="T59" fmla="*/ 79 h 206"/>
                  <a:gd name="T60" fmla="*/ 138 w 224"/>
                  <a:gd name="T61" fmla="*/ 81 h 206"/>
                  <a:gd name="T62" fmla="*/ 184 w 224"/>
                  <a:gd name="T63" fmla="*/ 79 h 206"/>
                  <a:gd name="T64" fmla="*/ 209 w 224"/>
                  <a:gd name="T65" fmla="*/ 81 h 206"/>
                  <a:gd name="T66" fmla="*/ 223 w 224"/>
                  <a:gd name="T67" fmla="*/ 95 h 206"/>
                  <a:gd name="T68" fmla="*/ 217 w 224"/>
                  <a:gd name="T69" fmla="*/ 105 h 206"/>
                  <a:gd name="T70" fmla="*/ 209 w 224"/>
                  <a:gd name="T71" fmla="*/ 110 h 206"/>
                  <a:gd name="T72" fmla="*/ 188 w 224"/>
                  <a:gd name="T73" fmla="*/ 111 h 206"/>
                  <a:gd name="T74" fmla="*/ 141 w 224"/>
                  <a:gd name="T75" fmla="*/ 110 h 206"/>
                  <a:gd name="T76" fmla="*/ 136 w 224"/>
                  <a:gd name="T77" fmla="*/ 115 h 206"/>
                  <a:gd name="T78" fmla="*/ 133 w 224"/>
                  <a:gd name="T79" fmla="*/ 136 h 206"/>
                  <a:gd name="T80" fmla="*/ 125 w 224"/>
                  <a:gd name="T81" fmla="*/ 165 h 206"/>
                  <a:gd name="T82" fmla="*/ 98 w 224"/>
                  <a:gd name="T83" fmla="*/ 202 h 206"/>
                  <a:gd name="T84" fmla="*/ 84 w 224"/>
                  <a:gd name="T85" fmla="*/ 206 h 206"/>
                  <a:gd name="T86" fmla="*/ 72 w 224"/>
                  <a:gd name="T87" fmla="*/ 196 h 206"/>
                  <a:gd name="T88" fmla="*/ 73 w 224"/>
                  <a:gd name="T89" fmla="*/ 193 h 206"/>
                  <a:gd name="T90" fmla="*/ 73 w 224"/>
                  <a:gd name="T91" fmla="*/ 185 h 206"/>
                  <a:gd name="T92" fmla="*/ 66 w 224"/>
                  <a:gd name="T93" fmla="*/ 175 h 206"/>
                  <a:gd name="T94" fmla="*/ 67 w 224"/>
                  <a:gd name="T95" fmla="*/ 17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4" h="206">
                    <a:moveTo>
                      <a:pt x="67" y="174"/>
                    </a:moveTo>
                    <a:cubicBezTo>
                      <a:pt x="69" y="175"/>
                      <a:pt x="72" y="176"/>
                      <a:pt x="74" y="177"/>
                    </a:cubicBezTo>
                    <a:cubicBezTo>
                      <a:pt x="77" y="178"/>
                      <a:pt x="80" y="180"/>
                      <a:pt x="84" y="181"/>
                    </a:cubicBezTo>
                    <a:cubicBezTo>
                      <a:pt x="89" y="183"/>
                      <a:pt x="94" y="180"/>
                      <a:pt x="96" y="176"/>
                    </a:cubicBezTo>
                    <a:cubicBezTo>
                      <a:pt x="100" y="169"/>
                      <a:pt x="105" y="162"/>
                      <a:pt x="107" y="154"/>
                    </a:cubicBezTo>
                    <a:cubicBezTo>
                      <a:pt x="110" y="142"/>
                      <a:pt x="113" y="129"/>
                      <a:pt x="115" y="117"/>
                    </a:cubicBezTo>
                    <a:cubicBezTo>
                      <a:pt x="116" y="112"/>
                      <a:pt x="115" y="111"/>
                      <a:pt x="110" y="112"/>
                    </a:cubicBezTo>
                    <a:cubicBezTo>
                      <a:pt x="100" y="114"/>
                      <a:pt x="90" y="116"/>
                      <a:pt x="79" y="118"/>
                    </a:cubicBezTo>
                    <a:cubicBezTo>
                      <a:pt x="74" y="119"/>
                      <a:pt x="68" y="120"/>
                      <a:pt x="63" y="122"/>
                    </a:cubicBezTo>
                    <a:cubicBezTo>
                      <a:pt x="50" y="127"/>
                      <a:pt x="36" y="128"/>
                      <a:pt x="23" y="129"/>
                    </a:cubicBezTo>
                    <a:cubicBezTo>
                      <a:pt x="19" y="129"/>
                      <a:pt x="14" y="129"/>
                      <a:pt x="10" y="128"/>
                    </a:cubicBezTo>
                    <a:cubicBezTo>
                      <a:pt x="4" y="127"/>
                      <a:pt x="0" y="118"/>
                      <a:pt x="2" y="113"/>
                    </a:cubicBezTo>
                    <a:cubicBezTo>
                      <a:pt x="4" y="109"/>
                      <a:pt x="7" y="109"/>
                      <a:pt x="11" y="109"/>
                    </a:cubicBezTo>
                    <a:cubicBezTo>
                      <a:pt x="19" y="110"/>
                      <a:pt x="27" y="108"/>
                      <a:pt x="35" y="105"/>
                    </a:cubicBezTo>
                    <a:cubicBezTo>
                      <a:pt x="58" y="96"/>
                      <a:pt x="82" y="90"/>
                      <a:pt x="106" y="86"/>
                    </a:cubicBezTo>
                    <a:cubicBezTo>
                      <a:pt x="111" y="85"/>
                      <a:pt x="111" y="84"/>
                      <a:pt x="109" y="79"/>
                    </a:cubicBezTo>
                    <a:cubicBezTo>
                      <a:pt x="107" y="76"/>
                      <a:pt x="105" y="72"/>
                      <a:pt x="103" y="68"/>
                    </a:cubicBezTo>
                    <a:cubicBezTo>
                      <a:pt x="100" y="60"/>
                      <a:pt x="102" y="51"/>
                      <a:pt x="109" y="46"/>
                    </a:cubicBezTo>
                    <a:cubicBezTo>
                      <a:pt x="116" y="40"/>
                      <a:pt x="120" y="32"/>
                      <a:pt x="124" y="22"/>
                    </a:cubicBezTo>
                    <a:cubicBezTo>
                      <a:pt x="122" y="23"/>
                      <a:pt x="121" y="23"/>
                      <a:pt x="120" y="24"/>
                    </a:cubicBezTo>
                    <a:cubicBezTo>
                      <a:pt x="118" y="25"/>
                      <a:pt x="116" y="26"/>
                      <a:pt x="114" y="27"/>
                    </a:cubicBezTo>
                    <a:cubicBezTo>
                      <a:pt x="100" y="33"/>
                      <a:pt x="93" y="30"/>
                      <a:pt x="87" y="16"/>
                    </a:cubicBezTo>
                    <a:cubicBezTo>
                      <a:pt x="87" y="16"/>
                      <a:pt x="88" y="13"/>
                      <a:pt x="89" y="13"/>
                    </a:cubicBezTo>
                    <a:cubicBezTo>
                      <a:pt x="103" y="9"/>
                      <a:pt x="116" y="0"/>
                      <a:pt x="132" y="1"/>
                    </a:cubicBezTo>
                    <a:cubicBezTo>
                      <a:pt x="140" y="1"/>
                      <a:pt x="147" y="5"/>
                      <a:pt x="151" y="12"/>
                    </a:cubicBezTo>
                    <a:cubicBezTo>
                      <a:pt x="155" y="19"/>
                      <a:pt x="153" y="27"/>
                      <a:pt x="149" y="33"/>
                    </a:cubicBezTo>
                    <a:cubicBezTo>
                      <a:pt x="145" y="39"/>
                      <a:pt x="140" y="45"/>
                      <a:pt x="136" y="51"/>
                    </a:cubicBezTo>
                    <a:cubicBezTo>
                      <a:pt x="134" y="54"/>
                      <a:pt x="131" y="58"/>
                      <a:pt x="128" y="61"/>
                    </a:cubicBezTo>
                    <a:cubicBezTo>
                      <a:pt x="127" y="62"/>
                      <a:pt x="127" y="62"/>
                      <a:pt x="127" y="63"/>
                    </a:cubicBezTo>
                    <a:cubicBezTo>
                      <a:pt x="126" y="69"/>
                      <a:pt x="130" y="74"/>
                      <a:pt x="132" y="79"/>
                    </a:cubicBezTo>
                    <a:cubicBezTo>
                      <a:pt x="133" y="80"/>
                      <a:pt x="136" y="81"/>
                      <a:pt x="138" y="81"/>
                    </a:cubicBezTo>
                    <a:cubicBezTo>
                      <a:pt x="153" y="80"/>
                      <a:pt x="169" y="79"/>
                      <a:pt x="184" y="79"/>
                    </a:cubicBezTo>
                    <a:cubicBezTo>
                      <a:pt x="192" y="79"/>
                      <a:pt x="201" y="80"/>
                      <a:pt x="209" y="81"/>
                    </a:cubicBezTo>
                    <a:cubicBezTo>
                      <a:pt x="217" y="82"/>
                      <a:pt x="222" y="87"/>
                      <a:pt x="223" y="95"/>
                    </a:cubicBezTo>
                    <a:cubicBezTo>
                      <a:pt x="224" y="100"/>
                      <a:pt x="220" y="102"/>
                      <a:pt x="217" y="105"/>
                    </a:cubicBezTo>
                    <a:cubicBezTo>
                      <a:pt x="215" y="107"/>
                      <a:pt x="212" y="108"/>
                      <a:pt x="209" y="110"/>
                    </a:cubicBezTo>
                    <a:cubicBezTo>
                      <a:pt x="203" y="114"/>
                      <a:pt x="195" y="113"/>
                      <a:pt x="188" y="111"/>
                    </a:cubicBezTo>
                    <a:cubicBezTo>
                      <a:pt x="173" y="106"/>
                      <a:pt x="157" y="108"/>
                      <a:pt x="141" y="110"/>
                    </a:cubicBezTo>
                    <a:cubicBezTo>
                      <a:pt x="138" y="110"/>
                      <a:pt x="137" y="112"/>
                      <a:pt x="136" y="115"/>
                    </a:cubicBezTo>
                    <a:cubicBezTo>
                      <a:pt x="135" y="122"/>
                      <a:pt x="134" y="129"/>
                      <a:pt x="133" y="136"/>
                    </a:cubicBezTo>
                    <a:cubicBezTo>
                      <a:pt x="130" y="146"/>
                      <a:pt x="128" y="156"/>
                      <a:pt x="125" y="165"/>
                    </a:cubicBezTo>
                    <a:cubicBezTo>
                      <a:pt x="120" y="180"/>
                      <a:pt x="113" y="194"/>
                      <a:pt x="98" y="202"/>
                    </a:cubicBezTo>
                    <a:cubicBezTo>
                      <a:pt x="94" y="204"/>
                      <a:pt x="89" y="205"/>
                      <a:pt x="84" y="206"/>
                    </a:cubicBezTo>
                    <a:cubicBezTo>
                      <a:pt x="78" y="206"/>
                      <a:pt x="73" y="202"/>
                      <a:pt x="72" y="196"/>
                    </a:cubicBezTo>
                    <a:cubicBezTo>
                      <a:pt x="72" y="195"/>
                      <a:pt x="72" y="194"/>
                      <a:pt x="73" y="193"/>
                    </a:cubicBezTo>
                    <a:cubicBezTo>
                      <a:pt x="76" y="190"/>
                      <a:pt x="75" y="187"/>
                      <a:pt x="73" y="185"/>
                    </a:cubicBezTo>
                    <a:cubicBezTo>
                      <a:pt x="71" y="182"/>
                      <a:pt x="69" y="179"/>
                      <a:pt x="66" y="175"/>
                    </a:cubicBezTo>
                    <a:cubicBezTo>
                      <a:pt x="67" y="175"/>
                      <a:pt x="67" y="175"/>
                      <a:pt x="67" y="174"/>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16" name="Freeform 11"/>
              <p:cNvSpPr>
                <a:spLocks noEditPoints="1"/>
              </p:cNvSpPr>
              <p:nvPr/>
            </p:nvSpPr>
            <p:spPr bwMode="auto">
              <a:xfrm>
                <a:off x="4425375" y="5169716"/>
                <a:ext cx="175043" cy="185983"/>
              </a:xfrm>
              <a:custGeom>
                <a:avLst/>
                <a:gdLst>
                  <a:gd name="T0" fmla="*/ 32 w 108"/>
                  <a:gd name="T1" fmla="*/ 102 h 114"/>
                  <a:gd name="T2" fmla="*/ 24 w 108"/>
                  <a:gd name="T3" fmla="*/ 100 h 114"/>
                  <a:gd name="T4" fmla="*/ 0 w 108"/>
                  <a:gd name="T5" fmla="*/ 114 h 114"/>
                  <a:gd name="T6" fmla="*/ 27 w 108"/>
                  <a:gd name="T7" fmla="*/ 92 h 114"/>
                  <a:gd name="T8" fmla="*/ 18 w 108"/>
                  <a:gd name="T9" fmla="*/ 94 h 114"/>
                  <a:gd name="T10" fmla="*/ 30 w 108"/>
                  <a:gd name="T11" fmla="*/ 82 h 114"/>
                  <a:gd name="T12" fmla="*/ 13 w 108"/>
                  <a:gd name="T13" fmla="*/ 76 h 114"/>
                  <a:gd name="T14" fmla="*/ 8 w 108"/>
                  <a:gd name="T15" fmla="*/ 58 h 114"/>
                  <a:gd name="T16" fmla="*/ 19 w 108"/>
                  <a:gd name="T17" fmla="*/ 23 h 114"/>
                  <a:gd name="T18" fmla="*/ 23 w 108"/>
                  <a:gd name="T19" fmla="*/ 19 h 114"/>
                  <a:gd name="T20" fmla="*/ 27 w 108"/>
                  <a:gd name="T21" fmla="*/ 19 h 114"/>
                  <a:gd name="T22" fmla="*/ 39 w 108"/>
                  <a:gd name="T23" fmla="*/ 28 h 114"/>
                  <a:gd name="T24" fmla="*/ 38 w 108"/>
                  <a:gd name="T25" fmla="*/ 59 h 114"/>
                  <a:gd name="T26" fmla="*/ 36 w 108"/>
                  <a:gd name="T27" fmla="*/ 73 h 114"/>
                  <a:gd name="T28" fmla="*/ 37 w 108"/>
                  <a:gd name="T29" fmla="*/ 74 h 114"/>
                  <a:gd name="T30" fmla="*/ 51 w 108"/>
                  <a:gd name="T31" fmla="*/ 60 h 114"/>
                  <a:gd name="T32" fmla="*/ 75 w 108"/>
                  <a:gd name="T33" fmla="*/ 28 h 114"/>
                  <a:gd name="T34" fmla="*/ 80 w 108"/>
                  <a:gd name="T35" fmla="*/ 18 h 114"/>
                  <a:gd name="T36" fmla="*/ 80 w 108"/>
                  <a:gd name="T37" fmla="*/ 9 h 114"/>
                  <a:gd name="T38" fmla="*/ 83 w 108"/>
                  <a:gd name="T39" fmla="*/ 3 h 114"/>
                  <a:gd name="T40" fmla="*/ 108 w 108"/>
                  <a:gd name="T41" fmla="*/ 26 h 114"/>
                  <a:gd name="T42" fmla="*/ 99 w 108"/>
                  <a:gd name="T43" fmla="*/ 49 h 114"/>
                  <a:gd name="T44" fmla="*/ 77 w 108"/>
                  <a:gd name="T45" fmla="*/ 71 h 114"/>
                  <a:gd name="T46" fmla="*/ 57 w 108"/>
                  <a:gd name="T47" fmla="*/ 84 h 114"/>
                  <a:gd name="T48" fmla="*/ 56 w 108"/>
                  <a:gd name="T49" fmla="*/ 86 h 114"/>
                  <a:gd name="T50" fmla="*/ 50 w 108"/>
                  <a:gd name="T51" fmla="*/ 91 h 114"/>
                  <a:gd name="T52" fmla="*/ 32 w 108"/>
                  <a:gd name="T53" fmla="*/ 102 h 114"/>
                  <a:gd name="T54" fmla="*/ 40 w 108"/>
                  <a:gd name="T55" fmla="*/ 92 h 114"/>
                  <a:gd name="T56" fmla="*/ 42 w 108"/>
                  <a:gd name="T57" fmla="*/ 92 h 114"/>
                  <a:gd name="T58" fmla="*/ 56 w 108"/>
                  <a:gd name="T59" fmla="*/ 78 h 114"/>
                  <a:gd name="T60" fmla="*/ 54 w 108"/>
                  <a:gd name="T61" fmla="*/ 76 h 114"/>
                  <a:gd name="T62" fmla="*/ 40 w 108"/>
                  <a:gd name="T63"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114">
                    <a:moveTo>
                      <a:pt x="32" y="102"/>
                    </a:moveTo>
                    <a:cubicBezTo>
                      <a:pt x="29" y="97"/>
                      <a:pt x="29" y="97"/>
                      <a:pt x="24" y="100"/>
                    </a:cubicBezTo>
                    <a:cubicBezTo>
                      <a:pt x="20" y="103"/>
                      <a:pt x="12" y="107"/>
                      <a:pt x="0" y="114"/>
                    </a:cubicBezTo>
                    <a:cubicBezTo>
                      <a:pt x="6" y="110"/>
                      <a:pt x="27" y="92"/>
                      <a:pt x="27" y="92"/>
                    </a:cubicBezTo>
                    <a:cubicBezTo>
                      <a:pt x="25" y="92"/>
                      <a:pt x="21" y="94"/>
                      <a:pt x="18" y="94"/>
                    </a:cubicBezTo>
                    <a:cubicBezTo>
                      <a:pt x="23" y="90"/>
                      <a:pt x="26" y="86"/>
                      <a:pt x="30" y="82"/>
                    </a:cubicBezTo>
                    <a:cubicBezTo>
                      <a:pt x="22" y="82"/>
                      <a:pt x="17" y="82"/>
                      <a:pt x="13" y="76"/>
                    </a:cubicBezTo>
                    <a:cubicBezTo>
                      <a:pt x="8" y="71"/>
                      <a:pt x="7" y="65"/>
                      <a:pt x="8" y="58"/>
                    </a:cubicBezTo>
                    <a:cubicBezTo>
                      <a:pt x="9" y="46"/>
                      <a:pt x="14" y="34"/>
                      <a:pt x="19" y="23"/>
                    </a:cubicBezTo>
                    <a:cubicBezTo>
                      <a:pt x="19" y="21"/>
                      <a:pt x="22" y="20"/>
                      <a:pt x="23" y="19"/>
                    </a:cubicBezTo>
                    <a:cubicBezTo>
                      <a:pt x="24" y="19"/>
                      <a:pt x="25" y="19"/>
                      <a:pt x="27" y="19"/>
                    </a:cubicBezTo>
                    <a:cubicBezTo>
                      <a:pt x="34" y="18"/>
                      <a:pt x="39" y="20"/>
                      <a:pt x="39" y="28"/>
                    </a:cubicBezTo>
                    <a:cubicBezTo>
                      <a:pt x="40" y="38"/>
                      <a:pt x="38" y="48"/>
                      <a:pt x="38" y="59"/>
                    </a:cubicBezTo>
                    <a:cubicBezTo>
                      <a:pt x="38" y="63"/>
                      <a:pt x="36" y="69"/>
                      <a:pt x="36" y="73"/>
                    </a:cubicBezTo>
                    <a:cubicBezTo>
                      <a:pt x="36" y="74"/>
                      <a:pt x="37" y="74"/>
                      <a:pt x="37" y="74"/>
                    </a:cubicBezTo>
                    <a:cubicBezTo>
                      <a:pt x="41" y="70"/>
                      <a:pt x="47" y="64"/>
                      <a:pt x="51" y="60"/>
                    </a:cubicBezTo>
                    <a:cubicBezTo>
                      <a:pt x="59" y="49"/>
                      <a:pt x="67" y="39"/>
                      <a:pt x="75" y="28"/>
                    </a:cubicBezTo>
                    <a:cubicBezTo>
                      <a:pt x="77" y="25"/>
                      <a:pt x="79" y="22"/>
                      <a:pt x="80" y="18"/>
                    </a:cubicBezTo>
                    <a:cubicBezTo>
                      <a:pt x="81" y="15"/>
                      <a:pt x="81" y="12"/>
                      <a:pt x="80" y="9"/>
                    </a:cubicBezTo>
                    <a:cubicBezTo>
                      <a:pt x="79" y="5"/>
                      <a:pt x="80" y="4"/>
                      <a:pt x="83" y="3"/>
                    </a:cubicBezTo>
                    <a:cubicBezTo>
                      <a:pt x="99" y="0"/>
                      <a:pt x="108" y="7"/>
                      <a:pt x="108" y="26"/>
                    </a:cubicBezTo>
                    <a:cubicBezTo>
                      <a:pt x="108" y="34"/>
                      <a:pt x="105" y="42"/>
                      <a:pt x="99" y="49"/>
                    </a:cubicBezTo>
                    <a:cubicBezTo>
                      <a:pt x="92" y="56"/>
                      <a:pt x="85" y="64"/>
                      <a:pt x="77" y="71"/>
                    </a:cubicBezTo>
                    <a:cubicBezTo>
                      <a:pt x="71" y="76"/>
                      <a:pt x="66" y="82"/>
                      <a:pt x="57" y="84"/>
                    </a:cubicBezTo>
                    <a:cubicBezTo>
                      <a:pt x="57" y="85"/>
                      <a:pt x="56" y="85"/>
                      <a:pt x="56" y="86"/>
                    </a:cubicBezTo>
                    <a:cubicBezTo>
                      <a:pt x="54" y="88"/>
                      <a:pt x="52" y="90"/>
                      <a:pt x="50" y="91"/>
                    </a:cubicBezTo>
                    <a:cubicBezTo>
                      <a:pt x="44" y="95"/>
                      <a:pt x="38" y="98"/>
                      <a:pt x="32" y="102"/>
                    </a:cubicBezTo>
                    <a:close/>
                    <a:moveTo>
                      <a:pt x="40" y="92"/>
                    </a:moveTo>
                    <a:cubicBezTo>
                      <a:pt x="40" y="93"/>
                      <a:pt x="42" y="91"/>
                      <a:pt x="42" y="92"/>
                    </a:cubicBezTo>
                    <a:cubicBezTo>
                      <a:pt x="46" y="88"/>
                      <a:pt x="52" y="81"/>
                      <a:pt x="56" y="78"/>
                    </a:cubicBezTo>
                    <a:cubicBezTo>
                      <a:pt x="55" y="77"/>
                      <a:pt x="55" y="76"/>
                      <a:pt x="54" y="76"/>
                    </a:cubicBezTo>
                    <a:cubicBezTo>
                      <a:pt x="52" y="81"/>
                      <a:pt x="39" y="84"/>
                      <a:pt x="40" y="92"/>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17" name="Freeform 12"/>
              <p:cNvSpPr/>
              <p:nvPr/>
            </p:nvSpPr>
            <p:spPr bwMode="auto">
              <a:xfrm>
                <a:off x="4334434" y="5238092"/>
                <a:ext cx="95726" cy="160000"/>
              </a:xfrm>
              <a:custGeom>
                <a:avLst/>
                <a:gdLst>
                  <a:gd name="T0" fmla="*/ 32 w 59"/>
                  <a:gd name="T1" fmla="*/ 29 h 98"/>
                  <a:gd name="T2" fmla="*/ 40 w 59"/>
                  <a:gd name="T3" fmla="*/ 18 h 98"/>
                  <a:gd name="T4" fmla="*/ 54 w 59"/>
                  <a:gd name="T5" fmla="*/ 4 h 98"/>
                  <a:gd name="T6" fmla="*/ 57 w 59"/>
                  <a:gd name="T7" fmla="*/ 1 h 98"/>
                  <a:gd name="T8" fmla="*/ 57 w 59"/>
                  <a:gd name="T9" fmla="*/ 4 h 98"/>
                  <a:gd name="T10" fmla="*/ 49 w 59"/>
                  <a:gd name="T11" fmla="*/ 10 h 98"/>
                  <a:gd name="T12" fmla="*/ 39 w 59"/>
                  <a:gd name="T13" fmla="*/ 33 h 98"/>
                  <a:gd name="T14" fmla="*/ 36 w 59"/>
                  <a:gd name="T15" fmla="*/ 52 h 98"/>
                  <a:gd name="T16" fmla="*/ 38 w 59"/>
                  <a:gd name="T17" fmla="*/ 59 h 98"/>
                  <a:gd name="T18" fmla="*/ 38 w 59"/>
                  <a:gd name="T19" fmla="*/ 61 h 98"/>
                  <a:gd name="T20" fmla="*/ 39 w 59"/>
                  <a:gd name="T21" fmla="*/ 77 h 98"/>
                  <a:gd name="T22" fmla="*/ 29 w 59"/>
                  <a:gd name="T23" fmla="*/ 95 h 98"/>
                  <a:gd name="T24" fmla="*/ 18 w 59"/>
                  <a:gd name="T25" fmla="*/ 94 h 98"/>
                  <a:gd name="T26" fmla="*/ 3 w 59"/>
                  <a:gd name="T27" fmla="*/ 67 h 98"/>
                  <a:gd name="T28" fmla="*/ 3 w 59"/>
                  <a:gd name="T29" fmla="*/ 17 h 98"/>
                  <a:gd name="T30" fmla="*/ 10 w 59"/>
                  <a:gd name="T31" fmla="*/ 9 h 98"/>
                  <a:gd name="T32" fmla="*/ 25 w 59"/>
                  <a:gd name="T33" fmla="*/ 13 h 98"/>
                  <a:gd name="T34" fmla="*/ 32 w 59"/>
                  <a:gd name="T35"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98">
                    <a:moveTo>
                      <a:pt x="32" y="29"/>
                    </a:moveTo>
                    <a:cubicBezTo>
                      <a:pt x="35" y="25"/>
                      <a:pt x="37" y="21"/>
                      <a:pt x="40" y="18"/>
                    </a:cubicBezTo>
                    <a:cubicBezTo>
                      <a:pt x="42" y="16"/>
                      <a:pt x="50" y="8"/>
                      <a:pt x="54" y="4"/>
                    </a:cubicBezTo>
                    <a:cubicBezTo>
                      <a:pt x="55" y="3"/>
                      <a:pt x="57" y="1"/>
                      <a:pt x="57" y="1"/>
                    </a:cubicBezTo>
                    <a:cubicBezTo>
                      <a:pt x="58" y="0"/>
                      <a:pt x="59" y="2"/>
                      <a:pt x="57" y="4"/>
                    </a:cubicBezTo>
                    <a:cubicBezTo>
                      <a:pt x="54" y="7"/>
                      <a:pt x="49" y="9"/>
                      <a:pt x="49" y="10"/>
                    </a:cubicBezTo>
                    <a:cubicBezTo>
                      <a:pt x="44" y="15"/>
                      <a:pt x="39" y="26"/>
                      <a:pt x="39" y="33"/>
                    </a:cubicBezTo>
                    <a:cubicBezTo>
                      <a:pt x="39" y="39"/>
                      <a:pt x="37" y="46"/>
                      <a:pt x="36" y="52"/>
                    </a:cubicBezTo>
                    <a:cubicBezTo>
                      <a:pt x="35" y="55"/>
                      <a:pt x="34" y="58"/>
                      <a:pt x="38" y="59"/>
                    </a:cubicBezTo>
                    <a:cubicBezTo>
                      <a:pt x="38" y="60"/>
                      <a:pt x="38" y="61"/>
                      <a:pt x="38" y="61"/>
                    </a:cubicBezTo>
                    <a:cubicBezTo>
                      <a:pt x="39" y="67"/>
                      <a:pt x="39" y="72"/>
                      <a:pt x="39" y="77"/>
                    </a:cubicBezTo>
                    <a:cubicBezTo>
                      <a:pt x="40" y="86"/>
                      <a:pt x="34" y="91"/>
                      <a:pt x="29" y="95"/>
                    </a:cubicBezTo>
                    <a:cubicBezTo>
                      <a:pt x="25" y="98"/>
                      <a:pt x="21" y="97"/>
                      <a:pt x="18" y="94"/>
                    </a:cubicBezTo>
                    <a:cubicBezTo>
                      <a:pt x="10" y="87"/>
                      <a:pt x="4" y="78"/>
                      <a:pt x="3" y="67"/>
                    </a:cubicBezTo>
                    <a:cubicBezTo>
                      <a:pt x="1" y="50"/>
                      <a:pt x="0" y="34"/>
                      <a:pt x="3" y="17"/>
                    </a:cubicBezTo>
                    <a:cubicBezTo>
                      <a:pt x="4" y="13"/>
                      <a:pt x="5" y="10"/>
                      <a:pt x="10" y="9"/>
                    </a:cubicBezTo>
                    <a:cubicBezTo>
                      <a:pt x="16" y="7"/>
                      <a:pt x="22" y="7"/>
                      <a:pt x="25" y="13"/>
                    </a:cubicBezTo>
                    <a:cubicBezTo>
                      <a:pt x="27" y="18"/>
                      <a:pt x="29" y="23"/>
                      <a:pt x="32" y="29"/>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18" name="Freeform 14"/>
              <p:cNvSpPr/>
              <p:nvPr/>
            </p:nvSpPr>
            <p:spPr bwMode="auto">
              <a:xfrm>
                <a:off x="4406913" y="5326297"/>
                <a:ext cx="45812" cy="35556"/>
              </a:xfrm>
              <a:custGeom>
                <a:avLst/>
                <a:gdLst>
                  <a:gd name="T0" fmla="*/ 28 w 28"/>
                  <a:gd name="T1" fmla="*/ 0 h 22"/>
                  <a:gd name="T2" fmla="*/ 0 w 28"/>
                  <a:gd name="T3" fmla="*/ 22 h 22"/>
                  <a:gd name="T4" fmla="*/ 28 w 28"/>
                  <a:gd name="T5" fmla="*/ 0 h 22"/>
                </a:gdLst>
                <a:ahLst/>
                <a:cxnLst>
                  <a:cxn ang="0">
                    <a:pos x="T0" y="T1"/>
                  </a:cxn>
                  <a:cxn ang="0">
                    <a:pos x="T2" y="T3"/>
                  </a:cxn>
                  <a:cxn ang="0">
                    <a:pos x="T4" y="T5"/>
                  </a:cxn>
                </a:cxnLst>
                <a:rect l="0" t="0" r="r" b="b"/>
                <a:pathLst>
                  <a:path w="28" h="22">
                    <a:moveTo>
                      <a:pt x="28" y="0"/>
                    </a:moveTo>
                    <a:cubicBezTo>
                      <a:pt x="27" y="6"/>
                      <a:pt x="19" y="8"/>
                      <a:pt x="0" y="22"/>
                    </a:cubicBezTo>
                    <a:cubicBezTo>
                      <a:pt x="20" y="5"/>
                      <a:pt x="23" y="1"/>
                      <a:pt x="28" y="0"/>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19" name="Freeform 15"/>
              <p:cNvSpPr/>
              <p:nvPr/>
            </p:nvSpPr>
            <p:spPr bwMode="auto">
              <a:xfrm>
                <a:off x="4257853" y="5331083"/>
                <a:ext cx="410940" cy="220171"/>
              </a:xfrm>
              <a:custGeom>
                <a:avLst/>
                <a:gdLst>
                  <a:gd name="T0" fmla="*/ 246 w 253"/>
                  <a:gd name="T1" fmla="*/ 17 h 135"/>
                  <a:gd name="T2" fmla="*/ 224 w 253"/>
                  <a:gd name="T3" fmla="*/ 4 h 135"/>
                  <a:gd name="T4" fmla="*/ 170 w 253"/>
                  <a:gd name="T5" fmla="*/ 7 h 135"/>
                  <a:gd name="T6" fmla="*/ 125 w 253"/>
                  <a:gd name="T7" fmla="*/ 23 h 135"/>
                  <a:gd name="T8" fmla="*/ 72 w 253"/>
                  <a:gd name="T9" fmla="*/ 50 h 135"/>
                  <a:gd name="T10" fmla="*/ 40 w 253"/>
                  <a:gd name="T11" fmla="*/ 71 h 135"/>
                  <a:gd name="T12" fmla="*/ 37 w 253"/>
                  <a:gd name="T13" fmla="*/ 73 h 135"/>
                  <a:gd name="T14" fmla="*/ 38 w 253"/>
                  <a:gd name="T15" fmla="*/ 40 h 135"/>
                  <a:gd name="T16" fmla="*/ 25 w 253"/>
                  <a:gd name="T17" fmla="*/ 50 h 135"/>
                  <a:gd name="T18" fmla="*/ 16 w 253"/>
                  <a:gd name="T19" fmla="*/ 66 h 135"/>
                  <a:gd name="T20" fmla="*/ 1 w 253"/>
                  <a:gd name="T21" fmla="*/ 112 h 135"/>
                  <a:gd name="T22" fmla="*/ 7 w 253"/>
                  <a:gd name="T23" fmla="*/ 131 h 135"/>
                  <a:gd name="T24" fmla="*/ 15 w 253"/>
                  <a:gd name="T25" fmla="*/ 134 h 135"/>
                  <a:gd name="T26" fmla="*/ 29 w 253"/>
                  <a:gd name="T27" fmla="*/ 123 h 135"/>
                  <a:gd name="T28" fmla="*/ 32 w 253"/>
                  <a:gd name="T29" fmla="*/ 91 h 135"/>
                  <a:gd name="T30" fmla="*/ 50 w 253"/>
                  <a:gd name="T31" fmla="*/ 76 h 135"/>
                  <a:gd name="T32" fmla="*/ 84 w 253"/>
                  <a:gd name="T33" fmla="*/ 67 h 135"/>
                  <a:gd name="T34" fmla="*/ 122 w 253"/>
                  <a:gd name="T35" fmla="*/ 46 h 135"/>
                  <a:gd name="T36" fmla="*/ 146 w 253"/>
                  <a:gd name="T37" fmla="*/ 35 h 135"/>
                  <a:gd name="T38" fmla="*/ 179 w 253"/>
                  <a:gd name="T39" fmla="*/ 25 h 135"/>
                  <a:gd name="T40" fmla="*/ 182 w 253"/>
                  <a:gd name="T41" fmla="*/ 23 h 135"/>
                  <a:gd name="T42" fmla="*/ 184 w 253"/>
                  <a:gd name="T43" fmla="*/ 20 h 135"/>
                  <a:gd name="T44" fmla="*/ 191 w 253"/>
                  <a:gd name="T45" fmla="*/ 23 h 135"/>
                  <a:gd name="T46" fmla="*/ 212 w 253"/>
                  <a:gd name="T47" fmla="*/ 23 h 135"/>
                  <a:gd name="T48" fmla="*/ 216 w 253"/>
                  <a:gd name="T49" fmla="*/ 29 h 135"/>
                  <a:gd name="T50" fmla="*/ 203 w 253"/>
                  <a:gd name="T51" fmla="*/ 46 h 135"/>
                  <a:gd name="T52" fmla="*/ 186 w 253"/>
                  <a:gd name="T53" fmla="*/ 58 h 135"/>
                  <a:gd name="T54" fmla="*/ 203 w 253"/>
                  <a:gd name="T55" fmla="*/ 53 h 135"/>
                  <a:gd name="T56" fmla="*/ 202 w 253"/>
                  <a:gd name="T57" fmla="*/ 56 h 135"/>
                  <a:gd name="T58" fmla="*/ 210 w 253"/>
                  <a:gd name="T59" fmla="*/ 52 h 135"/>
                  <a:gd name="T60" fmla="*/ 219 w 253"/>
                  <a:gd name="T61" fmla="*/ 46 h 135"/>
                  <a:gd name="T62" fmla="*/ 223 w 253"/>
                  <a:gd name="T63" fmla="*/ 47 h 135"/>
                  <a:gd name="T64" fmla="*/ 233 w 253"/>
                  <a:gd name="T65" fmla="*/ 45 h 135"/>
                  <a:gd name="T66" fmla="*/ 231 w 253"/>
                  <a:gd name="T67" fmla="*/ 46 h 135"/>
                  <a:gd name="T68" fmla="*/ 226 w 253"/>
                  <a:gd name="T69" fmla="*/ 50 h 135"/>
                  <a:gd name="T70" fmla="*/ 223 w 253"/>
                  <a:gd name="T71" fmla="*/ 50 h 135"/>
                  <a:gd name="T72" fmla="*/ 222 w 253"/>
                  <a:gd name="T73" fmla="*/ 51 h 135"/>
                  <a:gd name="T74" fmla="*/ 222 w 253"/>
                  <a:gd name="T75" fmla="*/ 54 h 135"/>
                  <a:gd name="T76" fmla="*/ 225 w 253"/>
                  <a:gd name="T77" fmla="*/ 53 h 135"/>
                  <a:gd name="T78" fmla="*/ 236 w 253"/>
                  <a:gd name="T79" fmla="*/ 46 h 135"/>
                  <a:gd name="T80" fmla="*/ 235 w 253"/>
                  <a:gd name="T81" fmla="*/ 47 h 135"/>
                  <a:gd name="T82" fmla="*/ 240 w 253"/>
                  <a:gd name="T83" fmla="*/ 45 h 135"/>
                  <a:gd name="T84" fmla="*/ 246 w 253"/>
                  <a:gd name="T85" fmla="*/ 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3" h="135">
                    <a:moveTo>
                      <a:pt x="246" y="17"/>
                    </a:moveTo>
                    <a:cubicBezTo>
                      <a:pt x="241" y="8"/>
                      <a:pt x="233" y="5"/>
                      <a:pt x="224" y="4"/>
                    </a:cubicBezTo>
                    <a:cubicBezTo>
                      <a:pt x="205" y="0"/>
                      <a:pt x="187" y="2"/>
                      <a:pt x="170" y="7"/>
                    </a:cubicBezTo>
                    <a:cubicBezTo>
                      <a:pt x="155" y="11"/>
                      <a:pt x="139" y="17"/>
                      <a:pt x="125" y="23"/>
                    </a:cubicBezTo>
                    <a:cubicBezTo>
                      <a:pt x="107" y="31"/>
                      <a:pt x="90" y="41"/>
                      <a:pt x="72" y="50"/>
                    </a:cubicBezTo>
                    <a:cubicBezTo>
                      <a:pt x="61" y="56"/>
                      <a:pt x="49" y="62"/>
                      <a:pt x="40" y="71"/>
                    </a:cubicBezTo>
                    <a:cubicBezTo>
                      <a:pt x="39" y="72"/>
                      <a:pt x="38" y="72"/>
                      <a:pt x="37" y="73"/>
                    </a:cubicBezTo>
                    <a:cubicBezTo>
                      <a:pt x="38" y="61"/>
                      <a:pt x="43" y="51"/>
                      <a:pt x="38" y="40"/>
                    </a:cubicBezTo>
                    <a:cubicBezTo>
                      <a:pt x="32" y="42"/>
                      <a:pt x="28" y="45"/>
                      <a:pt x="25" y="50"/>
                    </a:cubicBezTo>
                    <a:cubicBezTo>
                      <a:pt x="22" y="55"/>
                      <a:pt x="19" y="60"/>
                      <a:pt x="16" y="66"/>
                    </a:cubicBezTo>
                    <a:cubicBezTo>
                      <a:pt x="9" y="80"/>
                      <a:pt x="3" y="95"/>
                      <a:pt x="1" y="112"/>
                    </a:cubicBezTo>
                    <a:cubicBezTo>
                      <a:pt x="0" y="119"/>
                      <a:pt x="0" y="126"/>
                      <a:pt x="7" y="131"/>
                    </a:cubicBezTo>
                    <a:cubicBezTo>
                      <a:pt x="9" y="133"/>
                      <a:pt x="12" y="133"/>
                      <a:pt x="15" y="134"/>
                    </a:cubicBezTo>
                    <a:cubicBezTo>
                      <a:pt x="26" y="135"/>
                      <a:pt x="29" y="132"/>
                      <a:pt x="29" y="123"/>
                    </a:cubicBezTo>
                    <a:cubicBezTo>
                      <a:pt x="29" y="112"/>
                      <a:pt x="31" y="101"/>
                      <a:pt x="32" y="91"/>
                    </a:cubicBezTo>
                    <a:cubicBezTo>
                      <a:pt x="34" y="82"/>
                      <a:pt x="41" y="76"/>
                      <a:pt x="50" y="76"/>
                    </a:cubicBezTo>
                    <a:cubicBezTo>
                      <a:pt x="62" y="76"/>
                      <a:pt x="74" y="74"/>
                      <a:pt x="84" y="67"/>
                    </a:cubicBezTo>
                    <a:cubicBezTo>
                      <a:pt x="96" y="60"/>
                      <a:pt x="109" y="53"/>
                      <a:pt x="122" y="46"/>
                    </a:cubicBezTo>
                    <a:cubicBezTo>
                      <a:pt x="130" y="42"/>
                      <a:pt x="138" y="38"/>
                      <a:pt x="146" y="35"/>
                    </a:cubicBezTo>
                    <a:cubicBezTo>
                      <a:pt x="157" y="31"/>
                      <a:pt x="168" y="29"/>
                      <a:pt x="179" y="25"/>
                    </a:cubicBezTo>
                    <a:cubicBezTo>
                      <a:pt x="180" y="25"/>
                      <a:pt x="181" y="24"/>
                      <a:pt x="182" y="23"/>
                    </a:cubicBezTo>
                    <a:cubicBezTo>
                      <a:pt x="182" y="22"/>
                      <a:pt x="183" y="21"/>
                      <a:pt x="184" y="20"/>
                    </a:cubicBezTo>
                    <a:cubicBezTo>
                      <a:pt x="185" y="25"/>
                      <a:pt x="188" y="23"/>
                      <a:pt x="191" y="23"/>
                    </a:cubicBezTo>
                    <a:cubicBezTo>
                      <a:pt x="198" y="23"/>
                      <a:pt x="205" y="23"/>
                      <a:pt x="212" y="23"/>
                    </a:cubicBezTo>
                    <a:cubicBezTo>
                      <a:pt x="217" y="23"/>
                      <a:pt x="217" y="24"/>
                      <a:pt x="216" y="29"/>
                    </a:cubicBezTo>
                    <a:cubicBezTo>
                      <a:pt x="214" y="36"/>
                      <a:pt x="209" y="41"/>
                      <a:pt x="203" y="46"/>
                    </a:cubicBezTo>
                    <a:cubicBezTo>
                      <a:pt x="200" y="49"/>
                      <a:pt x="196" y="53"/>
                      <a:pt x="186" y="58"/>
                    </a:cubicBezTo>
                    <a:cubicBezTo>
                      <a:pt x="190" y="58"/>
                      <a:pt x="202" y="48"/>
                      <a:pt x="203" y="53"/>
                    </a:cubicBezTo>
                    <a:cubicBezTo>
                      <a:pt x="204" y="53"/>
                      <a:pt x="197" y="56"/>
                      <a:pt x="202" y="56"/>
                    </a:cubicBezTo>
                    <a:cubicBezTo>
                      <a:pt x="205" y="55"/>
                      <a:pt x="207" y="53"/>
                      <a:pt x="210" y="52"/>
                    </a:cubicBezTo>
                    <a:cubicBezTo>
                      <a:pt x="213" y="50"/>
                      <a:pt x="216" y="47"/>
                      <a:pt x="219" y="46"/>
                    </a:cubicBezTo>
                    <a:cubicBezTo>
                      <a:pt x="221" y="45"/>
                      <a:pt x="222" y="48"/>
                      <a:pt x="223" y="47"/>
                    </a:cubicBezTo>
                    <a:cubicBezTo>
                      <a:pt x="226" y="45"/>
                      <a:pt x="228" y="39"/>
                      <a:pt x="233" y="45"/>
                    </a:cubicBezTo>
                    <a:cubicBezTo>
                      <a:pt x="233" y="44"/>
                      <a:pt x="232" y="46"/>
                      <a:pt x="231" y="46"/>
                    </a:cubicBezTo>
                    <a:cubicBezTo>
                      <a:pt x="231" y="47"/>
                      <a:pt x="227" y="50"/>
                      <a:pt x="226" y="50"/>
                    </a:cubicBezTo>
                    <a:cubicBezTo>
                      <a:pt x="226" y="50"/>
                      <a:pt x="223" y="50"/>
                      <a:pt x="223" y="50"/>
                    </a:cubicBezTo>
                    <a:cubicBezTo>
                      <a:pt x="223" y="49"/>
                      <a:pt x="222" y="51"/>
                      <a:pt x="222" y="51"/>
                    </a:cubicBezTo>
                    <a:cubicBezTo>
                      <a:pt x="222" y="51"/>
                      <a:pt x="221" y="53"/>
                      <a:pt x="222" y="54"/>
                    </a:cubicBezTo>
                    <a:cubicBezTo>
                      <a:pt x="223" y="54"/>
                      <a:pt x="223" y="54"/>
                      <a:pt x="225" y="53"/>
                    </a:cubicBezTo>
                    <a:cubicBezTo>
                      <a:pt x="236" y="46"/>
                      <a:pt x="236" y="46"/>
                      <a:pt x="236" y="46"/>
                    </a:cubicBezTo>
                    <a:cubicBezTo>
                      <a:pt x="236" y="46"/>
                      <a:pt x="235" y="47"/>
                      <a:pt x="235" y="47"/>
                    </a:cubicBezTo>
                    <a:cubicBezTo>
                      <a:pt x="238" y="46"/>
                      <a:pt x="240" y="46"/>
                      <a:pt x="240" y="45"/>
                    </a:cubicBezTo>
                    <a:cubicBezTo>
                      <a:pt x="248" y="40"/>
                      <a:pt x="253" y="27"/>
                      <a:pt x="246" y="17"/>
                    </a:cubicBezTo>
                    <a:close/>
                  </a:path>
                </a:pathLst>
              </a:custGeom>
              <a:grpFill/>
              <a:ln>
                <a:noFill/>
              </a:ln>
            </p:spPr>
            <p:txBody>
              <a:bodyPr anchor="t" anchorCtr="0" bIns="45720" compatLnSpc="1" lIns="91440" numCol="1" rIns="91440" tIns="45720" vert="horz" wrap="square">
                <a:prstTxWarp prst="textNoShape"/>
              </a:bodyPr>
              <a:p>
                <a:endParaRPr lang="en-US"/>
              </a:p>
            </p:txBody>
          </p:sp>
        </p:grpSp>
        <p:sp>
          <p:nvSpPr>
            <p:cNvPr id="1049020" name="Freeform 16"/>
            <p:cNvSpPr>
              <a:spLocks noEditPoints="1"/>
            </p:cNvSpPr>
            <p:nvPr/>
          </p:nvSpPr>
          <p:spPr bwMode="auto">
            <a:xfrm>
              <a:off x="1398368" y="5051425"/>
              <a:ext cx="862222" cy="1102222"/>
            </a:xfrm>
            <a:custGeom>
              <a:avLst/>
              <a:gdLst>
                <a:gd name="T0" fmla="*/ 530 w 531"/>
                <a:gd name="T1" fmla="*/ 263 h 677"/>
                <a:gd name="T2" fmla="*/ 268 w 531"/>
                <a:gd name="T3" fmla="*/ 2 h 677"/>
                <a:gd name="T4" fmla="*/ 0 w 531"/>
                <a:gd name="T5" fmla="*/ 263 h 677"/>
                <a:gd name="T6" fmla="*/ 0 w 531"/>
                <a:gd name="T7" fmla="*/ 402 h 677"/>
                <a:gd name="T8" fmla="*/ 271 w 531"/>
                <a:gd name="T9" fmla="*/ 674 h 677"/>
                <a:gd name="T10" fmla="*/ 530 w 531"/>
                <a:gd name="T11" fmla="*/ 406 h 677"/>
                <a:gd name="T12" fmla="*/ 530 w 531"/>
                <a:gd name="T13" fmla="*/ 263 h 677"/>
                <a:gd name="T14" fmla="*/ 517 w 531"/>
                <a:gd name="T15" fmla="*/ 406 h 677"/>
                <a:gd name="T16" fmla="*/ 285 w 531"/>
                <a:gd name="T17" fmla="*/ 660 h 677"/>
                <a:gd name="T18" fmla="*/ 285 w 531"/>
                <a:gd name="T19" fmla="*/ 660 h 677"/>
                <a:gd name="T20" fmla="*/ 278 w 531"/>
                <a:gd name="T21" fmla="*/ 661 h 677"/>
                <a:gd name="T22" fmla="*/ 271 w 531"/>
                <a:gd name="T23" fmla="*/ 661 h 677"/>
                <a:gd name="T24" fmla="*/ 265 w 531"/>
                <a:gd name="T25" fmla="*/ 661 h 677"/>
                <a:gd name="T26" fmla="*/ 258 w 531"/>
                <a:gd name="T27" fmla="*/ 661 h 677"/>
                <a:gd name="T28" fmla="*/ 252 w 531"/>
                <a:gd name="T29" fmla="*/ 661 h 677"/>
                <a:gd name="T30" fmla="*/ 245 w 531"/>
                <a:gd name="T31" fmla="*/ 660 h 677"/>
                <a:gd name="T32" fmla="*/ 238 w 531"/>
                <a:gd name="T33" fmla="*/ 660 h 677"/>
                <a:gd name="T34" fmla="*/ 232 w 531"/>
                <a:gd name="T35" fmla="*/ 659 h 677"/>
                <a:gd name="T36" fmla="*/ 226 w 531"/>
                <a:gd name="T37" fmla="*/ 658 h 677"/>
                <a:gd name="T38" fmla="*/ 13 w 531"/>
                <a:gd name="T39" fmla="*/ 406 h 677"/>
                <a:gd name="T40" fmla="*/ 13 w 531"/>
                <a:gd name="T41" fmla="*/ 263 h 677"/>
                <a:gd name="T42" fmla="*/ 13 w 531"/>
                <a:gd name="T43" fmla="*/ 257 h 677"/>
                <a:gd name="T44" fmla="*/ 13 w 531"/>
                <a:gd name="T45" fmla="*/ 257 h 677"/>
                <a:gd name="T46" fmla="*/ 13 w 531"/>
                <a:gd name="T47" fmla="*/ 250 h 677"/>
                <a:gd name="T48" fmla="*/ 14 w 531"/>
                <a:gd name="T49" fmla="*/ 244 h 677"/>
                <a:gd name="T50" fmla="*/ 15 w 531"/>
                <a:gd name="T51" fmla="*/ 237 h 677"/>
                <a:gd name="T52" fmla="*/ 232 w 531"/>
                <a:gd name="T53" fmla="*/ 17 h 677"/>
                <a:gd name="T54" fmla="*/ 238 w 531"/>
                <a:gd name="T55" fmla="*/ 16 h 677"/>
                <a:gd name="T56" fmla="*/ 245 w 531"/>
                <a:gd name="T57" fmla="*/ 16 h 677"/>
                <a:gd name="T58" fmla="*/ 252 w 531"/>
                <a:gd name="T59" fmla="*/ 15 h 677"/>
                <a:gd name="T60" fmla="*/ 258 w 531"/>
                <a:gd name="T61" fmla="*/ 15 h 677"/>
                <a:gd name="T62" fmla="*/ 265 w 531"/>
                <a:gd name="T63" fmla="*/ 15 h 677"/>
                <a:gd name="T64" fmla="*/ 271 w 531"/>
                <a:gd name="T65" fmla="*/ 15 h 677"/>
                <a:gd name="T66" fmla="*/ 278 w 531"/>
                <a:gd name="T67" fmla="*/ 15 h 677"/>
                <a:gd name="T68" fmla="*/ 285 w 531"/>
                <a:gd name="T69" fmla="*/ 16 h 677"/>
                <a:gd name="T70" fmla="*/ 285 w 531"/>
                <a:gd name="T71" fmla="*/ 16 h 677"/>
                <a:gd name="T72" fmla="*/ 291 w 531"/>
                <a:gd name="T73" fmla="*/ 16 h 677"/>
                <a:gd name="T74" fmla="*/ 515 w 531"/>
                <a:gd name="T75" fmla="*/ 237 h 677"/>
                <a:gd name="T76" fmla="*/ 516 w 531"/>
                <a:gd name="T77" fmla="*/ 244 h 677"/>
                <a:gd name="T78" fmla="*/ 516 w 531"/>
                <a:gd name="T79" fmla="*/ 250 h 677"/>
                <a:gd name="T80" fmla="*/ 517 w 531"/>
                <a:gd name="T81" fmla="*/ 257 h 677"/>
                <a:gd name="T82" fmla="*/ 517 w 531"/>
                <a:gd name="T83" fmla="*/ 257 h 677"/>
                <a:gd name="T84" fmla="*/ 517 w 531"/>
                <a:gd name="T85" fmla="*/ 263 h 677"/>
                <a:gd name="T86" fmla="*/ 517 w 531"/>
                <a:gd name="T87" fmla="*/ 406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1" h="677">
                  <a:moveTo>
                    <a:pt x="530" y="263"/>
                  </a:moveTo>
                  <a:cubicBezTo>
                    <a:pt x="526" y="120"/>
                    <a:pt x="412" y="4"/>
                    <a:pt x="268" y="2"/>
                  </a:cubicBezTo>
                  <a:cubicBezTo>
                    <a:pt x="121" y="0"/>
                    <a:pt x="4" y="117"/>
                    <a:pt x="0" y="263"/>
                  </a:cubicBezTo>
                  <a:cubicBezTo>
                    <a:pt x="0" y="402"/>
                    <a:pt x="0" y="402"/>
                    <a:pt x="0" y="402"/>
                  </a:cubicBezTo>
                  <a:cubicBezTo>
                    <a:pt x="5" y="555"/>
                    <a:pt x="113" y="677"/>
                    <a:pt x="271" y="674"/>
                  </a:cubicBezTo>
                  <a:cubicBezTo>
                    <a:pt x="419" y="671"/>
                    <a:pt x="526" y="551"/>
                    <a:pt x="530" y="406"/>
                  </a:cubicBezTo>
                  <a:cubicBezTo>
                    <a:pt x="530" y="359"/>
                    <a:pt x="531" y="311"/>
                    <a:pt x="530" y="263"/>
                  </a:cubicBezTo>
                  <a:close/>
                  <a:moveTo>
                    <a:pt x="517" y="406"/>
                  </a:moveTo>
                  <a:cubicBezTo>
                    <a:pt x="517" y="541"/>
                    <a:pt x="415" y="651"/>
                    <a:pt x="285" y="660"/>
                  </a:cubicBezTo>
                  <a:cubicBezTo>
                    <a:pt x="285" y="660"/>
                    <a:pt x="285" y="660"/>
                    <a:pt x="285" y="660"/>
                  </a:cubicBezTo>
                  <a:cubicBezTo>
                    <a:pt x="282" y="661"/>
                    <a:pt x="280" y="661"/>
                    <a:pt x="278" y="661"/>
                  </a:cubicBezTo>
                  <a:cubicBezTo>
                    <a:pt x="276" y="661"/>
                    <a:pt x="274" y="661"/>
                    <a:pt x="271" y="661"/>
                  </a:cubicBezTo>
                  <a:cubicBezTo>
                    <a:pt x="269" y="661"/>
                    <a:pt x="267" y="661"/>
                    <a:pt x="265" y="661"/>
                  </a:cubicBezTo>
                  <a:cubicBezTo>
                    <a:pt x="263" y="661"/>
                    <a:pt x="260" y="661"/>
                    <a:pt x="258" y="661"/>
                  </a:cubicBezTo>
                  <a:cubicBezTo>
                    <a:pt x="256" y="661"/>
                    <a:pt x="254" y="661"/>
                    <a:pt x="252" y="661"/>
                  </a:cubicBezTo>
                  <a:cubicBezTo>
                    <a:pt x="249" y="661"/>
                    <a:pt x="247" y="661"/>
                    <a:pt x="245" y="660"/>
                  </a:cubicBezTo>
                  <a:cubicBezTo>
                    <a:pt x="243" y="660"/>
                    <a:pt x="241" y="660"/>
                    <a:pt x="238" y="660"/>
                  </a:cubicBezTo>
                  <a:cubicBezTo>
                    <a:pt x="236" y="660"/>
                    <a:pt x="234" y="659"/>
                    <a:pt x="232" y="659"/>
                  </a:cubicBezTo>
                  <a:cubicBezTo>
                    <a:pt x="230" y="659"/>
                    <a:pt x="228" y="659"/>
                    <a:pt x="226" y="658"/>
                  </a:cubicBezTo>
                  <a:cubicBezTo>
                    <a:pt x="101" y="639"/>
                    <a:pt x="13" y="531"/>
                    <a:pt x="13" y="406"/>
                  </a:cubicBezTo>
                  <a:cubicBezTo>
                    <a:pt x="13" y="359"/>
                    <a:pt x="12" y="311"/>
                    <a:pt x="13" y="263"/>
                  </a:cubicBezTo>
                  <a:cubicBezTo>
                    <a:pt x="13" y="261"/>
                    <a:pt x="13" y="259"/>
                    <a:pt x="13" y="257"/>
                  </a:cubicBezTo>
                  <a:cubicBezTo>
                    <a:pt x="13" y="257"/>
                    <a:pt x="13" y="257"/>
                    <a:pt x="13" y="257"/>
                  </a:cubicBezTo>
                  <a:cubicBezTo>
                    <a:pt x="13" y="255"/>
                    <a:pt x="13" y="252"/>
                    <a:pt x="13" y="250"/>
                  </a:cubicBezTo>
                  <a:cubicBezTo>
                    <a:pt x="14" y="248"/>
                    <a:pt x="14" y="246"/>
                    <a:pt x="14" y="244"/>
                  </a:cubicBezTo>
                  <a:cubicBezTo>
                    <a:pt x="14" y="242"/>
                    <a:pt x="14" y="240"/>
                    <a:pt x="15" y="237"/>
                  </a:cubicBezTo>
                  <a:cubicBezTo>
                    <a:pt x="29" y="123"/>
                    <a:pt x="118" y="31"/>
                    <a:pt x="232" y="17"/>
                  </a:cubicBezTo>
                  <a:cubicBezTo>
                    <a:pt x="234" y="17"/>
                    <a:pt x="236" y="16"/>
                    <a:pt x="238" y="16"/>
                  </a:cubicBezTo>
                  <a:cubicBezTo>
                    <a:pt x="241" y="16"/>
                    <a:pt x="243" y="16"/>
                    <a:pt x="245" y="16"/>
                  </a:cubicBezTo>
                  <a:cubicBezTo>
                    <a:pt x="247" y="15"/>
                    <a:pt x="249" y="15"/>
                    <a:pt x="252" y="15"/>
                  </a:cubicBezTo>
                  <a:cubicBezTo>
                    <a:pt x="254" y="15"/>
                    <a:pt x="256" y="15"/>
                    <a:pt x="258" y="15"/>
                  </a:cubicBezTo>
                  <a:cubicBezTo>
                    <a:pt x="260" y="15"/>
                    <a:pt x="263" y="15"/>
                    <a:pt x="265" y="15"/>
                  </a:cubicBezTo>
                  <a:cubicBezTo>
                    <a:pt x="267" y="15"/>
                    <a:pt x="269" y="15"/>
                    <a:pt x="271" y="15"/>
                  </a:cubicBezTo>
                  <a:cubicBezTo>
                    <a:pt x="274" y="15"/>
                    <a:pt x="276" y="15"/>
                    <a:pt x="278" y="15"/>
                  </a:cubicBezTo>
                  <a:cubicBezTo>
                    <a:pt x="280" y="15"/>
                    <a:pt x="282" y="15"/>
                    <a:pt x="285" y="16"/>
                  </a:cubicBezTo>
                  <a:cubicBezTo>
                    <a:pt x="285" y="16"/>
                    <a:pt x="285" y="16"/>
                    <a:pt x="285" y="16"/>
                  </a:cubicBezTo>
                  <a:cubicBezTo>
                    <a:pt x="287" y="16"/>
                    <a:pt x="289" y="16"/>
                    <a:pt x="291" y="16"/>
                  </a:cubicBezTo>
                  <a:cubicBezTo>
                    <a:pt x="407" y="28"/>
                    <a:pt x="500" y="120"/>
                    <a:pt x="515" y="237"/>
                  </a:cubicBezTo>
                  <a:cubicBezTo>
                    <a:pt x="515" y="240"/>
                    <a:pt x="515" y="242"/>
                    <a:pt x="516" y="244"/>
                  </a:cubicBezTo>
                  <a:cubicBezTo>
                    <a:pt x="516" y="246"/>
                    <a:pt x="516" y="248"/>
                    <a:pt x="516" y="250"/>
                  </a:cubicBezTo>
                  <a:cubicBezTo>
                    <a:pt x="516" y="252"/>
                    <a:pt x="516" y="255"/>
                    <a:pt x="517" y="257"/>
                  </a:cubicBezTo>
                  <a:cubicBezTo>
                    <a:pt x="517" y="257"/>
                    <a:pt x="517" y="257"/>
                    <a:pt x="517" y="257"/>
                  </a:cubicBezTo>
                  <a:cubicBezTo>
                    <a:pt x="517" y="259"/>
                    <a:pt x="517" y="261"/>
                    <a:pt x="517" y="263"/>
                  </a:cubicBezTo>
                  <a:cubicBezTo>
                    <a:pt x="518" y="311"/>
                    <a:pt x="517" y="359"/>
                    <a:pt x="517" y="406"/>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21" name="Freeform 17"/>
            <p:cNvSpPr>
              <a:spLocks noEditPoints="1"/>
            </p:cNvSpPr>
            <p:nvPr/>
          </p:nvSpPr>
          <p:spPr bwMode="auto">
            <a:xfrm>
              <a:off x="1523496" y="5210741"/>
              <a:ext cx="608547" cy="800684"/>
            </a:xfrm>
            <a:custGeom>
              <a:avLst/>
              <a:gdLst>
                <a:gd name="T0" fmla="*/ 375 w 375"/>
                <a:gd name="T1" fmla="*/ 293 h 492"/>
                <a:gd name="T2" fmla="*/ 375 w 375"/>
                <a:gd name="T3" fmla="*/ 187 h 492"/>
                <a:gd name="T4" fmla="*/ 188 w 375"/>
                <a:gd name="T5" fmla="*/ 0 h 492"/>
                <a:gd name="T6" fmla="*/ 0 w 375"/>
                <a:gd name="T7" fmla="*/ 187 h 492"/>
                <a:gd name="T8" fmla="*/ 0 w 375"/>
                <a:gd name="T9" fmla="*/ 293 h 492"/>
                <a:gd name="T10" fmla="*/ 188 w 375"/>
                <a:gd name="T11" fmla="*/ 492 h 492"/>
                <a:gd name="T12" fmla="*/ 375 w 375"/>
                <a:gd name="T13" fmla="*/ 293 h 492"/>
                <a:gd name="T14" fmla="*/ 101 w 375"/>
                <a:gd name="T15" fmla="*/ 44 h 492"/>
                <a:gd name="T16" fmla="*/ 183 w 375"/>
                <a:gd name="T17" fmla="*/ 94 h 492"/>
                <a:gd name="T18" fmla="*/ 153 w 375"/>
                <a:gd name="T19" fmla="*/ 264 h 492"/>
                <a:gd name="T20" fmla="*/ 101 w 375"/>
                <a:gd name="T21" fmla="*/ 294 h 492"/>
                <a:gd name="T22" fmla="*/ 101 w 375"/>
                <a:gd name="T23" fmla="*/ 44 h 492"/>
                <a:gd name="T24" fmla="*/ 133 w 375"/>
                <a:gd name="T25" fmla="*/ 311 h 492"/>
                <a:gd name="T26" fmla="*/ 167 w 375"/>
                <a:gd name="T27" fmla="*/ 304 h 492"/>
                <a:gd name="T28" fmla="*/ 167 w 375"/>
                <a:gd name="T29" fmla="*/ 167 h 492"/>
                <a:gd name="T30" fmla="*/ 293 w 375"/>
                <a:gd name="T31" fmla="*/ 51 h 492"/>
                <a:gd name="T32" fmla="*/ 293 w 375"/>
                <a:gd name="T33" fmla="*/ 133 h 492"/>
                <a:gd name="T34" fmla="*/ 275 w 375"/>
                <a:gd name="T35" fmla="*/ 144 h 492"/>
                <a:gd name="T36" fmla="*/ 275 w 375"/>
                <a:gd name="T37" fmla="*/ 286 h 492"/>
                <a:gd name="T38" fmla="*/ 248 w 375"/>
                <a:gd name="T39" fmla="*/ 364 h 492"/>
                <a:gd name="T40" fmla="*/ 141 w 375"/>
                <a:gd name="T41" fmla="*/ 377 h 492"/>
                <a:gd name="T42" fmla="*/ 95 w 375"/>
                <a:gd name="T43" fmla="*/ 327 h 492"/>
                <a:gd name="T44" fmla="*/ 133 w 375"/>
                <a:gd name="T45" fmla="*/ 311 h 492"/>
                <a:gd name="T46" fmla="*/ 30 w 375"/>
                <a:gd name="T47" fmla="*/ 286 h 492"/>
                <a:gd name="T48" fmla="*/ 30 w 375"/>
                <a:gd name="T49" fmla="*/ 194 h 492"/>
                <a:gd name="T50" fmla="*/ 30 w 375"/>
                <a:gd name="T51" fmla="*/ 121 h 492"/>
                <a:gd name="T52" fmla="*/ 82 w 375"/>
                <a:gd name="T53" fmla="*/ 148 h 492"/>
                <a:gd name="T54" fmla="*/ 82 w 375"/>
                <a:gd name="T55" fmla="*/ 204 h 492"/>
                <a:gd name="T56" fmla="*/ 82 w 375"/>
                <a:gd name="T57" fmla="*/ 276 h 492"/>
                <a:gd name="T58" fmla="*/ 188 w 375"/>
                <a:gd name="T59" fmla="*/ 411 h 492"/>
                <a:gd name="T60" fmla="*/ 293 w 375"/>
                <a:gd name="T61" fmla="*/ 276 h 492"/>
                <a:gd name="T62" fmla="*/ 293 w 375"/>
                <a:gd name="T63" fmla="*/ 204 h 492"/>
                <a:gd name="T64" fmla="*/ 293 w 375"/>
                <a:gd name="T65" fmla="*/ 153 h 492"/>
                <a:gd name="T66" fmla="*/ 346 w 375"/>
                <a:gd name="T67" fmla="*/ 123 h 492"/>
                <a:gd name="T68" fmla="*/ 346 w 375"/>
                <a:gd name="T69" fmla="*/ 194 h 492"/>
                <a:gd name="T70" fmla="*/ 346 w 375"/>
                <a:gd name="T71" fmla="*/ 286 h 492"/>
                <a:gd name="T72" fmla="*/ 188 w 375"/>
                <a:gd name="T73" fmla="*/ 459 h 492"/>
                <a:gd name="T74" fmla="*/ 188 w 375"/>
                <a:gd name="T75" fmla="*/ 459 h 492"/>
                <a:gd name="T76" fmla="*/ 30 w 375"/>
                <a:gd name="T77" fmla="*/ 28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5" h="492">
                  <a:moveTo>
                    <a:pt x="375" y="293"/>
                  </a:moveTo>
                  <a:cubicBezTo>
                    <a:pt x="375" y="187"/>
                    <a:pt x="375" y="187"/>
                    <a:pt x="375" y="187"/>
                  </a:cubicBezTo>
                  <a:cubicBezTo>
                    <a:pt x="375" y="78"/>
                    <a:pt x="292" y="0"/>
                    <a:pt x="188" y="0"/>
                  </a:cubicBezTo>
                  <a:cubicBezTo>
                    <a:pt x="84" y="0"/>
                    <a:pt x="0" y="78"/>
                    <a:pt x="0" y="187"/>
                  </a:cubicBezTo>
                  <a:cubicBezTo>
                    <a:pt x="0" y="293"/>
                    <a:pt x="0" y="293"/>
                    <a:pt x="0" y="293"/>
                  </a:cubicBezTo>
                  <a:cubicBezTo>
                    <a:pt x="0" y="402"/>
                    <a:pt x="84" y="492"/>
                    <a:pt x="188" y="492"/>
                  </a:cubicBezTo>
                  <a:cubicBezTo>
                    <a:pt x="292" y="492"/>
                    <a:pt x="375" y="402"/>
                    <a:pt x="375" y="293"/>
                  </a:cubicBezTo>
                  <a:close/>
                  <a:moveTo>
                    <a:pt x="101" y="44"/>
                  </a:moveTo>
                  <a:cubicBezTo>
                    <a:pt x="144" y="59"/>
                    <a:pt x="176" y="76"/>
                    <a:pt x="183" y="94"/>
                  </a:cubicBezTo>
                  <a:cubicBezTo>
                    <a:pt x="134" y="142"/>
                    <a:pt x="154" y="205"/>
                    <a:pt x="153" y="264"/>
                  </a:cubicBezTo>
                  <a:cubicBezTo>
                    <a:pt x="151" y="314"/>
                    <a:pt x="150" y="285"/>
                    <a:pt x="101" y="294"/>
                  </a:cubicBezTo>
                  <a:cubicBezTo>
                    <a:pt x="101" y="209"/>
                    <a:pt x="101" y="129"/>
                    <a:pt x="101" y="44"/>
                  </a:cubicBezTo>
                  <a:close/>
                  <a:moveTo>
                    <a:pt x="133" y="311"/>
                  </a:moveTo>
                  <a:cubicBezTo>
                    <a:pt x="143" y="313"/>
                    <a:pt x="163" y="321"/>
                    <a:pt x="167" y="304"/>
                  </a:cubicBezTo>
                  <a:cubicBezTo>
                    <a:pt x="172" y="255"/>
                    <a:pt x="163" y="214"/>
                    <a:pt x="167" y="167"/>
                  </a:cubicBezTo>
                  <a:cubicBezTo>
                    <a:pt x="173" y="105"/>
                    <a:pt x="230" y="56"/>
                    <a:pt x="293" y="51"/>
                  </a:cubicBezTo>
                  <a:cubicBezTo>
                    <a:pt x="293" y="78"/>
                    <a:pt x="293" y="106"/>
                    <a:pt x="293" y="133"/>
                  </a:cubicBezTo>
                  <a:cubicBezTo>
                    <a:pt x="287" y="137"/>
                    <a:pt x="281" y="140"/>
                    <a:pt x="275" y="144"/>
                  </a:cubicBezTo>
                  <a:cubicBezTo>
                    <a:pt x="275" y="191"/>
                    <a:pt x="275" y="239"/>
                    <a:pt x="275" y="286"/>
                  </a:cubicBezTo>
                  <a:cubicBezTo>
                    <a:pt x="273" y="315"/>
                    <a:pt x="271" y="342"/>
                    <a:pt x="248" y="364"/>
                  </a:cubicBezTo>
                  <a:cubicBezTo>
                    <a:pt x="214" y="394"/>
                    <a:pt x="175" y="398"/>
                    <a:pt x="141" y="377"/>
                  </a:cubicBezTo>
                  <a:cubicBezTo>
                    <a:pt x="112" y="359"/>
                    <a:pt x="117" y="336"/>
                    <a:pt x="95" y="327"/>
                  </a:cubicBezTo>
                  <a:cubicBezTo>
                    <a:pt x="99" y="314"/>
                    <a:pt x="114" y="307"/>
                    <a:pt x="133" y="311"/>
                  </a:cubicBezTo>
                  <a:close/>
                  <a:moveTo>
                    <a:pt x="30" y="286"/>
                  </a:moveTo>
                  <a:cubicBezTo>
                    <a:pt x="30" y="194"/>
                    <a:pt x="30" y="194"/>
                    <a:pt x="30" y="194"/>
                  </a:cubicBezTo>
                  <a:cubicBezTo>
                    <a:pt x="30" y="121"/>
                    <a:pt x="30" y="121"/>
                    <a:pt x="30" y="121"/>
                  </a:cubicBezTo>
                  <a:cubicBezTo>
                    <a:pt x="82" y="148"/>
                    <a:pt x="82" y="148"/>
                    <a:pt x="82" y="148"/>
                  </a:cubicBezTo>
                  <a:cubicBezTo>
                    <a:pt x="82" y="204"/>
                    <a:pt x="82" y="204"/>
                    <a:pt x="82" y="204"/>
                  </a:cubicBezTo>
                  <a:cubicBezTo>
                    <a:pt x="82" y="276"/>
                    <a:pt x="82" y="276"/>
                    <a:pt x="82" y="276"/>
                  </a:cubicBezTo>
                  <a:cubicBezTo>
                    <a:pt x="82" y="357"/>
                    <a:pt x="123" y="411"/>
                    <a:pt x="188" y="411"/>
                  </a:cubicBezTo>
                  <a:cubicBezTo>
                    <a:pt x="257" y="411"/>
                    <a:pt x="293" y="353"/>
                    <a:pt x="293" y="276"/>
                  </a:cubicBezTo>
                  <a:cubicBezTo>
                    <a:pt x="293" y="204"/>
                    <a:pt x="293" y="204"/>
                    <a:pt x="293" y="204"/>
                  </a:cubicBezTo>
                  <a:cubicBezTo>
                    <a:pt x="293" y="153"/>
                    <a:pt x="293" y="153"/>
                    <a:pt x="293" y="153"/>
                  </a:cubicBezTo>
                  <a:cubicBezTo>
                    <a:pt x="346" y="123"/>
                    <a:pt x="346" y="123"/>
                    <a:pt x="346" y="123"/>
                  </a:cubicBezTo>
                  <a:cubicBezTo>
                    <a:pt x="346" y="194"/>
                    <a:pt x="346" y="194"/>
                    <a:pt x="346" y="194"/>
                  </a:cubicBezTo>
                  <a:cubicBezTo>
                    <a:pt x="346" y="286"/>
                    <a:pt x="346" y="286"/>
                    <a:pt x="346" y="286"/>
                  </a:cubicBezTo>
                  <a:cubicBezTo>
                    <a:pt x="346" y="385"/>
                    <a:pt x="279" y="459"/>
                    <a:pt x="188" y="459"/>
                  </a:cubicBezTo>
                  <a:cubicBezTo>
                    <a:pt x="188" y="459"/>
                    <a:pt x="188" y="459"/>
                    <a:pt x="188" y="459"/>
                  </a:cubicBezTo>
                  <a:cubicBezTo>
                    <a:pt x="96" y="459"/>
                    <a:pt x="30" y="385"/>
                    <a:pt x="30" y="286"/>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22" name="Oval 18"/>
            <p:cNvSpPr>
              <a:spLocks noChangeArrowheads="1"/>
            </p:cNvSpPr>
            <p:nvPr/>
          </p:nvSpPr>
          <p:spPr bwMode="auto">
            <a:xfrm>
              <a:off x="1705377" y="5728348"/>
              <a:ext cx="19145" cy="19829"/>
            </a:xfrm>
            <a:prstGeom prst="ellipse"/>
            <a:grpFill/>
            <a:ln>
              <a:noFill/>
            </a:ln>
          </p:spPr>
          <p:txBody>
            <a:bodyPr anchor="t" anchorCtr="0" bIns="45720" compatLnSpc="1" lIns="91440" numCol="1" rIns="91440" tIns="45720" vert="horz" wrap="square">
              <a:prstTxWarp prst="textNoShape"/>
            </a:bodyPr>
            <a:p>
              <a:endParaRPr lang="en-US"/>
            </a:p>
          </p:txBody>
        </p:sp>
        <p:sp>
          <p:nvSpPr>
            <p:cNvPr id="1049023" name="Freeform 19"/>
            <p:cNvSpPr/>
            <p:nvPr/>
          </p:nvSpPr>
          <p:spPr bwMode="auto">
            <a:xfrm>
              <a:off x="2030162" y="5241510"/>
              <a:ext cx="64273" cy="54017"/>
            </a:xfrm>
            <a:custGeom>
              <a:avLst/>
              <a:gdLst>
                <a:gd name="T0" fmla="*/ 1 w 40"/>
                <a:gd name="T1" fmla="*/ 23 h 33"/>
                <a:gd name="T2" fmla="*/ 2 w 40"/>
                <a:gd name="T3" fmla="*/ 25 h 33"/>
                <a:gd name="T4" fmla="*/ 4 w 40"/>
                <a:gd name="T5" fmla="*/ 26 h 33"/>
                <a:gd name="T6" fmla="*/ 5 w 40"/>
                <a:gd name="T7" fmla="*/ 26 h 33"/>
                <a:gd name="T8" fmla="*/ 7 w 40"/>
                <a:gd name="T9" fmla="*/ 26 h 33"/>
                <a:gd name="T10" fmla="*/ 11 w 40"/>
                <a:gd name="T11" fmla="*/ 26 h 33"/>
                <a:gd name="T12" fmla="*/ 17 w 40"/>
                <a:gd name="T13" fmla="*/ 23 h 33"/>
                <a:gd name="T14" fmla="*/ 23 w 40"/>
                <a:gd name="T15" fmla="*/ 22 h 33"/>
                <a:gd name="T16" fmla="*/ 28 w 40"/>
                <a:gd name="T17" fmla="*/ 27 h 33"/>
                <a:gd name="T18" fmla="*/ 28 w 40"/>
                <a:gd name="T19" fmla="*/ 29 h 33"/>
                <a:gd name="T20" fmla="*/ 31 w 40"/>
                <a:gd name="T21" fmla="*/ 32 h 33"/>
                <a:gd name="T22" fmla="*/ 33 w 40"/>
                <a:gd name="T23" fmla="*/ 33 h 33"/>
                <a:gd name="T24" fmla="*/ 34 w 40"/>
                <a:gd name="T25" fmla="*/ 33 h 33"/>
                <a:gd name="T26" fmla="*/ 35 w 40"/>
                <a:gd name="T27" fmla="*/ 33 h 33"/>
                <a:gd name="T28" fmla="*/ 35 w 40"/>
                <a:gd name="T29" fmla="*/ 31 h 33"/>
                <a:gd name="T30" fmla="*/ 35 w 40"/>
                <a:gd name="T31" fmla="*/ 30 h 33"/>
                <a:gd name="T32" fmla="*/ 35 w 40"/>
                <a:gd name="T33" fmla="*/ 29 h 33"/>
                <a:gd name="T34" fmla="*/ 35 w 40"/>
                <a:gd name="T35" fmla="*/ 27 h 33"/>
                <a:gd name="T36" fmla="*/ 28 w 40"/>
                <a:gd name="T37" fmla="*/ 17 h 33"/>
                <a:gd name="T38" fmla="*/ 27 w 40"/>
                <a:gd name="T39" fmla="*/ 16 h 33"/>
                <a:gd name="T40" fmla="*/ 31 w 40"/>
                <a:gd name="T41" fmla="*/ 13 h 33"/>
                <a:gd name="T42" fmla="*/ 32 w 40"/>
                <a:gd name="T43" fmla="*/ 13 h 33"/>
                <a:gd name="T44" fmla="*/ 35 w 40"/>
                <a:gd name="T45" fmla="*/ 13 h 33"/>
                <a:gd name="T46" fmla="*/ 37 w 40"/>
                <a:gd name="T47" fmla="*/ 14 h 33"/>
                <a:gd name="T48" fmla="*/ 40 w 40"/>
                <a:gd name="T49" fmla="*/ 12 h 33"/>
                <a:gd name="T50" fmla="*/ 40 w 40"/>
                <a:gd name="T51" fmla="*/ 11 h 33"/>
                <a:gd name="T52" fmla="*/ 40 w 40"/>
                <a:gd name="T53" fmla="*/ 9 h 33"/>
                <a:gd name="T54" fmla="*/ 39 w 40"/>
                <a:gd name="T55" fmla="*/ 6 h 33"/>
                <a:gd name="T56" fmla="*/ 37 w 40"/>
                <a:gd name="T57" fmla="*/ 4 h 33"/>
                <a:gd name="T58" fmla="*/ 36 w 40"/>
                <a:gd name="T59" fmla="*/ 3 h 33"/>
                <a:gd name="T60" fmla="*/ 34 w 40"/>
                <a:gd name="T61" fmla="*/ 2 h 33"/>
                <a:gd name="T62" fmla="*/ 32 w 40"/>
                <a:gd name="T63" fmla="*/ 2 h 33"/>
                <a:gd name="T64" fmla="*/ 31 w 40"/>
                <a:gd name="T65" fmla="*/ 3 h 33"/>
                <a:gd name="T66" fmla="*/ 31 w 40"/>
                <a:gd name="T67" fmla="*/ 3 h 33"/>
                <a:gd name="T68" fmla="*/ 31 w 40"/>
                <a:gd name="T69" fmla="*/ 5 h 33"/>
                <a:gd name="T70" fmla="*/ 30 w 40"/>
                <a:gd name="T71" fmla="*/ 9 h 33"/>
                <a:gd name="T72" fmla="*/ 29 w 40"/>
                <a:gd name="T73" fmla="*/ 9 h 33"/>
                <a:gd name="T74" fmla="*/ 27 w 40"/>
                <a:gd name="T75" fmla="*/ 9 h 33"/>
                <a:gd name="T76" fmla="*/ 27 w 40"/>
                <a:gd name="T77" fmla="*/ 9 h 33"/>
                <a:gd name="T78" fmla="*/ 23 w 40"/>
                <a:gd name="T79" fmla="*/ 12 h 33"/>
                <a:gd name="T80" fmla="*/ 20 w 40"/>
                <a:gd name="T81" fmla="*/ 10 h 33"/>
                <a:gd name="T82" fmla="*/ 18 w 40"/>
                <a:gd name="T83" fmla="*/ 8 h 33"/>
                <a:gd name="T84" fmla="*/ 13 w 40"/>
                <a:gd name="T85" fmla="*/ 5 h 33"/>
                <a:gd name="T86" fmla="*/ 11 w 40"/>
                <a:gd name="T87" fmla="*/ 4 h 33"/>
                <a:gd name="T88" fmla="*/ 10 w 40"/>
                <a:gd name="T89" fmla="*/ 2 h 33"/>
                <a:gd name="T90" fmla="*/ 6 w 40"/>
                <a:gd name="T91" fmla="*/ 0 h 33"/>
                <a:gd name="T92" fmla="*/ 4 w 40"/>
                <a:gd name="T93" fmla="*/ 1 h 33"/>
                <a:gd name="T94" fmla="*/ 5 w 40"/>
                <a:gd name="T95" fmla="*/ 4 h 33"/>
                <a:gd name="T96" fmla="*/ 7 w 40"/>
                <a:gd name="T97" fmla="*/ 6 h 33"/>
                <a:gd name="T98" fmla="*/ 18 w 40"/>
                <a:gd name="T99" fmla="*/ 16 h 33"/>
                <a:gd name="T100" fmla="*/ 18 w 40"/>
                <a:gd name="T101" fmla="*/ 18 h 33"/>
                <a:gd name="T102" fmla="*/ 14 w 40"/>
                <a:gd name="T103" fmla="*/ 20 h 33"/>
                <a:gd name="T104" fmla="*/ 13 w 40"/>
                <a:gd name="T105" fmla="*/ 20 h 33"/>
                <a:gd name="T106" fmla="*/ 10 w 40"/>
                <a:gd name="T107" fmla="*/ 20 h 33"/>
                <a:gd name="T108" fmla="*/ 7 w 40"/>
                <a:gd name="T109" fmla="*/ 21 h 33"/>
                <a:gd name="T110" fmla="*/ 3 w 40"/>
                <a:gd name="T111" fmla="*/ 19 h 33"/>
                <a:gd name="T112" fmla="*/ 1 w 40"/>
                <a:gd name="T113" fmla="*/ 20 h 33"/>
                <a:gd name="T114" fmla="*/ 0 w 40"/>
                <a:gd name="T11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 h="33">
                  <a:moveTo>
                    <a:pt x="0" y="22"/>
                  </a:moveTo>
                  <a:cubicBezTo>
                    <a:pt x="0" y="22"/>
                    <a:pt x="0" y="22"/>
                    <a:pt x="0" y="22"/>
                  </a:cubicBezTo>
                  <a:cubicBezTo>
                    <a:pt x="0" y="22"/>
                    <a:pt x="0" y="22"/>
                    <a:pt x="0" y="22"/>
                  </a:cubicBezTo>
                  <a:cubicBezTo>
                    <a:pt x="0" y="22"/>
                    <a:pt x="0" y="22"/>
                    <a:pt x="0" y="22"/>
                  </a:cubicBezTo>
                  <a:cubicBezTo>
                    <a:pt x="0" y="22"/>
                    <a:pt x="0" y="22"/>
                    <a:pt x="0" y="22"/>
                  </a:cubicBezTo>
                  <a:cubicBezTo>
                    <a:pt x="0" y="23"/>
                    <a:pt x="0" y="23"/>
                    <a:pt x="0" y="23"/>
                  </a:cubicBezTo>
                  <a:cubicBezTo>
                    <a:pt x="0" y="23"/>
                    <a:pt x="0" y="23"/>
                    <a:pt x="0" y="23"/>
                  </a:cubicBezTo>
                  <a:cubicBezTo>
                    <a:pt x="1" y="23"/>
                    <a:pt x="1" y="23"/>
                    <a:pt x="1" y="23"/>
                  </a:cubicBezTo>
                  <a:cubicBezTo>
                    <a:pt x="1" y="23"/>
                    <a:pt x="1" y="23"/>
                    <a:pt x="1" y="23"/>
                  </a:cubicBezTo>
                  <a:cubicBezTo>
                    <a:pt x="1" y="24"/>
                    <a:pt x="1" y="24"/>
                    <a:pt x="1" y="24"/>
                  </a:cubicBezTo>
                  <a:cubicBezTo>
                    <a:pt x="1" y="24"/>
                    <a:pt x="1" y="24"/>
                    <a:pt x="1" y="24"/>
                  </a:cubicBezTo>
                  <a:cubicBezTo>
                    <a:pt x="1" y="25"/>
                    <a:pt x="1" y="25"/>
                    <a:pt x="1" y="25"/>
                  </a:cubicBezTo>
                  <a:cubicBezTo>
                    <a:pt x="1" y="25"/>
                    <a:pt x="1" y="25"/>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4" y="26"/>
                    <a:pt x="4" y="26"/>
                    <a:pt x="4" y="26"/>
                  </a:cubicBezTo>
                  <a:cubicBezTo>
                    <a:pt x="4" y="26"/>
                    <a:pt x="4" y="26"/>
                    <a:pt x="4" y="26"/>
                  </a:cubicBezTo>
                  <a:cubicBezTo>
                    <a:pt x="4" y="26"/>
                    <a:pt x="4"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7" y="26"/>
                    <a:pt x="7" y="26"/>
                    <a:pt x="7" y="26"/>
                  </a:cubicBezTo>
                  <a:cubicBezTo>
                    <a:pt x="7" y="26"/>
                    <a:pt x="7" y="26"/>
                    <a:pt x="7" y="26"/>
                  </a:cubicBezTo>
                  <a:cubicBezTo>
                    <a:pt x="7" y="26"/>
                    <a:pt x="7" y="26"/>
                    <a:pt x="7" y="26"/>
                  </a:cubicBezTo>
                  <a:cubicBezTo>
                    <a:pt x="7" y="26"/>
                    <a:pt x="8" y="26"/>
                    <a:pt x="8" y="26"/>
                  </a:cubicBezTo>
                  <a:cubicBezTo>
                    <a:pt x="8" y="26"/>
                    <a:pt x="8" y="26"/>
                    <a:pt x="8" y="26"/>
                  </a:cubicBezTo>
                  <a:cubicBezTo>
                    <a:pt x="8" y="26"/>
                    <a:pt x="9" y="26"/>
                    <a:pt x="9" y="26"/>
                  </a:cubicBezTo>
                  <a:cubicBezTo>
                    <a:pt x="9" y="26"/>
                    <a:pt x="9" y="26"/>
                    <a:pt x="9" y="26"/>
                  </a:cubicBezTo>
                  <a:cubicBezTo>
                    <a:pt x="9" y="26"/>
                    <a:pt x="10" y="26"/>
                    <a:pt x="10" y="26"/>
                  </a:cubicBezTo>
                  <a:cubicBezTo>
                    <a:pt x="10" y="26"/>
                    <a:pt x="10" y="26"/>
                    <a:pt x="10" y="26"/>
                  </a:cubicBezTo>
                  <a:cubicBezTo>
                    <a:pt x="10" y="26"/>
                    <a:pt x="10" y="26"/>
                    <a:pt x="11" y="26"/>
                  </a:cubicBezTo>
                  <a:cubicBezTo>
                    <a:pt x="11" y="26"/>
                    <a:pt x="11" y="25"/>
                    <a:pt x="11" y="25"/>
                  </a:cubicBezTo>
                  <a:cubicBezTo>
                    <a:pt x="11" y="25"/>
                    <a:pt x="11" y="25"/>
                    <a:pt x="11" y="25"/>
                  </a:cubicBezTo>
                  <a:cubicBezTo>
                    <a:pt x="12" y="25"/>
                    <a:pt x="12" y="25"/>
                    <a:pt x="12" y="25"/>
                  </a:cubicBezTo>
                  <a:cubicBezTo>
                    <a:pt x="13" y="25"/>
                    <a:pt x="13" y="25"/>
                    <a:pt x="13" y="25"/>
                  </a:cubicBezTo>
                  <a:cubicBezTo>
                    <a:pt x="14" y="25"/>
                    <a:pt x="14" y="24"/>
                    <a:pt x="15" y="24"/>
                  </a:cubicBezTo>
                  <a:cubicBezTo>
                    <a:pt x="15" y="24"/>
                    <a:pt x="16" y="24"/>
                    <a:pt x="16" y="23"/>
                  </a:cubicBezTo>
                  <a:cubicBezTo>
                    <a:pt x="16" y="23"/>
                    <a:pt x="17" y="23"/>
                    <a:pt x="17" y="23"/>
                  </a:cubicBezTo>
                  <a:cubicBezTo>
                    <a:pt x="17" y="23"/>
                    <a:pt x="17" y="23"/>
                    <a:pt x="17" y="23"/>
                  </a:cubicBezTo>
                  <a:cubicBezTo>
                    <a:pt x="17" y="23"/>
                    <a:pt x="17" y="23"/>
                    <a:pt x="17" y="23"/>
                  </a:cubicBezTo>
                  <a:cubicBezTo>
                    <a:pt x="18" y="23"/>
                    <a:pt x="19" y="23"/>
                    <a:pt x="20" y="22"/>
                  </a:cubicBezTo>
                  <a:cubicBezTo>
                    <a:pt x="20" y="22"/>
                    <a:pt x="20" y="22"/>
                    <a:pt x="20" y="22"/>
                  </a:cubicBezTo>
                  <a:cubicBezTo>
                    <a:pt x="20" y="22"/>
                    <a:pt x="21" y="22"/>
                    <a:pt x="21" y="22"/>
                  </a:cubicBezTo>
                  <a:cubicBezTo>
                    <a:pt x="21" y="22"/>
                    <a:pt x="21" y="22"/>
                    <a:pt x="22" y="22"/>
                  </a:cubicBezTo>
                  <a:cubicBezTo>
                    <a:pt x="22" y="22"/>
                    <a:pt x="22" y="22"/>
                    <a:pt x="22" y="22"/>
                  </a:cubicBezTo>
                  <a:cubicBezTo>
                    <a:pt x="23" y="22"/>
                    <a:pt x="23" y="22"/>
                    <a:pt x="23" y="22"/>
                  </a:cubicBezTo>
                  <a:cubicBezTo>
                    <a:pt x="23" y="22"/>
                    <a:pt x="23" y="22"/>
                    <a:pt x="23" y="22"/>
                  </a:cubicBezTo>
                  <a:cubicBezTo>
                    <a:pt x="24" y="22"/>
                    <a:pt x="24" y="22"/>
                    <a:pt x="24" y="22"/>
                  </a:cubicBezTo>
                  <a:cubicBezTo>
                    <a:pt x="24" y="22"/>
                    <a:pt x="24" y="22"/>
                    <a:pt x="24" y="22"/>
                  </a:cubicBezTo>
                  <a:cubicBezTo>
                    <a:pt x="24" y="22"/>
                    <a:pt x="24" y="22"/>
                    <a:pt x="24" y="22"/>
                  </a:cubicBezTo>
                  <a:cubicBezTo>
                    <a:pt x="25" y="22"/>
                    <a:pt x="25" y="23"/>
                    <a:pt x="25" y="23"/>
                  </a:cubicBezTo>
                  <a:cubicBezTo>
                    <a:pt x="26" y="23"/>
                    <a:pt x="26" y="24"/>
                    <a:pt x="26" y="24"/>
                  </a:cubicBezTo>
                  <a:cubicBezTo>
                    <a:pt x="27" y="25"/>
                    <a:pt x="27" y="26"/>
                    <a:pt x="28" y="26"/>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8"/>
                    <a:pt x="28" y="28"/>
                  </a:cubicBezTo>
                  <a:cubicBezTo>
                    <a:pt x="28" y="28"/>
                    <a:pt x="28" y="28"/>
                    <a:pt x="28" y="28"/>
                  </a:cubicBezTo>
                  <a:cubicBezTo>
                    <a:pt x="28" y="28"/>
                    <a:pt x="28" y="28"/>
                    <a:pt x="28" y="28"/>
                  </a:cubicBezTo>
                  <a:cubicBezTo>
                    <a:pt x="28" y="28"/>
                    <a:pt x="28" y="28"/>
                    <a:pt x="28" y="28"/>
                  </a:cubicBezTo>
                  <a:cubicBezTo>
                    <a:pt x="28" y="28"/>
                    <a:pt x="28" y="29"/>
                    <a:pt x="28" y="29"/>
                  </a:cubicBezTo>
                  <a:cubicBezTo>
                    <a:pt x="28" y="29"/>
                    <a:pt x="29" y="29"/>
                    <a:pt x="29" y="29"/>
                  </a:cubicBezTo>
                  <a:cubicBezTo>
                    <a:pt x="29" y="29"/>
                    <a:pt x="29" y="29"/>
                    <a:pt x="29" y="29"/>
                  </a:cubicBezTo>
                  <a:cubicBezTo>
                    <a:pt x="29" y="29"/>
                    <a:pt x="29" y="29"/>
                    <a:pt x="29" y="29"/>
                  </a:cubicBezTo>
                  <a:cubicBezTo>
                    <a:pt x="30" y="32"/>
                    <a:pt x="30" y="32"/>
                    <a:pt x="30" y="32"/>
                  </a:cubicBezTo>
                  <a:cubicBezTo>
                    <a:pt x="30" y="32"/>
                    <a:pt x="30" y="32"/>
                    <a:pt x="30" y="32"/>
                  </a:cubicBezTo>
                  <a:cubicBezTo>
                    <a:pt x="30" y="32"/>
                    <a:pt x="30" y="32"/>
                    <a:pt x="30" y="32"/>
                  </a:cubicBezTo>
                  <a:cubicBezTo>
                    <a:pt x="30" y="32"/>
                    <a:pt x="31" y="32"/>
                    <a:pt x="31" y="32"/>
                  </a:cubicBezTo>
                  <a:cubicBezTo>
                    <a:pt x="31" y="32"/>
                    <a:pt x="31" y="32"/>
                    <a:pt x="31" y="32"/>
                  </a:cubicBezTo>
                  <a:cubicBezTo>
                    <a:pt x="31" y="32"/>
                    <a:pt x="31" y="32"/>
                    <a:pt x="31" y="32"/>
                  </a:cubicBezTo>
                  <a:cubicBezTo>
                    <a:pt x="31" y="32"/>
                    <a:pt x="31" y="32"/>
                    <a:pt x="31" y="32"/>
                  </a:cubicBezTo>
                  <a:cubicBezTo>
                    <a:pt x="31" y="32"/>
                    <a:pt x="31" y="32"/>
                    <a:pt x="32" y="32"/>
                  </a:cubicBezTo>
                  <a:cubicBezTo>
                    <a:pt x="32" y="32"/>
                    <a:pt x="32" y="32"/>
                    <a:pt x="32" y="32"/>
                  </a:cubicBezTo>
                  <a:cubicBezTo>
                    <a:pt x="32" y="32"/>
                    <a:pt x="32" y="32"/>
                    <a:pt x="32" y="32"/>
                  </a:cubicBezTo>
                  <a:cubicBezTo>
                    <a:pt x="32" y="32"/>
                    <a:pt x="32" y="32"/>
                    <a:pt x="32" y="32"/>
                  </a:cubicBezTo>
                  <a:cubicBezTo>
                    <a:pt x="32" y="32"/>
                    <a:pt x="32" y="32"/>
                    <a:pt x="33" y="32"/>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4" y="33"/>
                    <a:pt x="34" y="33"/>
                    <a:pt x="34" y="33"/>
                  </a:cubicBezTo>
                  <a:cubicBezTo>
                    <a:pt x="34" y="33"/>
                    <a:pt x="34" y="33"/>
                    <a:pt x="34" y="33"/>
                  </a:cubicBezTo>
                  <a:cubicBezTo>
                    <a:pt x="34" y="33"/>
                    <a:pt x="34" y="33"/>
                    <a:pt x="34" y="33"/>
                  </a:cubicBezTo>
                  <a:cubicBezTo>
                    <a:pt x="34" y="33"/>
                    <a:pt x="34" y="33"/>
                    <a:pt x="34" y="33"/>
                  </a:cubicBezTo>
                  <a:cubicBezTo>
                    <a:pt x="34" y="33"/>
                    <a:pt x="34" y="33"/>
                    <a:pt x="34" y="33"/>
                  </a:cubicBezTo>
                  <a:cubicBezTo>
                    <a:pt x="35" y="33"/>
                    <a:pt x="35" y="33"/>
                    <a:pt x="35" y="33"/>
                  </a:cubicBezTo>
                  <a:cubicBezTo>
                    <a:pt x="35" y="33"/>
                    <a:pt x="35" y="33"/>
                    <a:pt x="35" y="33"/>
                  </a:cubicBezTo>
                  <a:cubicBezTo>
                    <a:pt x="35" y="33"/>
                    <a:pt x="35" y="33"/>
                    <a:pt x="35" y="33"/>
                  </a:cubicBezTo>
                  <a:cubicBezTo>
                    <a:pt x="35" y="33"/>
                    <a:pt x="35" y="33"/>
                    <a:pt x="35" y="33"/>
                  </a:cubicBezTo>
                  <a:cubicBezTo>
                    <a:pt x="35" y="33"/>
                    <a:pt x="35" y="33"/>
                    <a:pt x="35" y="33"/>
                  </a:cubicBezTo>
                  <a:cubicBezTo>
                    <a:pt x="35" y="32"/>
                    <a:pt x="35" y="32"/>
                    <a:pt x="35" y="32"/>
                  </a:cubicBezTo>
                  <a:cubicBezTo>
                    <a:pt x="35" y="32"/>
                    <a:pt x="35" y="32"/>
                    <a:pt x="35" y="32"/>
                  </a:cubicBezTo>
                  <a:cubicBezTo>
                    <a:pt x="35" y="32"/>
                    <a:pt x="35" y="32"/>
                    <a:pt x="35" y="32"/>
                  </a:cubicBezTo>
                  <a:cubicBezTo>
                    <a:pt x="35" y="32"/>
                    <a:pt x="35" y="32"/>
                    <a:pt x="35" y="32"/>
                  </a:cubicBezTo>
                  <a:cubicBezTo>
                    <a:pt x="35" y="32"/>
                    <a:pt x="35" y="32"/>
                    <a:pt x="35" y="32"/>
                  </a:cubicBezTo>
                  <a:cubicBezTo>
                    <a:pt x="35" y="32"/>
                    <a:pt x="35" y="32"/>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0"/>
                    <a:pt x="35" y="30"/>
                  </a:cubicBezTo>
                  <a:cubicBezTo>
                    <a:pt x="35" y="30"/>
                    <a:pt x="35" y="30"/>
                    <a:pt x="35" y="30"/>
                  </a:cubicBezTo>
                  <a:cubicBezTo>
                    <a:pt x="35" y="30"/>
                    <a:pt x="35" y="30"/>
                    <a:pt x="35" y="30"/>
                  </a:cubicBezTo>
                  <a:cubicBezTo>
                    <a:pt x="35" y="30"/>
                    <a:pt x="35" y="30"/>
                    <a:pt x="35" y="30"/>
                  </a:cubicBezTo>
                  <a:cubicBezTo>
                    <a:pt x="36" y="30"/>
                    <a:pt x="36" y="29"/>
                    <a:pt x="36" y="29"/>
                  </a:cubicBezTo>
                  <a:cubicBezTo>
                    <a:pt x="36" y="29"/>
                    <a:pt x="36" y="29"/>
                    <a:pt x="36" y="29"/>
                  </a:cubicBezTo>
                  <a:cubicBezTo>
                    <a:pt x="35" y="29"/>
                    <a:pt x="35" y="29"/>
                    <a:pt x="35" y="29"/>
                  </a:cubicBezTo>
                  <a:cubicBezTo>
                    <a:pt x="35" y="29"/>
                    <a:pt x="35" y="29"/>
                    <a:pt x="35" y="29"/>
                  </a:cubicBezTo>
                  <a:cubicBezTo>
                    <a:pt x="35" y="29"/>
                    <a:pt x="35" y="29"/>
                    <a:pt x="35" y="29"/>
                  </a:cubicBezTo>
                  <a:cubicBezTo>
                    <a:pt x="35" y="29"/>
                    <a:pt x="35" y="28"/>
                    <a:pt x="35" y="28"/>
                  </a:cubicBezTo>
                  <a:cubicBezTo>
                    <a:pt x="35" y="28"/>
                    <a:pt x="35" y="28"/>
                    <a:pt x="35" y="28"/>
                  </a:cubicBezTo>
                  <a:cubicBezTo>
                    <a:pt x="35" y="28"/>
                    <a:pt x="35" y="28"/>
                    <a:pt x="35" y="28"/>
                  </a:cubicBezTo>
                  <a:cubicBezTo>
                    <a:pt x="35" y="28"/>
                    <a:pt x="35" y="28"/>
                    <a:pt x="35" y="28"/>
                  </a:cubicBezTo>
                  <a:cubicBezTo>
                    <a:pt x="35" y="28"/>
                    <a:pt x="35" y="28"/>
                    <a:pt x="35" y="27"/>
                  </a:cubicBezTo>
                  <a:cubicBezTo>
                    <a:pt x="35" y="27"/>
                    <a:pt x="35" y="27"/>
                    <a:pt x="35" y="27"/>
                  </a:cubicBezTo>
                  <a:cubicBezTo>
                    <a:pt x="35" y="27"/>
                    <a:pt x="35" y="27"/>
                    <a:pt x="35" y="27"/>
                  </a:cubicBezTo>
                  <a:cubicBezTo>
                    <a:pt x="35" y="27"/>
                    <a:pt x="35" y="27"/>
                    <a:pt x="35" y="27"/>
                  </a:cubicBezTo>
                  <a:cubicBezTo>
                    <a:pt x="35" y="27"/>
                    <a:pt x="35" y="27"/>
                    <a:pt x="35" y="27"/>
                  </a:cubicBezTo>
                  <a:cubicBezTo>
                    <a:pt x="33" y="25"/>
                    <a:pt x="32" y="23"/>
                    <a:pt x="31" y="22"/>
                  </a:cubicBezTo>
                  <a:cubicBezTo>
                    <a:pt x="30" y="21"/>
                    <a:pt x="30" y="21"/>
                    <a:pt x="30" y="21"/>
                  </a:cubicBezTo>
                  <a:cubicBezTo>
                    <a:pt x="30" y="20"/>
                    <a:pt x="30" y="20"/>
                    <a:pt x="30" y="20"/>
                  </a:cubicBezTo>
                  <a:cubicBezTo>
                    <a:pt x="30" y="20"/>
                    <a:pt x="30" y="20"/>
                    <a:pt x="30" y="20"/>
                  </a:cubicBezTo>
                  <a:cubicBezTo>
                    <a:pt x="30" y="20"/>
                    <a:pt x="30" y="20"/>
                    <a:pt x="30" y="20"/>
                  </a:cubicBezTo>
                  <a:cubicBezTo>
                    <a:pt x="30" y="20"/>
                    <a:pt x="30" y="20"/>
                    <a:pt x="30" y="20"/>
                  </a:cubicBezTo>
                  <a:cubicBezTo>
                    <a:pt x="28" y="17"/>
                    <a:pt x="28" y="17"/>
                    <a:pt x="28" y="17"/>
                  </a:cubicBezTo>
                  <a:cubicBezTo>
                    <a:pt x="27" y="17"/>
                    <a:pt x="27" y="17"/>
                    <a:pt x="27" y="17"/>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5"/>
                    <a:pt x="27" y="15"/>
                    <a:pt x="27" y="15"/>
                  </a:cubicBezTo>
                  <a:cubicBezTo>
                    <a:pt x="27" y="15"/>
                    <a:pt x="27" y="15"/>
                    <a:pt x="27" y="15"/>
                  </a:cubicBezTo>
                  <a:cubicBezTo>
                    <a:pt x="28" y="15"/>
                    <a:pt x="28" y="15"/>
                    <a:pt x="28" y="15"/>
                  </a:cubicBezTo>
                  <a:cubicBezTo>
                    <a:pt x="30" y="13"/>
                    <a:pt x="30" y="13"/>
                    <a:pt x="30" y="13"/>
                  </a:cubicBezTo>
                  <a:cubicBezTo>
                    <a:pt x="30" y="13"/>
                    <a:pt x="30" y="13"/>
                    <a:pt x="30" y="13"/>
                  </a:cubicBezTo>
                  <a:cubicBezTo>
                    <a:pt x="30" y="13"/>
                    <a:pt x="30" y="13"/>
                    <a:pt x="30" y="13"/>
                  </a:cubicBezTo>
                  <a:cubicBezTo>
                    <a:pt x="30" y="13"/>
                    <a:pt x="30" y="13"/>
                    <a:pt x="30"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3" y="13"/>
                    <a:pt x="33" y="13"/>
                    <a:pt x="33" y="13"/>
                  </a:cubicBezTo>
                  <a:cubicBezTo>
                    <a:pt x="33" y="13"/>
                    <a:pt x="33" y="13"/>
                    <a:pt x="34" y="13"/>
                  </a:cubicBezTo>
                  <a:cubicBezTo>
                    <a:pt x="34" y="13"/>
                    <a:pt x="34" y="13"/>
                    <a:pt x="34" y="13"/>
                  </a:cubicBezTo>
                  <a:cubicBezTo>
                    <a:pt x="35" y="13"/>
                    <a:pt x="35" y="13"/>
                    <a:pt x="35" y="13"/>
                  </a:cubicBezTo>
                  <a:cubicBezTo>
                    <a:pt x="36" y="13"/>
                    <a:pt x="36" y="14"/>
                    <a:pt x="36"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8" y="14"/>
                    <a:pt x="38" y="13"/>
                  </a:cubicBezTo>
                  <a:cubicBezTo>
                    <a:pt x="38" y="13"/>
                    <a:pt x="38" y="13"/>
                    <a:pt x="38" y="13"/>
                  </a:cubicBezTo>
                  <a:cubicBezTo>
                    <a:pt x="38" y="13"/>
                    <a:pt x="39" y="13"/>
                    <a:pt x="39" y="13"/>
                  </a:cubicBezTo>
                  <a:cubicBezTo>
                    <a:pt x="39" y="13"/>
                    <a:pt x="39" y="13"/>
                    <a:pt x="39" y="13"/>
                  </a:cubicBezTo>
                  <a:cubicBezTo>
                    <a:pt x="39" y="13"/>
                    <a:pt x="39" y="13"/>
                    <a:pt x="39" y="13"/>
                  </a:cubicBezTo>
                  <a:cubicBezTo>
                    <a:pt x="39" y="13"/>
                    <a:pt x="39" y="13"/>
                    <a:pt x="39" y="13"/>
                  </a:cubicBezTo>
                  <a:cubicBezTo>
                    <a:pt x="39" y="13"/>
                    <a:pt x="39" y="12"/>
                    <a:pt x="39" y="12"/>
                  </a:cubicBezTo>
                  <a:cubicBezTo>
                    <a:pt x="40" y="12"/>
                    <a:pt x="40" y="12"/>
                    <a:pt x="40" y="12"/>
                  </a:cubicBezTo>
                  <a:cubicBezTo>
                    <a:pt x="40" y="12"/>
                    <a:pt x="40" y="12"/>
                    <a:pt x="40" y="12"/>
                  </a:cubicBezTo>
                  <a:cubicBezTo>
                    <a:pt x="40" y="12"/>
                    <a:pt x="40" y="12"/>
                    <a:pt x="40" y="12"/>
                  </a:cubicBezTo>
                  <a:cubicBezTo>
                    <a:pt x="40" y="12"/>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9"/>
                    <a:pt x="40" y="9"/>
                    <a:pt x="40" y="9"/>
                  </a:cubicBezTo>
                  <a:cubicBezTo>
                    <a:pt x="40" y="9"/>
                    <a:pt x="40" y="8"/>
                    <a:pt x="40" y="8"/>
                  </a:cubicBezTo>
                  <a:cubicBezTo>
                    <a:pt x="40" y="8"/>
                    <a:pt x="40" y="8"/>
                    <a:pt x="40" y="8"/>
                  </a:cubicBezTo>
                  <a:cubicBezTo>
                    <a:pt x="40" y="8"/>
                    <a:pt x="40" y="7"/>
                    <a:pt x="40" y="7"/>
                  </a:cubicBezTo>
                  <a:cubicBezTo>
                    <a:pt x="40" y="7"/>
                    <a:pt x="40" y="7"/>
                    <a:pt x="40" y="7"/>
                  </a:cubicBezTo>
                  <a:cubicBezTo>
                    <a:pt x="40" y="7"/>
                    <a:pt x="40" y="7"/>
                    <a:pt x="40" y="7"/>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5"/>
                    <a:pt x="38" y="5"/>
                  </a:cubicBezTo>
                  <a:cubicBezTo>
                    <a:pt x="38" y="5"/>
                    <a:pt x="38" y="5"/>
                    <a:pt x="38" y="5"/>
                  </a:cubicBezTo>
                  <a:cubicBezTo>
                    <a:pt x="38" y="5"/>
                    <a:pt x="38" y="5"/>
                    <a:pt x="38" y="5"/>
                  </a:cubicBezTo>
                  <a:cubicBezTo>
                    <a:pt x="38" y="5"/>
                    <a:pt x="38" y="5"/>
                    <a:pt x="38" y="5"/>
                  </a:cubicBezTo>
                  <a:cubicBezTo>
                    <a:pt x="37" y="4"/>
                    <a:pt x="37" y="4"/>
                    <a:pt x="37" y="4"/>
                  </a:cubicBezTo>
                  <a:cubicBezTo>
                    <a:pt x="37" y="4"/>
                    <a:pt x="37" y="4"/>
                    <a:pt x="37" y="4"/>
                  </a:cubicBezTo>
                  <a:cubicBezTo>
                    <a:pt x="37" y="4"/>
                    <a:pt x="37" y="4"/>
                    <a:pt x="37" y="4"/>
                  </a:cubicBezTo>
                  <a:cubicBezTo>
                    <a:pt x="37" y="4"/>
                    <a:pt x="37" y="4"/>
                    <a:pt x="37" y="4"/>
                  </a:cubicBezTo>
                  <a:cubicBezTo>
                    <a:pt x="37" y="4"/>
                    <a:pt x="37" y="4"/>
                    <a:pt x="37" y="4"/>
                  </a:cubicBezTo>
                  <a:cubicBezTo>
                    <a:pt x="36" y="4"/>
                    <a:pt x="36" y="4"/>
                    <a:pt x="36" y="4"/>
                  </a:cubicBezTo>
                  <a:cubicBezTo>
                    <a:pt x="36" y="4"/>
                    <a:pt x="36" y="4"/>
                    <a:pt x="36" y="4"/>
                  </a:cubicBezTo>
                  <a:cubicBezTo>
                    <a:pt x="36" y="4"/>
                    <a:pt x="36" y="4"/>
                    <a:pt x="36" y="4"/>
                  </a:cubicBezTo>
                  <a:cubicBezTo>
                    <a:pt x="36" y="3"/>
                    <a:pt x="36" y="3"/>
                    <a:pt x="36" y="3"/>
                  </a:cubicBezTo>
                  <a:cubicBezTo>
                    <a:pt x="36" y="3"/>
                    <a:pt x="36" y="3"/>
                    <a:pt x="36" y="3"/>
                  </a:cubicBezTo>
                  <a:cubicBezTo>
                    <a:pt x="36" y="3"/>
                    <a:pt x="36" y="3"/>
                    <a:pt x="35" y="3"/>
                  </a:cubicBezTo>
                  <a:cubicBezTo>
                    <a:pt x="35" y="3"/>
                    <a:pt x="35" y="3"/>
                    <a:pt x="35" y="2"/>
                  </a:cubicBezTo>
                  <a:cubicBezTo>
                    <a:pt x="35" y="2"/>
                    <a:pt x="35" y="2"/>
                    <a:pt x="35" y="2"/>
                  </a:cubicBezTo>
                  <a:cubicBezTo>
                    <a:pt x="35" y="2"/>
                    <a:pt x="34" y="2"/>
                    <a:pt x="34" y="2"/>
                  </a:cubicBezTo>
                  <a:cubicBezTo>
                    <a:pt x="34" y="2"/>
                    <a:pt x="34" y="2"/>
                    <a:pt x="34" y="2"/>
                  </a:cubicBezTo>
                  <a:cubicBezTo>
                    <a:pt x="34" y="2"/>
                    <a:pt x="34" y="2"/>
                    <a:pt x="34" y="2"/>
                  </a:cubicBezTo>
                  <a:cubicBezTo>
                    <a:pt x="34" y="2"/>
                    <a:pt x="34" y="2"/>
                    <a:pt x="34" y="2"/>
                  </a:cubicBezTo>
                  <a:cubicBezTo>
                    <a:pt x="34" y="2"/>
                    <a:pt x="34" y="2"/>
                    <a:pt x="34" y="2"/>
                  </a:cubicBezTo>
                  <a:cubicBezTo>
                    <a:pt x="34" y="2"/>
                    <a:pt x="34" y="2"/>
                    <a:pt x="33" y="2"/>
                  </a:cubicBezTo>
                  <a:cubicBezTo>
                    <a:pt x="33" y="2"/>
                    <a:pt x="33" y="2"/>
                    <a:pt x="33" y="2"/>
                  </a:cubicBezTo>
                  <a:cubicBezTo>
                    <a:pt x="33" y="2"/>
                    <a:pt x="33" y="2"/>
                    <a:pt x="33" y="2"/>
                  </a:cubicBezTo>
                  <a:cubicBezTo>
                    <a:pt x="33" y="2"/>
                    <a:pt x="33" y="2"/>
                    <a:pt x="33" y="2"/>
                  </a:cubicBezTo>
                  <a:cubicBezTo>
                    <a:pt x="33" y="2"/>
                    <a:pt x="33" y="2"/>
                    <a:pt x="33" y="2"/>
                  </a:cubicBezTo>
                  <a:cubicBezTo>
                    <a:pt x="33" y="2"/>
                    <a:pt x="33" y="2"/>
                    <a:pt x="33" y="2"/>
                  </a:cubicBezTo>
                  <a:cubicBezTo>
                    <a:pt x="33" y="2"/>
                    <a:pt x="33" y="2"/>
                    <a:pt x="33"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4"/>
                    <a:pt x="31" y="4"/>
                    <a:pt x="31" y="4"/>
                  </a:cubicBezTo>
                  <a:cubicBezTo>
                    <a:pt x="31" y="4"/>
                    <a:pt x="31" y="4"/>
                    <a:pt x="31" y="4"/>
                  </a:cubicBezTo>
                  <a:cubicBezTo>
                    <a:pt x="31" y="4"/>
                    <a:pt x="31" y="4"/>
                    <a:pt x="31" y="4"/>
                  </a:cubicBezTo>
                  <a:cubicBezTo>
                    <a:pt x="31" y="4"/>
                    <a:pt x="31" y="4"/>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2" y="6"/>
                    <a:pt x="32" y="6"/>
                    <a:pt x="32" y="6"/>
                  </a:cubicBezTo>
                  <a:cubicBezTo>
                    <a:pt x="32" y="7"/>
                    <a:pt x="32" y="7"/>
                    <a:pt x="32" y="7"/>
                  </a:cubicBezTo>
                  <a:cubicBezTo>
                    <a:pt x="31" y="7"/>
                    <a:pt x="31" y="7"/>
                    <a:pt x="31" y="7"/>
                  </a:cubicBezTo>
                  <a:cubicBezTo>
                    <a:pt x="31" y="8"/>
                    <a:pt x="31" y="8"/>
                    <a:pt x="30" y="9"/>
                  </a:cubicBezTo>
                  <a:cubicBezTo>
                    <a:pt x="30" y="9"/>
                    <a:pt x="30" y="9"/>
                    <a:pt x="30" y="9"/>
                  </a:cubicBezTo>
                  <a:cubicBezTo>
                    <a:pt x="30" y="9"/>
                    <a:pt x="30" y="9"/>
                    <a:pt x="30"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8" y="9"/>
                  </a:cubicBezTo>
                  <a:cubicBezTo>
                    <a:pt x="28" y="9"/>
                    <a:pt x="28" y="9"/>
                    <a:pt x="28" y="9"/>
                  </a:cubicBezTo>
                  <a:cubicBezTo>
                    <a:pt x="28" y="9"/>
                    <a:pt x="28" y="9"/>
                    <a:pt x="28" y="9"/>
                  </a:cubicBezTo>
                  <a:cubicBezTo>
                    <a:pt x="28" y="9"/>
                    <a:pt x="28" y="9"/>
                    <a:pt x="28"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6" y="9"/>
                    <a:pt x="26" y="9"/>
                    <a:pt x="26" y="10"/>
                  </a:cubicBezTo>
                  <a:cubicBezTo>
                    <a:pt x="26" y="10"/>
                    <a:pt x="26" y="10"/>
                    <a:pt x="26" y="10"/>
                  </a:cubicBezTo>
                  <a:cubicBezTo>
                    <a:pt x="26" y="10"/>
                    <a:pt x="26" y="10"/>
                    <a:pt x="26" y="10"/>
                  </a:cubicBezTo>
                  <a:cubicBezTo>
                    <a:pt x="25" y="10"/>
                    <a:pt x="25" y="10"/>
                    <a:pt x="25" y="10"/>
                  </a:cubicBezTo>
                  <a:cubicBezTo>
                    <a:pt x="24" y="11"/>
                    <a:pt x="24" y="11"/>
                    <a:pt x="24" y="11"/>
                  </a:cubicBezTo>
                  <a:cubicBezTo>
                    <a:pt x="24" y="11"/>
                    <a:pt x="24" y="11"/>
                    <a:pt x="23" y="12"/>
                  </a:cubicBezTo>
                  <a:cubicBezTo>
                    <a:pt x="23" y="12"/>
                    <a:pt x="23" y="12"/>
                    <a:pt x="23" y="12"/>
                  </a:cubicBezTo>
                  <a:cubicBezTo>
                    <a:pt x="22" y="12"/>
                    <a:pt x="22" y="12"/>
                    <a:pt x="22" y="12"/>
                  </a:cubicBezTo>
                  <a:cubicBezTo>
                    <a:pt x="22" y="12"/>
                    <a:pt x="22" y="12"/>
                    <a:pt x="22" y="12"/>
                  </a:cubicBezTo>
                  <a:cubicBezTo>
                    <a:pt x="21" y="12"/>
                    <a:pt x="21" y="12"/>
                    <a:pt x="21" y="12"/>
                  </a:cubicBezTo>
                  <a:cubicBezTo>
                    <a:pt x="21" y="12"/>
                    <a:pt x="21" y="12"/>
                    <a:pt x="21" y="12"/>
                  </a:cubicBezTo>
                  <a:cubicBezTo>
                    <a:pt x="21" y="11"/>
                    <a:pt x="21" y="11"/>
                    <a:pt x="21" y="11"/>
                  </a:cubicBezTo>
                  <a:cubicBezTo>
                    <a:pt x="21" y="11"/>
                    <a:pt x="21" y="11"/>
                    <a:pt x="21" y="11"/>
                  </a:cubicBezTo>
                  <a:cubicBezTo>
                    <a:pt x="20" y="11"/>
                    <a:pt x="20" y="11"/>
                    <a:pt x="20" y="11"/>
                  </a:cubicBezTo>
                  <a:cubicBezTo>
                    <a:pt x="20" y="10"/>
                    <a:pt x="20" y="10"/>
                    <a:pt x="20" y="10"/>
                  </a:cubicBezTo>
                  <a:cubicBezTo>
                    <a:pt x="20" y="10"/>
                    <a:pt x="20" y="10"/>
                    <a:pt x="20" y="10"/>
                  </a:cubicBezTo>
                  <a:cubicBezTo>
                    <a:pt x="20" y="10"/>
                    <a:pt x="20" y="10"/>
                    <a:pt x="20" y="10"/>
                  </a:cubicBezTo>
                  <a:cubicBezTo>
                    <a:pt x="19" y="10"/>
                    <a:pt x="19" y="10"/>
                    <a:pt x="19" y="10"/>
                  </a:cubicBezTo>
                  <a:cubicBezTo>
                    <a:pt x="19" y="10"/>
                    <a:pt x="19" y="9"/>
                    <a:pt x="19" y="9"/>
                  </a:cubicBezTo>
                  <a:cubicBezTo>
                    <a:pt x="19" y="9"/>
                    <a:pt x="18" y="9"/>
                    <a:pt x="18" y="9"/>
                  </a:cubicBezTo>
                  <a:cubicBezTo>
                    <a:pt x="18" y="9"/>
                    <a:pt x="18" y="9"/>
                    <a:pt x="18" y="9"/>
                  </a:cubicBezTo>
                  <a:cubicBezTo>
                    <a:pt x="18" y="8"/>
                    <a:pt x="18" y="8"/>
                    <a:pt x="18" y="8"/>
                  </a:cubicBezTo>
                  <a:cubicBezTo>
                    <a:pt x="18" y="8"/>
                    <a:pt x="18" y="8"/>
                    <a:pt x="18" y="8"/>
                  </a:cubicBezTo>
                  <a:cubicBezTo>
                    <a:pt x="18" y="8"/>
                    <a:pt x="18" y="8"/>
                    <a:pt x="18" y="8"/>
                  </a:cubicBezTo>
                  <a:cubicBezTo>
                    <a:pt x="17" y="8"/>
                    <a:pt x="16" y="7"/>
                    <a:pt x="16" y="7"/>
                  </a:cubicBezTo>
                  <a:cubicBezTo>
                    <a:pt x="16" y="7"/>
                    <a:pt x="16" y="7"/>
                    <a:pt x="16" y="7"/>
                  </a:cubicBezTo>
                  <a:cubicBezTo>
                    <a:pt x="15" y="6"/>
                    <a:pt x="15" y="6"/>
                    <a:pt x="15" y="6"/>
                  </a:cubicBezTo>
                  <a:cubicBezTo>
                    <a:pt x="15" y="6"/>
                    <a:pt x="14" y="6"/>
                    <a:pt x="14" y="5"/>
                  </a:cubicBezTo>
                  <a:cubicBezTo>
                    <a:pt x="14" y="5"/>
                    <a:pt x="14" y="5"/>
                    <a:pt x="13" y="5"/>
                  </a:cubicBezTo>
                  <a:cubicBezTo>
                    <a:pt x="13" y="5"/>
                    <a:pt x="13" y="5"/>
                    <a:pt x="13" y="5"/>
                  </a:cubicBezTo>
                  <a:cubicBezTo>
                    <a:pt x="13" y="5"/>
                    <a:pt x="13" y="5"/>
                    <a:pt x="13" y="5"/>
                  </a:cubicBezTo>
                  <a:cubicBezTo>
                    <a:pt x="13" y="4"/>
                    <a:pt x="13" y="4"/>
                    <a:pt x="13" y="4"/>
                  </a:cubicBezTo>
                  <a:cubicBezTo>
                    <a:pt x="12" y="4"/>
                    <a:pt x="12" y="4"/>
                    <a:pt x="12" y="4"/>
                  </a:cubicBezTo>
                  <a:cubicBezTo>
                    <a:pt x="12" y="4"/>
                    <a:pt x="12" y="4"/>
                    <a:pt x="12" y="4"/>
                  </a:cubicBezTo>
                  <a:cubicBezTo>
                    <a:pt x="12" y="4"/>
                    <a:pt x="12" y="4"/>
                    <a:pt x="12" y="4"/>
                  </a:cubicBezTo>
                  <a:cubicBezTo>
                    <a:pt x="12" y="4"/>
                    <a:pt x="12" y="4"/>
                    <a:pt x="12" y="4"/>
                  </a:cubicBezTo>
                  <a:cubicBezTo>
                    <a:pt x="11" y="4"/>
                    <a:pt x="11" y="4"/>
                    <a:pt x="11" y="4"/>
                  </a:cubicBezTo>
                  <a:cubicBezTo>
                    <a:pt x="11" y="4"/>
                    <a:pt x="11" y="4"/>
                    <a:pt x="11" y="4"/>
                  </a:cubicBezTo>
                  <a:cubicBezTo>
                    <a:pt x="11" y="4"/>
                    <a:pt x="11" y="4"/>
                    <a:pt x="11" y="4"/>
                  </a:cubicBezTo>
                  <a:cubicBezTo>
                    <a:pt x="11" y="3"/>
                    <a:pt x="11" y="3"/>
                    <a:pt x="11" y="3"/>
                  </a:cubicBezTo>
                  <a:cubicBezTo>
                    <a:pt x="11" y="3"/>
                    <a:pt x="11" y="3"/>
                    <a:pt x="11" y="3"/>
                  </a:cubicBezTo>
                  <a:cubicBezTo>
                    <a:pt x="11" y="3"/>
                    <a:pt x="11" y="3"/>
                    <a:pt x="10" y="3"/>
                  </a:cubicBezTo>
                  <a:cubicBezTo>
                    <a:pt x="10" y="3"/>
                    <a:pt x="10" y="3"/>
                    <a:pt x="10" y="3"/>
                  </a:cubicBezTo>
                  <a:cubicBezTo>
                    <a:pt x="10" y="3"/>
                    <a:pt x="10" y="3"/>
                    <a:pt x="10" y="3"/>
                  </a:cubicBezTo>
                  <a:cubicBezTo>
                    <a:pt x="10" y="3"/>
                    <a:pt x="10" y="3"/>
                    <a:pt x="10" y="3"/>
                  </a:cubicBezTo>
                  <a:cubicBezTo>
                    <a:pt x="10" y="3"/>
                    <a:pt x="10" y="3"/>
                    <a:pt x="10" y="3"/>
                  </a:cubicBezTo>
                  <a:cubicBezTo>
                    <a:pt x="10" y="2"/>
                    <a:pt x="10" y="2"/>
                    <a:pt x="10" y="2"/>
                  </a:cubicBezTo>
                  <a:cubicBezTo>
                    <a:pt x="10" y="2"/>
                    <a:pt x="9" y="2"/>
                    <a:pt x="9" y="1"/>
                  </a:cubicBezTo>
                  <a:cubicBezTo>
                    <a:pt x="9" y="1"/>
                    <a:pt x="9" y="1"/>
                    <a:pt x="9" y="1"/>
                  </a:cubicBezTo>
                  <a:cubicBezTo>
                    <a:pt x="8" y="1"/>
                    <a:pt x="8" y="0"/>
                    <a:pt x="7" y="0"/>
                  </a:cubicBezTo>
                  <a:cubicBezTo>
                    <a:pt x="7" y="0"/>
                    <a:pt x="7" y="0"/>
                    <a:pt x="7" y="0"/>
                  </a:cubicBezTo>
                  <a:cubicBezTo>
                    <a:pt x="7" y="0"/>
                    <a:pt x="7" y="0"/>
                    <a:pt x="7" y="0"/>
                  </a:cubicBezTo>
                  <a:cubicBezTo>
                    <a:pt x="7" y="0"/>
                    <a:pt x="7" y="0"/>
                    <a:pt x="7" y="0"/>
                  </a:cubicBezTo>
                  <a:cubicBezTo>
                    <a:pt x="7" y="0"/>
                    <a:pt x="7" y="0"/>
                    <a:pt x="7" y="0"/>
                  </a:cubicBezTo>
                  <a:cubicBezTo>
                    <a:pt x="7"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1"/>
                    <a:pt x="5" y="1"/>
                  </a:cubicBezTo>
                  <a:cubicBezTo>
                    <a:pt x="5" y="1"/>
                    <a:pt x="4" y="1"/>
                    <a:pt x="4" y="1"/>
                  </a:cubicBezTo>
                  <a:cubicBezTo>
                    <a:pt x="4" y="1"/>
                    <a:pt x="4" y="1"/>
                    <a:pt x="4" y="1"/>
                  </a:cubicBezTo>
                  <a:cubicBezTo>
                    <a:pt x="4" y="1"/>
                    <a:pt x="4" y="1"/>
                    <a:pt x="4" y="1"/>
                  </a:cubicBezTo>
                  <a:cubicBezTo>
                    <a:pt x="4" y="2"/>
                    <a:pt x="4" y="2"/>
                    <a:pt x="4" y="2"/>
                  </a:cubicBezTo>
                  <a:cubicBezTo>
                    <a:pt x="4" y="2"/>
                    <a:pt x="4" y="2"/>
                    <a:pt x="4" y="2"/>
                  </a:cubicBezTo>
                  <a:cubicBezTo>
                    <a:pt x="4" y="2"/>
                    <a:pt x="4" y="2"/>
                    <a:pt x="4" y="2"/>
                  </a:cubicBezTo>
                  <a:cubicBezTo>
                    <a:pt x="4" y="3"/>
                    <a:pt x="4" y="3"/>
                    <a:pt x="4" y="3"/>
                  </a:cubicBezTo>
                  <a:cubicBezTo>
                    <a:pt x="5" y="3"/>
                    <a:pt x="5" y="3"/>
                    <a:pt x="5" y="3"/>
                  </a:cubicBezTo>
                  <a:cubicBezTo>
                    <a:pt x="5" y="3"/>
                    <a:pt x="5" y="3"/>
                    <a:pt x="5" y="3"/>
                  </a:cubicBezTo>
                  <a:cubicBezTo>
                    <a:pt x="5" y="4"/>
                    <a:pt x="5" y="4"/>
                    <a:pt x="5" y="4"/>
                  </a:cubicBezTo>
                  <a:cubicBezTo>
                    <a:pt x="5" y="4"/>
                    <a:pt x="5" y="4"/>
                    <a:pt x="5" y="4"/>
                  </a:cubicBezTo>
                  <a:cubicBezTo>
                    <a:pt x="5" y="4"/>
                    <a:pt x="5" y="4"/>
                    <a:pt x="5" y="4"/>
                  </a:cubicBezTo>
                  <a:cubicBezTo>
                    <a:pt x="5" y="4"/>
                    <a:pt x="5" y="4"/>
                    <a:pt x="5" y="4"/>
                  </a:cubicBezTo>
                  <a:cubicBezTo>
                    <a:pt x="6" y="5"/>
                    <a:pt x="6" y="5"/>
                    <a:pt x="6" y="5"/>
                  </a:cubicBezTo>
                  <a:cubicBezTo>
                    <a:pt x="6" y="5"/>
                    <a:pt x="6" y="5"/>
                    <a:pt x="6" y="5"/>
                  </a:cubicBezTo>
                  <a:cubicBezTo>
                    <a:pt x="6" y="5"/>
                    <a:pt x="6" y="5"/>
                    <a:pt x="6" y="5"/>
                  </a:cubicBezTo>
                  <a:cubicBezTo>
                    <a:pt x="6" y="5"/>
                    <a:pt x="6" y="5"/>
                    <a:pt x="6" y="5"/>
                  </a:cubicBezTo>
                  <a:cubicBezTo>
                    <a:pt x="7" y="6"/>
                    <a:pt x="7" y="6"/>
                    <a:pt x="7" y="6"/>
                  </a:cubicBezTo>
                  <a:cubicBezTo>
                    <a:pt x="7" y="6"/>
                    <a:pt x="7" y="6"/>
                    <a:pt x="7" y="6"/>
                  </a:cubicBezTo>
                  <a:cubicBezTo>
                    <a:pt x="10" y="8"/>
                    <a:pt x="10" y="8"/>
                    <a:pt x="10" y="8"/>
                  </a:cubicBezTo>
                  <a:cubicBezTo>
                    <a:pt x="11" y="9"/>
                    <a:pt x="11" y="9"/>
                    <a:pt x="12" y="10"/>
                  </a:cubicBezTo>
                  <a:cubicBezTo>
                    <a:pt x="13" y="10"/>
                    <a:pt x="13" y="11"/>
                    <a:pt x="14" y="11"/>
                  </a:cubicBezTo>
                  <a:cubicBezTo>
                    <a:pt x="15" y="13"/>
                    <a:pt x="15" y="13"/>
                    <a:pt x="15" y="13"/>
                  </a:cubicBezTo>
                  <a:cubicBezTo>
                    <a:pt x="17" y="14"/>
                    <a:pt x="17" y="14"/>
                    <a:pt x="17" y="14"/>
                  </a:cubicBezTo>
                  <a:cubicBezTo>
                    <a:pt x="17" y="15"/>
                    <a:pt x="17" y="15"/>
                    <a:pt x="17" y="15"/>
                  </a:cubicBezTo>
                  <a:cubicBezTo>
                    <a:pt x="18" y="16"/>
                    <a:pt x="18" y="16"/>
                    <a:pt x="18" y="16"/>
                  </a:cubicBezTo>
                  <a:cubicBezTo>
                    <a:pt x="18" y="16"/>
                    <a:pt x="18" y="16"/>
                    <a:pt x="18" y="16"/>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8"/>
                    <a:pt x="18" y="18"/>
                  </a:cubicBezTo>
                  <a:cubicBezTo>
                    <a:pt x="18" y="18"/>
                    <a:pt x="18" y="18"/>
                    <a:pt x="18" y="18"/>
                  </a:cubicBezTo>
                  <a:cubicBezTo>
                    <a:pt x="18" y="18"/>
                    <a:pt x="18" y="18"/>
                    <a:pt x="18" y="18"/>
                  </a:cubicBezTo>
                  <a:cubicBezTo>
                    <a:pt x="18" y="18"/>
                    <a:pt x="17" y="18"/>
                    <a:pt x="17" y="19"/>
                  </a:cubicBezTo>
                  <a:cubicBezTo>
                    <a:pt x="17" y="19"/>
                    <a:pt x="17" y="19"/>
                    <a:pt x="16" y="19"/>
                  </a:cubicBezTo>
                  <a:cubicBezTo>
                    <a:pt x="16" y="19"/>
                    <a:pt x="16" y="19"/>
                    <a:pt x="16" y="19"/>
                  </a:cubicBezTo>
                  <a:cubicBezTo>
                    <a:pt x="16" y="20"/>
                    <a:pt x="15" y="20"/>
                    <a:pt x="15" y="20"/>
                  </a:cubicBezTo>
                  <a:cubicBezTo>
                    <a:pt x="15" y="20"/>
                    <a:pt x="15" y="20"/>
                    <a:pt x="15" y="20"/>
                  </a:cubicBezTo>
                  <a:cubicBezTo>
                    <a:pt x="15" y="20"/>
                    <a:pt x="15"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3" y="20"/>
                    <a:pt x="13" y="20"/>
                    <a:pt x="13" y="20"/>
                  </a:cubicBezTo>
                  <a:cubicBezTo>
                    <a:pt x="13" y="20"/>
                    <a:pt x="13" y="20"/>
                    <a:pt x="13" y="20"/>
                  </a:cubicBezTo>
                  <a:cubicBezTo>
                    <a:pt x="13" y="20"/>
                    <a:pt x="13" y="20"/>
                    <a:pt x="13" y="20"/>
                  </a:cubicBezTo>
                  <a:cubicBezTo>
                    <a:pt x="13" y="20"/>
                    <a:pt x="13" y="20"/>
                    <a:pt x="13" y="20"/>
                  </a:cubicBezTo>
                  <a:cubicBezTo>
                    <a:pt x="12" y="20"/>
                    <a:pt x="12" y="20"/>
                    <a:pt x="12" y="20"/>
                  </a:cubicBezTo>
                  <a:cubicBezTo>
                    <a:pt x="12" y="20"/>
                    <a:pt x="12" y="20"/>
                    <a:pt x="12" y="20"/>
                  </a:cubicBezTo>
                  <a:cubicBezTo>
                    <a:pt x="12" y="20"/>
                    <a:pt x="12" y="20"/>
                    <a:pt x="12" y="20"/>
                  </a:cubicBezTo>
                  <a:cubicBezTo>
                    <a:pt x="12" y="20"/>
                    <a:pt x="12" y="20"/>
                    <a:pt x="12" y="20"/>
                  </a:cubicBezTo>
                  <a:cubicBezTo>
                    <a:pt x="11" y="20"/>
                    <a:pt x="11" y="20"/>
                    <a:pt x="11" y="20"/>
                  </a:cubicBezTo>
                  <a:cubicBezTo>
                    <a:pt x="11" y="20"/>
                    <a:pt x="11" y="20"/>
                    <a:pt x="10" y="20"/>
                  </a:cubicBezTo>
                  <a:cubicBezTo>
                    <a:pt x="10" y="20"/>
                    <a:pt x="10" y="20"/>
                    <a:pt x="10" y="20"/>
                  </a:cubicBezTo>
                  <a:cubicBezTo>
                    <a:pt x="10" y="21"/>
                    <a:pt x="10" y="21"/>
                    <a:pt x="9" y="21"/>
                  </a:cubicBezTo>
                  <a:cubicBezTo>
                    <a:pt x="9" y="21"/>
                    <a:pt x="8"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6" y="20"/>
                    <a:pt x="6" y="20"/>
                    <a:pt x="6" y="20"/>
                  </a:cubicBezTo>
                  <a:cubicBezTo>
                    <a:pt x="6" y="20"/>
                    <a:pt x="6" y="20"/>
                    <a:pt x="6" y="20"/>
                  </a:cubicBezTo>
                  <a:cubicBezTo>
                    <a:pt x="6" y="20"/>
                    <a:pt x="6" y="20"/>
                    <a:pt x="6" y="20"/>
                  </a:cubicBezTo>
                  <a:cubicBezTo>
                    <a:pt x="6" y="20"/>
                    <a:pt x="6" y="20"/>
                    <a:pt x="6" y="20"/>
                  </a:cubicBezTo>
                  <a:cubicBezTo>
                    <a:pt x="6" y="20"/>
                    <a:pt x="6" y="20"/>
                    <a:pt x="6" y="20"/>
                  </a:cubicBezTo>
                  <a:cubicBezTo>
                    <a:pt x="5" y="20"/>
                    <a:pt x="5" y="20"/>
                    <a:pt x="5" y="20"/>
                  </a:cubicBezTo>
                  <a:cubicBezTo>
                    <a:pt x="4" y="19"/>
                    <a:pt x="4" y="19"/>
                    <a:pt x="4" y="19"/>
                  </a:cubicBezTo>
                  <a:cubicBezTo>
                    <a:pt x="3" y="19"/>
                    <a:pt x="3" y="19"/>
                    <a:pt x="3" y="19"/>
                  </a:cubicBezTo>
                  <a:cubicBezTo>
                    <a:pt x="3" y="19"/>
                    <a:pt x="3" y="19"/>
                    <a:pt x="3" y="19"/>
                  </a:cubicBezTo>
                  <a:cubicBezTo>
                    <a:pt x="2" y="19"/>
                    <a:pt x="2" y="19"/>
                    <a:pt x="2" y="19"/>
                  </a:cubicBezTo>
                  <a:cubicBezTo>
                    <a:pt x="2" y="19"/>
                    <a:pt x="2" y="19"/>
                    <a:pt x="2" y="19"/>
                  </a:cubicBezTo>
                  <a:cubicBezTo>
                    <a:pt x="2" y="20"/>
                    <a:pt x="2" y="20"/>
                    <a:pt x="2"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2"/>
                    <a:pt x="0" y="22"/>
                    <a:pt x="0" y="22"/>
                  </a:cubicBezTo>
                  <a:cubicBezTo>
                    <a:pt x="0" y="22"/>
                    <a:pt x="0" y="22"/>
                    <a:pt x="0" y="22"/>
                  </a:cubicBezTo>
                  <a:cubicBezTo>
                    <a:pt x="0" y="22"/>
                    <a:pt x="0" y="22"/>
                    <a:pt x="0" y="22"/>
                  </a:cubicBezTo>
                  <a:cubicBezTo>
                    <a:pt x="0" y="22"/>
                    <a:pt x="0" y="22"/>
                    <a:pt x="0" y="22"/>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24" name="Freeform 20"/>
            <p:cNvSpPr/>
            <p:nvPr/>
          </p:nvSpPr>
          <p:spPr bwMode="auto">
            <a:xfrm>
              <a:off x="1609650" y="5980656"/>
              <a:ext cx="88889" cy="89573"/>
            </a:xfrm>
            <a:custGeom>
              <a:avLst/>
              <a:gdLst>
                <a:gd name="T0" fmla="*/ 55 w 55"/>
                <a:gd name="T1" fmla="*/ 17 h 55"/>
                <a:gd name="T2" fmla="*/ 54 w 55"/>
                <a:gd name="T3" fmla="*/ 17 h 55"/>
                <a:gd name="T4" fmla="*/ 54 w 55"/>
                <a:gd name="T5" fmla="*/ 16 h 55"/>
                <a:gd name="T6" fmla="*/ 52 w 55"/>
                <a:gd name="T7" fmla="*/ 15 h 55"/>
                <a:gd name="T8" fmla="*/ 51 w 55"/>
                <a:gd name="T9" fmla="*/ 14 h 55"/>
                <a:gd name="T10" fmla="*/ 50 w 55"/>
                <a:gd name="T11" fmla="*/ 14 h 55"/>
                <a:gd name="T12" fmla="*/ 49 w 55"/>
                <a:gd name="T13" fmla="*/ 14 h 55"/>
                <a:gd name="T14" fmla="*/ 49 w 55"/>
                <a:gd name="T15" fmla="*/ 14 h 55"/>
                <a:gd name="T16" fmla="*/ 39 w 55"/>
                <a:gd name="T17" fmla="*/ 30 h 55"/>
                <a:gd name="T18" fmla="*/ 20 w 55"/>
                <a:gd name="T19" fmla="*/ 19 h 55"/>
                <a:gd name="T20" fmla="*/ 30 w 55"/>
                <a:gd name="T21" fmla="*/ 4 h 55"/>
                <a:gd name="T22" fmla="*/ 30 w 55"/>
                <a:gd name="T23" fmla="*/ 3 h 55"/>
                <a:gd name="T24" fmla="*/ 30 w 55"/>
                <a:gd name="T25" fmla="*/ 3 h 55"/>
                <a:gd name="T26" fmla="*/ 29 w 55"/>
                <a:gd name="T27" fmla="*/ 2 h 55"/>
                <a:gd name="T28" fmla="*/ 28 w 55"/>
                <a:gd name="T29" fmla="*/ 1 h 55"/>
                <a:gd name="T30" fmla="*/ 27 w 55"/>
                <a:gd name="T31" fmla="*/ 0 h 55"/>
                <a:gd name="T32" fmla="*/ 26 w 55"/>
                <a:gd name="T33" fmla="*/ 0 h 55"/>
                <a:gd name="T34" fmla="*/ 25 w 55"/>
                <a:gd name="T35" fmla="*/ 0 h 55"/>
                <a:gd name="T36" fmla="*/ 25 w 55"/>
                <a:gd name="T37" fmla="*/ 0 h 55"/>
                <a:gd name="T38" fmla="*/ 0 w 55"/>
                <a:gd name="T39" fmla="*/ 37 h 55"/>
                <a:gd name="T40" fmla="*/ 0 w 55"/>
                <a:gd name="T41" fmla="*/ 38 h 55"/>
                <a:gd name="T42" fmla="*/ 0 w 55"/>
                <a:gd name="T43" fmla="*/ 38 h 55"/>
                <a:gd name="T44" fmla="*/ 1 w 55"/>
                <a:gd name="T45" fmla="*/ 39 h 55"/>
                <a:gd name="T46" fmla="*/ 2 w 55"/>
                <a:gd name="T47" fmla="*/ 40 h 55"/>
                <a:gd name="T48" fmla="*/ 3 w 55"/>
                <a:gd name="T49" fmla="*/ 40 h 55"/>
                <a:gd name="T50" fmla="*/ 4 w 55"/>
                <a:gd name="T51" fmla="*/ 41 h 55"/>
                <a:gd name="T52" fmla="*/ 5 w 55"/>
                <a:gd name="T53" fmla="*/ 41 h 55"/>
                <a:gd name="T54" fmla="*/ 5 w 55"/>
                <a:gd name="T55" fmla="*/ 40 h 55"/>
                <a:gd name="T56" fmla="*/ 17 w 55"/>
                <a:gd name="T57" fmla="*/ 23 h 55"/>
                <a:gd name="T58" fmla="*/ 36 w 55"/>
                <a:gd name="T59" fmla="*/ 34 h 55"/>
                <a:gd name="T60" fmla="*/ 24 w 55"/>
                <a:gd name="T61" fmla="*/ 51 h 55"/>
                <a:gd name="T62" fmla="*/ 24 w 55"/>
                <a:gd name="T63" fmla="*/ 52 h 55"/>
                <a:gd name="T64" fmla="*/ 24 w 55"/>
                <a:gd name="T65" fmla="*/ 52 h 55"/>
                <a:gd name="T66" fmla="*/ 25 w 55"/>
                <a:gd name="T67" fmla="*/ 53 h 55"/>
                <a:gd name="T68" fmla="*/ 26 w 55"/>
                <a:gd name="T69" fmla="*/ 54 h 55"/>
                <a:gd name="T70" fmla="*/ 28 w 55"/>
                <a:gd name="T71" fmla="*/ 54 h 55"/>
                <a:gd name="T72" fmla="*/ 29 w 55"/>
                <a:gd name="T73" fmla="*/ 55 h 55"/>
                <a:gd name="T74" fmla="*/ 29 w 55"/>
                <a:gd name="T75" fmla="*/ 55 h 55"/>
                <a:gd name="T76" fmla="*/ 30 w 55"/>
                <a:gd name="T77" fmla="*/ 54 h 55"/>
                <a:gd name="T78" fmla="*/ 54 w 55"/>
                <a:gd name="T79" fmla="*/ 18 h 55"/>
                <a:gd name="T80" fmla="*/ 55 w 55"/>
                <a:gd name="T81"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5">
                  <a:moveTo>
                    <a:pt x="55" y="17"/>
                  </a:moveTo>
                  <a:cubicBezTo>
                    <a:pt x="55" y="17"/>
                    <a:pt x="54" y="17"/>
                    <a:pt x="54" y="17"/>
                  </a:cubicBezTo>
                  <a:cubicBezTo>
                    <a:pt x="54" y="16"/>
                    <a:pt x="54" y="16"/>
                    <a:pt x="54" y="16"/>
                  </a:cubicBezTo>
                  <a:cubicBezTo>
                    <a:pt x="53" y="16"/>
                    <a:pt x="53" y="15"/>
                    <a:pt x="52" y="15"/>
                  </a:cubicBezTo>
                  <a:cubicBezTo>
                    <a:pt x="52" y="15"/>
                    <a:pt x="51" y="15"/>
                    <a:pt x="51" y="14"/>
                  </a:cubicBezTo>
                  <a:cubicBezTo>
                    <a:pt x="51" y="14"/>
                    <a:pt x="50" y="14"/>
                    <a:pt x="50" y="14"/>
                  </a:cubicBezTo>
                  <a:cubicBezTo>
                    <a:pt x="50" y="14"/>
                    <a:pt x="50" y="14"/>
                    <a:pt x="49" y="14"/>
                  </a:cubicBezTo>
                  <a:cubicBezTo>
                    <a:pt x="49" y="14"/>
                    <a:pt x="49" y="14"/>
                    <a:pt x="49" y="14"/>
                  </a:cubicBezTo>
                  <a:cubicBezTo>
                    <a:pt x="39" y="30"/>
                    <a:pt x="39" y="30"/>
                    <a:pt x="39" y="30"/>
                  </a:cubicBezTo>
                  <a:cubicBezTo>
                    <a:pt x="20" y="19"/>
                    <a:pt x="20" y="19"/>
                    <a:pt x="20" y="19"/>
                  </a:cubicBezTo>
                  <a:cubicBezTo>
                    <a:pt x="30" y="4"/>
                    <a:pt x="30" y="4"/>
                    <a:pt x="30" y="4"/>
                  </a:cubicBezTo>
                  <a:cubicBezTo>
                    <a:pt x="30" y="3"/>
                    <a:pt x="30" y="3"/>
                    <a:pt x="30" y="3"/>
                  </a:cubicBezTo>
                  <a:cubicBezTo>
                    <a:pt x="30" y="3"/>
                    <a:pt x="30" y="3"/>
                    <a:pt x="30" y="3"/>
                  </a:cubicBezTo>
                  <a:cubicBezTo>
                    <a:pt x="30" y="2"/>
                    <a:pt x="30" y="2"/>
                    <a:pt x="29" y="2"/>
                  </a:cubicBezTo>
                  <a:cubicBezTo>
                    <a:pt x="29" y="2"/>
                    <a:pt x="29" y="1"/>
                    <a:pt x="28" y="1"/>
                  </a:cubicBezTo>
                  <a:cubicBezTo>
                    <a:pt x="27" y="1"/>
                    <a:pt x="27" y="1"/>
                    <a:pt x="27" y="0"/>
                  </a:cubicBezTo>
                  <a:cubicBezTo>
                    <a:pt x="26" y="0"/>
                    <a:pt x="26" y="0"/>
                    <a:pt x="26" y="0"/>
                  </a:cubicBezTo>
                  <a:cubicBezTo>
                    <a:pt x="25" y="0"/>
                    <a:pt x="25" y="0"/>
                    <a:pt x="25" y="0"/>
                  </a:cubicBezTo>
                  <a:cubicBezTo>
                    <a:pt x="25" y="0"/>
                    <a:pt x="25" y="0"/>
                    <a:pt x="25" y="0"/>
                  </a:cubicBezTo>
                  <a:cubicBezTo>
                    <a:pt x="0" y="37"/>
                    <a:pt x="0" y="37"/>
                    <a:pt x="0" y="37"/>
                  </a:cubicBezTo>
                  <a:cubicBezTo>
                    <a:pt x="0" y="37"/>
                    <a:pt x="0" y="37"/>
                    <a:pt x="0" y="38"/>
                  </a:cubicBezTo>
                  <a:cubicBezTo>
                    <a:pt x="0" y="38"/>
                    <a:pt x="0" y="38"/>
                    <a:pt x="0" y="38"/>
                  </a:cubicBezTo>
                  <a:cubicBezTo>
                    <a:pt x="0" y="38"/>
                    <a:pt x="0" y="38"/>
                    <a:pt x="1" y="39"/>
                  </a:cubicBezTo>
                  <a:cubicBezTo>
                    <a:pt x="1" y="39"/>
                    <a:pt x="1" y="39"/>
                    <a:pt x="2" y="40"/>
                  </a:cubicBezTo>
                  <a:cubicBezTo>
                    <a:pt x="2" y="40"/>
                    <a:pt x="3" y="40"/>
                    <a:pt x="3" y="40"/>
                  </a:cubicBezTo>
                  <a:cubicBezTo>
                    <a:pt x="4" y="40"/>
                    <a:pt x="4" y="41"/>
                    <a:pt x="4" y="41"/>
                  </a:cubicBezTo>
                  <a:cubicBezTo>
                    <a:pt x="4" y="41"/>
                    <a:pt x="5" y="41"/>
                    <a:pt x="5" y="41"/>
                  </a:cubicBezTo>
                  <a:cubicBezTo>
                    <a:pt x="5" y="40"/>
                    <a:pt x="5" y="40"/>
                    <a:pt x="5" y="40"/>
                  </a:cubicBezTo>
                  <a:cubicBezTo>
                    <a:pt x="17" y="23"/>
                    <a:pt x="17" y="23"/>
                    <a:pt x="17" y="23"/>
                  </a:cubicBezTo>
                  <a:cubicBezTo>
                    <a:pt x="36" y="34"/>
                    <a:pt x="36" y="34"/>
                    <a:pt x="36" y="34"/>
                  </a:cubicBezTo>
                  <a:cubicBezTo>
                    <a:pt x="24" y="51"/>
                    <a:pt x="24" y="51"/>
                    <a:pt x="24" y="51"/>
                  </a:cubicBezTo>
                  <a:cubicBezTo>
                    <a:pt x="24" y="51"/>
                    <a:pt x="24" y="51"/>
                    <a:pt x="24" y="52"/>
                  </a:cubicBezTo>
                  <a:cubicBezTo>
                    <a:pt x="24" y="52"/>
                    <a:pt x="24" y="52"/>
                    <a:pt x="24" y="52"/>
                  </a:cubicBezTo>
                  <a:cubicBezTo>
                    <a:pt x="24" y="52"/>
                    <a:pt x="25" y="52"/>
                    <a:pt x="25" y="53"/>
                  </a:cubicBezTo>
                  <a:cubicBezTo>
                    <a:pt x="25" y="53"/>
                    <a:pt x="26" y="53"/>
                    <a:pt x="26" y="54"/>
                  </a:cubicBezTo>
                  <a:cubicBezTo>
                    <a:pt x="27" y="54"/>
                    <a:pt x="27" y="54"/>
                    <a:pt x="28" y="54"/>
                  </a:cubicBezTo>
                  <a:cubicBezTo>
                    <a:pt x="28" y="54"/>
                    <a:pt x="28" y="55"/>
                    <a:pt x="29" y="55"/>
                  </a:cubicBezTo>
                  <a:cubicBezTo>
                    <a:pt x="29" y="55"/>
                    <a:pt x="29" y="55"/>
                    <a:pt x="29" y="55"/>
                  </a:cubicBezTo>
                  <a:cubicBezTo>
                    <a:pt x="29" y="54"/>
                    <a:pt x="29" y="54"/>
                    <a:pt x="30" y="54"/>
                  </a:cubicBezTo>
                  <a:cubicBezTo>
                    <a:pt x="54" y="18"/>
                    <a:pt x="54" y="18"/>
                    <a:pt x="54" y="18"/>
                  </a:cubicBezTo>
                  <a:cubicBezTo>
                    <a:pt x="55" y="17"/>
                    <a:pt x="55" y="17"/>
                    <a:pt x="55" y="17"/>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25" name="Freeform 21"/>
            <p:cNvSpPr/>
            <p:nvPr/>
          </p:nvSpPr>
          <p:spPr bwMode="auto">
            <a:xfrm>
              <a:off x="1432556" y="5710570"/>
              <a:ext cx="82735" cy="45812"/>
            </a:xfrm>
            <a:custGeom>
              <a:avLst/>
              <a:gdLst>
                <a:gd name="T0" fmla="*/ 10 w 51"/>
                <a:gd name="T1" fmla="*/ 27 h 28"/>
                <a:gd name="T2" fmla="*/ 16 w 51"/>
                <a:gd name="T3" fmla="*/ 28 h 28"/>
                <a:gd name="T4" fmla="*/ 21 w 51"/>
                <a:gd name="T5" fmla="*/ 27 h 28"/>
                <a:gd name="T6" fmla="*/ 24 w 51"/>
                <a:gd name="T7" fmla="*/ 24 h 28"/>
                <a:gd name="T8" fmla="*/ 27 w 51"/>
                <a:gd name="T9" fmla="*/ 21 h 28"/>
                <a:gd name="T10" fmla="*/ 29 w 51"/>
                <a:gd name="T11" fmla="*/ 17 h 28"/>
                <a:gd name="T12" fmla="*/ 30 w 51"/>
                <a:gd name="T13" fmla="*/ 13 h 28"/>
                <a:gd name="T14" fmla="*/ 32 w 51"/>
                <a:gd name="T15" fmla="*/ 9 h 28"/>
                <a:gd name="T16" fmla="*/ 34 w 51"/>
                <a:gd name="T17" fmla="*/ 7 h 28"/>
                <a:gd name="T18" fmla="*/ 38 w 51"/>
                <a:gd name="T19" fmla="*/ 6 h 28"/>
                <a:gd name="T20" fmla="*/ 40 w 51"/>
                <a:gd name="T21" fmla="*/ 6 h 28"/>
                <a:gd name="T22" fmla="*/ 43 w 51"/>
                <a:gd name="T23" fmla="*/ 7 h 28"/>
                <a:gd name="T24" fmla="*/ 44 w 51"/>
                <a:gd name="T25" fmla="*/ 10 h 28"/>
                <a:gd name="T26" fmla="*/ 45 w 51"/>
                <a:gd name="T27" fmla="*/ 13 h 28"/>
                <a:gd name="T28" fmla="*/ 45 w 51"/>
                <a:gd name="T29" fmla="*/ 16 h 28"/>
                <a:gd name="T30" fmla="*/ 44 w 51"/>
                <a:gd name="T31" fmla="*/ 19 h 28"/>
                <a:gd name="T32" fmla="*/ 43 w 51"/>
                <a:gd name="T33" fmla="*/ 21 h 28"/>
                <a:gd name="T34" fmla="*/ 42 w 51"/>
                <a:gd name="T35" fmla="*/ 23 h 28"/>
                <a:gd name="T36" fmla="*/ 43 w 51"/>
                <a:gd name="T37" fmla="*/ 23 h 28"/>
                <a:gd name="T38" fmla="*/ 43 w 51"/>
                <a:gd name="T39" fmla="*/ 23 h 28"/>
                <a:gd name="T40" fmla="*/ 44 w 51"/>
                <a:gd name="T41" fmla="*/ 23 h 28"/>
                <a:gd name="T42" fmla="*/ 45 w 51"/>
                <a:gd name="T43" fmla="*/ 23 h 28"/>
                <a:gd name="T44" fmla="*/ 46 w 51"/>
                <a:gd name="T45" fmla="*/ 23 h 28"/>
                <a:gd name="T46" fmla="*/ 47 w 51"/>
                <a:gd name="T47" fmla="*/ 23 h 28"/>
                <a:gd name="T48" fmla="*/ 48 w 51"/>
                <a:gd name="T49" fmla="*/ 23 h 28"/>
                <a:gd name="T50" fmla="*/ 48 w 51"/>
                <a:gd name="T51" fmla="*/ 22 h 28"/>
                <a:gd name="T52" fmla="*/ 49 w 51"/>
                <a:gd name="T53" fmla="*/ 21 h 28"/>
                <a:gd name="T54" fmla="*/ 50 w 51"/>
                <a:gd name="T55" fmla="*/ 19 h 28"/>
                <a:gd name="T56" fmla="*/ 50 w 51"/>
                <a:gd name="T57" fmla="*/ 16 h 28"/>
                <a:gd name="T58" fmla="*/ 51 w 51"/>
                <a:gd name="T59" fmla="*/ 13 h 28"/>
                <a:gd name="T60" fmla="*/ 49 w 51"/>
                <a:gd name="T61" fmla="*/ 7 h 28"/>
                <a:gd name="T62" fmla="*/ 46 w 51"/>
                <a:gd name="T63" fmla="*/ 3 h 28"/>
                <a:gd name="T64" fmla="*/ 42 w 51"/>
                <a:gd name="T65" fmla="*/ 1 h 28"/>
                <a:gd name="T66" fmla="*/ 37 w 51"/>
                <a:gd name="T67" fmla="*/ 0 h 28"/>
                <a:gd name="T68" fmla="*/ 32 w 51"/>
                <a:gd name="T69" fmla="*/ 1 h 28"/>
                <a:gd name="T70" fmla="*/ 28 w 51"/>
                <a:gd name="T71" fmla="*/ 4 h 28"/>
                <a:gd name="T72" fmla="*/ 26 w 51"/>
                <a:gd name="T73" fmla="*/ 7 h 28"/>
                <a:gd name="T74" fmla="*/ 24 w 51"/>
                <a:gd name="T75" fmla="*/ 11 h 28"/>
                <a:gd name="T76" fmla="*/ 22 w 51"/>
                <a:gd name="T77" fmla="*/ 15 h 28"/>
                <a:gd name="T78" fmla="*/ 20 w 51"/>
                <a:gd name="T79" fmla="*/ 18 h 28"/>
                <a:gd name="T80" fmla="*/ 18 w 51"/>
                <a:gd name="T81" fmla="*/ 21 h 28"/>
                <a:gd name="T82" fmla="*/ 15 w 51"/>
                <a:gd name="T83" fmla="*/ 22 h 28"/>
                <a:gd name="T84" fmla="*/ 11 w 51"/>
                <a:gd name="T85" fmla="*/ 21 h 28"/>
                <a:gd name="T86" fmla="*/ 8 w 51"/>
                <a:gd name="T87" fmla="*/ 20 h 28"/>
                <a:gd name="T88" fmla="*/ 7 w 51"/>
                <a:gd name="T89" fmla="*/ 17 h 28"/>
                <a:gd name="T90" fmla="*/ 6 w 51"/>
                <a:gd name="T91" fmla="*/ 13 h 28"/>
                <a:gd name="T92" fmla="*/ 6 w 51"/>
                <a:gd name="T93" fmla="*/ 9 h 28"/>
                <a:gd name="T94" fmla="*/ 7 w 51"/>
                <a:gd name="T95" fmla="*/ 5 h 28"/>
                <a:gd name="T96" fmla="*/ 8 w 51"/>
                <a:gd name="T97" fmla="*/ 3 h 28"/>
                <a:gd name="T98" fmla="*/ 9 w 51"/>
                <a:gd name="T99" fmla="*/ 2 h 28"/>
                <a:gd name="T100" fmla="*/ 9 w 51"/>
                <a:gd name="T101" fmla="*/ 1 h 28"/>
                <a:gd name="T102" fmla="*/ 8 w 51"/>
                <a:gd name="T103" fmla="*/ 1 h 28"/>
                <a:gd name="T104" fmla="*/ 7 w 51"/>
                <a:gd name="T105" fmla="*/ 1 h 28"/>
                <a:gd name="T106" fmla="*/ 6 w 51"/>
                <a:gd name="T107" fmla="*/ 1 h 28"/>
                <a:gd name="T108" fmla="*/ 4 w 51"/>
                <a:gd name="T109" fmla="*/ 1 h 28"/>
                <a:gd name="T110" fmla="*/ 3 w 51"/>
                <a:gd name="T111" fmla="*/ 2 h 28"/>
                <a:gd name="T112" fmla="*/ 2 w 51"/>
                <a:gd name="T113" fmla="*/ 3 h 28"/>
                <a:gd name="T114" fmla="*/ 1 w 51"/>
                <a:gd name="T115" fmla="*/ 6 h 28"/>
                <a:gd name="T116" fmla="*/ 0 w 51"/>
                <a:gd name="T117" fmla="*/ 9 h 28"/>
                <a:gd name="T118" fmla="*/ 0 w 51"/>
                <a:gd name="T119" fmla="*/ 14 h 28"/>
                <a:gd name="T120" fmla="*/ 2 w 51"/>
                <a:gd name="T121" fmla="*/ 19 h 28"/>
                <a:gd name="T122" fmla="*/ 5 w 51"/>
                <a:gd name="T123" fmla="*/ 24 h 28"/>
                <a:gd name="T124" fmla="*/ 10 w 51"/>
                <a:gd name="T12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28">
                  <a:moveTo>
                    <a:pt x="10" y="27"/>
                  </a:moveTo>
                  <a:cubicBezTo>
                    <a:pt x="11" y="28"/>
                    <a:pt x="13" y="28"/>
                    <a:pt x="16" y="28"/>
                  </a:cubicBezTo>
                  <a:cubicBezTo>
                    <a:pt x="18" y="28"/>
                    <a:pt x="19" y="27"/>
                    <a:pt x="21" y="27"/>
                  </a:cubicBezTo>
                  <a:cubicBezTo>
                    <a:pt x="22" y="26"/>
                    <a:pt x="23" y="25"/>
                    <a:pt x="24" y="24"/>
                  </a:cubicBezTo>
                  <a:cubicBezTo>
                    <a:pt x="25" y="23"/>
                    <a:pt x="26" y="22"/>
                    <a:pt x="27" y="21"/>
                  </a:cubicBezTo>
                  <a:cubicBezTo>
                    <a:pt x="27" y="19"/>
                    <a:pt x="28" y="18"/>
                    <a:pt x="29" y="17"/>
                  </a:cubicBezTo>
                  <a:cubicBezTo>
                    <a:pt x="29" y="15"/>
                    <a:pt x="30" y="14"/>
                    <a:pt x="30" y="13"/>
                  </a:cubicBezTo>
                  <a:cubicBezTo>
                    <a:pt x="31" y="12"/>
                    <a:pt x="31" y="10"/>
                    <a:pt x="32" y="9"/>
                  </a:cubicBezTo>
                  <a:cubicBezTo>
                    <a:pt x="33" y="8"/>
                    <a:pt x="33" y="8"/>
                    <a:pt x="34" y="7"/>
                  </a:cubicBezTo>
                  <a:cubicBezTo>
                    <a:pt x="35" y="6"/>
                    <a:pt x="36" y="6"/>
                    <a:pt x="38" y="6"/>
                  </a:cubicBezTo>
                  <a:cubicBezTo>
                    <a:pt x="39" y="6"/>
                    <a:pt x="40" y="6"/>
                    <a:pt x="40" y="6"/>
                  </a:cubicBezTo>
                  <a:cubicBezTo>
                    <a:pt x="41" y="6"/>
                    <a:pt x="42" y="7"/>
                    <a:pt x="43" y="7"/>
                  </a:cubicBezTo>
                  <a:cubicBezTo>
                    <a:pt x="43" y="8"/>
                    <a:pt x="44" y="9"/>
                    <a:pt x="44" y="10"/>
                  </a:cubicBezTo>
                  <a:cubicBezTo>
                    <a:pt x="45" y="10"/>
                    <a:pt x="45" y="12"/>
                    <a:pt x="45" y="13"/>
                  </a:cubicBezTo>
                  <a:cubicBezTo>
                    <a:pt x="45" y="14"/>
                    <a:pt x="45" y="15"/>
                    <a:pt x="45" y="16"/>
                  </a:cubicBezTo>
                  <a:cubicBezTo>
                    <a:pt x="45" y="18"/>
                    <a:pt x="44" y="19"/>
                    <a:pt x="44" y="19"/>
                  </a:cubicBezTo>
                  <a:cubicBezTo>
                    <a:pt x="44" y="20"/>
                    <a:pt x="43" y="21"/>
                    <a:pt x="43" y="21"/>
                  </a:cubicBezTo>
                  <a:cubicBezTo>
                    <a:pt x="43" y="22"/>
                    <a:pt x="42" y="22"/>
                    <a:pt x="42" y="23"/>
                  </a:cubicBezTo>
                  <a:cubicBezTo>
                    <a:pt x="42" y="23"/>
                    <a:pt x="43" y="23"/>
                    <a:pt x="43" y="23"/>
                  </a:cubicBezTo>
                  <a:cubicBezTo>
                    <a:pt x="43" y="23"/>
                    <a:pt x="43" y="23"/>
                    <a:pt x="43" y="23"/>
                  </a:cubicBezTo>
                  <a:cubicBezTo>
                    <a:pt x="43" y="23"/>
                    <a:pt x="44" y="23"/>
                    <a:pt x="44" y="23"/>
                  </a:cubicBezTo>
                  <a:cubicBezTo>
                    <a:pt x="44" y="23"/>
                    <a:pt x="45" y="23"/>
                    <a:pt x="45" y="23"/>
                  </a:cubicBezTo>
                  <a:cubicBezTo>
                    <a:pt x="46" y="23"/>
                    <a:pt x="46" y="23"/>
                    <a:pt x="46" y="23"/>
                  </a:cubicBezTo>
                  <a:cubicBezTo>
                    <a:pt x="47" y="23"/>
                    <a:pt x="47" y="23"/>
                    <a:pt x="47" y="23"/>
                  </a:cubicBezTo>
                  <a:cubicBezTo>
                    <a:pt x="47" y="23"/>
                    <a:pt x="48" y="23"/>
                    <a:pt x="48" y="23"/>
                  </a:cubicBezTo>
                  <a:cubicBezTo>
                    <a:pt x="48" y="23"/>
                    <a:pt x="48" y="23"/>
                    <a:pt x="48" y="22"/>
                  </a:cubicBezTo>
                  <a:cubicBezTo>
                    <a:pt x="48" y="22"/>
                    <a:pt x="49" y="22"/>
                    <a:pt x="49" y="21"/>
                  </a:cubicBezTo>
                  <a:cubicBezTo>
                    <a:pt x="49" y="20"/>
                    <a:pt x="50" y="19"/>
                    <a:pt x="50" y="19"/>
                  </a:cubicBezTo>
                  <a:cubicBezTo>
                    <a:pt x="50" y="18"/>
                    <a:pt x="50" y="17"/>
                    <a:pt x="50" y="16"/>
                  </a:cubicBezTo>
                  <a:cubicBezTo>
                    <a:pt x="51" y="15"/>
                    <a:pt x="51" y="14"/>
                    <a:pt x="51" y="13"/>
                  </a:cubicBezTo>
                  <a:cubicBezTo>
                    <a:pt x="50" y="11"/>
                    <a:pt x="50" y="9"/>
                    <a:pt x="49" y="7"/>
                  </a:cubicBezTo>
                  <a:cubicBezTo>
                    <a:pt x="49" y="6"/>
                    <a:pt x="48" y="4"/>
                    <a:pt x="46" y="3"/>
                  </a:cubicBezTo>
                  <a:cubicBezTo>
                    <a:pt x="45" y="2"/>
                    <a:pt x="44" y="1"/>
                    <a:pt x="42" y="1"/>
                  </a:cubicBezTo>
                  <a:cubicBezTo>
                    <a:pt x="41" y="0"/>
                    <a:pt x="39" y="0"/>
                    <a:pt x="37" y="0"/>
                  </a:cubicBezTo>
                  <a:cubicBezTo>
                    <a:pt x="35" y="0"/>
                    <a:pt x="33" y="0"/>
                    <a:pt x="32" y="1"/>
                  </a:cubicBezTo>
                  <a:cubicBezTo>
                    <a:pt x="30" y="2"/>
                    <a:pt x="29" y="3"/>
                    <a:pt x="28" y="4"/>
                  </a:cubicBezTo>
                  <a:cubicBezTo>
                    <a:pt x="27" y="5"/>
                    <a:pt x="26" y="6"/>
                    <a:pt x="26" y="7"/>
                  </a:cubicBezTo>
                  <a:cubicBezTo>
                    <a:pt x="25" y="8"/>
                    <a:pt x="24" y="10"/>
                    <a:pt x="24" y="11"/>
                  </a:cubicBezTo>
                  <a:cubicBezTo>
                    <a:pt x="23" y="12"/>
                    <a:pt x="23" y="13"/>
                    <a:pt x="22" y="15"/>
                  </a:cubicBezTo>
                  <a:cubicBezTo>
                    <a:pt x="22" y="16"/>
                    <a:pt x="21" y="17"/>
                    <a:pt x="20" y="18"/>
                  </a:cubicBezTo>
                  <a:cubicBezTo>
                    <a:pt x="20" y="19"/>
                    <a:pt x="19" y="20"/>
                    <a:pt x="18" y="21"/>
                  </a:cubicBezTo>
                  <a:cubicBezTo>
                    <a:pt x="17" y="21"/>
                    <a:pt x="16" y="22"/>
                    <a:pt x="15" y="22"/>
                  </a:cubicBezTo>
                  <a:cubicBezTo>
                    <a:pt x="13" y="22"/>
                    <a:pt x="12" y="22"/>
                    <a:pt x="11" y="21"/>
                  </a:cubicBezTo>
                  <a:cubicBezTo>
                    <a:pt x="10" y="21"/>
                    <a:pt x="9" y="20"/>
                    <a:pt x="8" y="20"/>
                  </a:cubicBezTo>
                  <a:cubicBezTo>
                    <a:pt x="8" y="19"/>
                    <a:pt x="7" y="18"/>
                    <a:pt x="7" y="17"/>
                  </a:cubicBezTo>
                  <a:cubicBezTo>
                    <a:pt x="6" y="16"/>
                    <a:pt x="6" y="15"/>
                    <a:pt x="6" y="13"/>
                  </a:cubicBezTo>
                  <a:cubicBezTo>
                    <a:pt x="6" y="12"/>
                    <a:pt x="6" y="10"/>
                    <a:pt x="6" y="9"/>
                  </a:cubicBezTo>
                  <a:cubicBezTo>
                    <a:pt x="6" y="8"/>
                    <a:pt x="7" y="6"/>
                    <a:pt x="7" y="5"/>
                  </a:cubicBezTo>
                  <a:cubicBezTo>
                    <a:pt x="8" y="4"/>
                    <a:pt x="8" y="4"/>
                    <a:pt x="8" y="3"/>
                  </a:cubicBezTo>
                  <a:cubicBezTo>
                    <a:pt x="9" y="2"/>
                    <a:pt x="9" y="2"/>
                    <a:pt x="9" y="2"/>
                  </a:cubicBezTo>
                  <a:cubicBezTo>
                    <a:pt x="9" y="1"/>
                    <a:pt x="9" y="1"/>
                    <a:pt x="9" y="1"/>
                  </a:cubicBezTo>
                  <a:cubicBezTo>
                    <a:pt x="9" y="1"/>
                    <a:pt x="9" y="1"/>
                    <a:pt x="8" y="1"/>
                  </a:cubicBezTo>
                  <a:cubicBezTo>
                    <a:pt x="8" y="1"/>
                    <a:pt x="8" y="1"/>
                    <a:pt x="7" y="1"/>
                  </a:cubicBezTo>
                  <a:cubicBezTo>
                    <a:pt x="7" y="1"/>
                    <a:pt x="7" y="1"/>
                    <a:pt x="6" y="1"/>
                  </a:cubicBezTo>
                  <a:cubicBezTo>
                    <a:pt x="5" y="1"/>
                    <a:pt x="5" y="1"/>
                    <a:pt x="4" y="1"/>
                  </a:cubicBezTo>
                  <a:cubicBezTo>
                    <a:pt x="4" y="1"/>
                    <a:pt x="3" y="1"/>
                    <a:pt x="3" y="2"/>
                  </a:cubicBezTo>
                  <a:cubicBezTo>
                    <a:pt x="3" y="2"/>
                    <a:pt x="2" y="2"/>
                    <a:pt x="2" y="3"/>
                  </a:cubicBezTo>
                  <a:cubicBezTo>
                    <a:pt x="2" y="4"/>
                    <a:pt x="1" y="5"/>
                    <a:pt x="1" y="6"/>
                  </a:cubicBezTo>
                  <a:cubicBezTo>
                    <a:pt x="1" y="7"/>
                    <a:pt x="0" y="8"/>
                    <a:pt x="0" y="9"/>
                  </a:cubicBezTo>
                  <a:cubicBezTo>
                    <a:pt x="0" y="11"/>
                    <a:pt x="0" y="12"/>
                    <a:pt x="0" y="14"/>
                  </a:cubicBezTo>
                  <a:cubicBezTo>
                    <a:pt x="0" y="16"/>
                    <a:pt x="1" y="18"/>
                    <a:pt x="2" y="19"/>
                  </a:cubicBezTo>
                  <a:cubicBezTo>
                    <a:pt x="2" y="21"/>
                    <a:pt x="3" y="23"/>
                    <a:pt x="5" y="24"/>
                  </a:cubicBezTo>
                  <a:cubicBezTo>
                    <a:pt x="6" y="25"/>
                    <a:pt x="8" y="26"/>
                    <a:pt x="10" y="27"/>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26" name="Freeform 22"/>
            <p:cNvSpPr>
              <a:spLocks noEditPoints="1"/>
            </p:cNvSpPr>
            <p:nvPr/>
          </p:nvSpPr>
          <p:spPr bwMode="auto">
            <a:xfrm>
              <a:off x="1457171" y="5843904"/>
              <a:ext cx="87521" cy="60171"/>
            </a:xfrm>
            <a:custGeom>
              <a:avLst/>
              <a:gdLst>
                <a:gd name="T0" fmla="*/ 54 w 54"/>
                <a:gd name="T1" fmla="*/ 6 h 37"/>
                <a:gd name="T2" fmla="*/ 54 w 54"/>
                <a:gd name="T3" fmla="*/ 6 h 37"/>
                <a:gd name="T4" fmla="*/ 54 w 54"/>
                <a:gd name="T5" fmla="*/ 4 h 37"/>
                <a:gd name="T6" fmla="*/ 53 w 54"/>
                <a:gd name="T7" fmla="*/ 3 h 37"/>
                <a:gd name="T8" fmla="*/ 53 w 54"/>
                <a:gd name="T9" fmla="*/ 1 h 37"/>
                <a:gd name="T10" fmla="*/ 52 w 54"/>
                <a:gd name="T11" fmla="*/ 0 h 37"/>
                <a:gd name="T12" fmla="*/ 51 w 54"/>
                <a:gd name="T13" fmla="*/ 0 h 37"/>
                <a:gd name="T14" fmla="*/ 50 w 54"/>
                <a:gd name="T15" fmla="*/ 0 h 37"/>
                <a:gd name="T16" fmla="*/ 2 w 54"/>
                <a:gd name="T17" fmla="*/ 1 h 37"/>
                <a:gd name="T18" fmla="*/ 1 w 54"/>
                <a:gd name="T19" fmla="*/ 1 h 37"/>
                <a:gd name="T20" fmla="*/ 0 w 54"/>
                <a:gd name="T21" fmla="*/ 2 h 37"/>
                <a:gd name="T22" fmla="*/ 0 w 54"/>
                <a:gd name="T23" fmla="*/ 3 h 37"/>
                <a:gd name="T24" fmla="*/ 1 w 54"/>
                <a:gd name="T25" fmla="*/ 4 h 37"/>
                <a:gd name="T26" fmla="*/ 2 w 54"/>
                <a:gd name="T27" fmla="*/ 6 h 37"/>
                <a:gd name="T28" fmla="*/ 2 w 54"/>
                <a:gd name="T29" fmla="*/ 7 h 37"/>
                <a:gd name="T30" fmla="*/ 3 w 54"/>
                <a:gd name="T31" fmla="*/ 7 h 37"/>
                <a:gd name="T32" fmla="*/ 3 w 54"/>
                <a:gd name="T33" fmla="*/ 7 h 37"/>
                <a:gd name="T34" fmla="*/ 16 w 54"/>
                <a:gd name="T35" fmla="*/ 6 h 37"/>
                <a:gd name="T36" fmla="*/ 23 w 54"/>
                <a:gd name="T37" fmla="*/ 24 h 37"/>
                <a:gd name="T38" fmla="*/ 14 w 54"/>
                <a:gd name="T39" fmla="*/ 31 h 37"/>
                <a:gd name="T40" fmla="*/ 14 w 54"/>
                <a:gd name="T41" fmla="*/ 32 h 37"/>
                <a:gd name="T42" fmla="*/ 13 w 54"/>
                <a:gd name="T43" fmla="*/ 32 h 37"/>
                <a:gd name="T44" fmla="*/ 14 w 54"/>
                <a:gd name="T45" fmla="*/ 33 h 37"/>
                <a:gd name="T46" fmla="*/ 14 w 54"/>
                <a:gd name="T47" fmla="*/ 35 h 37"/>
                <a:gd name="T48" fmla="*/ 15 w 54"/>
                <a:gd name="T49" fmla="*/ 37 h 37"/>
                <a:gd name="T50" fmla="*/ 16 w 54"/>
                <a:gd name="T51" fmla="*/ 37 h 37"/>
                <a:gd name="T52" fmla="*/ 17 w 54"/>
                <a:gd name="T53" fmla="*/ 37 h 37"/>
                <a:gd name="T54" fmla="*/ 18 w 54"/>
                <a:gd name="T55" fmla="*/ 37 h 37"/>
                <a:gd name="T56" fmla="*/ 54 w 54"/>
                <a:gd name="T57" fmla="*/ 7 h 37"/>
                <a:gd name="T58" fmla="*/ 54 w 54"/>
                <a:gd name="T59" fmla="*/ 6 h 37"/>
                <a:gd name="T60" fmla="*/ 28 w 54"/>
                <a:gd name="T61" fmla="*/ 20 h 37"/>
                <a:gd name="T62" fmla="*/ 21 w 54"/>
                <a:gd name="T63" fmla="*/ 6 h 37"/>
                <a:gd name="T64" fmla="*/ 47 w 54"/>
                <a:gd name="T65" fmla="*/ 5 h 37"/>
                <a:gd name="T66" fmla="*/ 47 w 54"/>
                <a:gd name="T67" fmla="*/ 5 h 37"/>
                <a:gd name="T68" fmla="*/ 28 w 54"/>
                <a:gd name="T69"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37">
                  <a:moveTo>
                    <a:pt x="54" y="6"/>
                  </a:moveTo>
                  <a:cubicBezTo>
                    <a:pt x="54" y="6"/>
                    <a:pt x="54" y="6"/>
                    <a:pt x="54" y="6"/>
                  </a:cubicBezTo>
                  <a:cubicBezTo>
                    <a:pt x="54" y="5"/>
                    <a:pt x="54" y="5"/>
                    <a:pt x="54" y="4"/>
                  </a:cubicBezTo>
                  <a:cubicBezTo>
                    <a:pt x="54" y="4"/>
                    <a:pt x="54" y="3"/>
                    <a:pt x="53" y="3"/>
                  </a:cubicBezTo>
                  <a:cubicBezTo>
                    <a:pt x="53" y="2"/>
                    <a:pt x="53" y="1"/>
                    <a:pt x="53" y="1"/>
                  </a:cubicBezTo>
                  <a:cubicBezTo>
                    <a:pt x="52" y="1"/>
                    <a:pt x="52" y="0"/>
                    <a:pt x="52" y="0"/>
                  </a:cubicBezTo>
                  <a:cubicBezTo>
                    <a:pt x="52" y="0"/>
                    <a:pt x="51" y="0"/>
                    <a:pt x="51" y="0"/>
                  </a:cubicBezTo>
                  <a:cubicBezTo>
                    <a:pt x="51" y="0"/>
                    <a:pt x="51" y="0"/>
                    <a:pt x="50" y="0"/>
                  </a:cubicBezTo>
                  <a:cubicBezTo>
                    <a:pt x="2" y="1"/>
                    <a:pt x="2" y="1"/>
                    <a:pt x="2" y="1"/>
                  </a:cubicBezTo>
                  <a:cubicBezTo>
                    <a:pt x="2" y="1"/>
                    <a:pt x="1" y="1"/>
                    <a:pt x="1" y="1"/>
                  </a:cubicBezTo>
                  <a:cubicBezTo>
                    <a:pt x="1" y="2"/>
                    <a:pt x="0" y="2"/>
                    <a:pt x="0" y="2"/>
                  </a:cubicBezTo>
                  <a:cubicBezTo>
                    <a:pt x="0" y="2"/>
                    <a:pt x="0" y="2"/>
                    <a:pt x="0" y="3"/>
                  </a:cubicBezTo>
                  <a:cubicBezTo>
                    <a:pt x="0" y="3"/>
                    <a:pt x="1" y="4"/>
                    <a:pt x="1" y="4"/>
                  </a:cubicBezTo>
                  <a:cubicBezTo>
                    <a:pt x="1" y="5"/>
                    <a:pt x="1" y="5"/>
                    <a:pt x="2" y="6"/>
                  </a:cubicBezTo>
                  <a:cubicBezTo>
                    <a:pt x="2" y="6"/>
                    <a:pt x="2" y="6"/>
                    <a:pt x="2" y="7"/>
                  </a:cubicBezTo>
                  <a:cubicBezTo>
                    <a:pt x="2" y="7"/>
                    <a:pt x="3" y="7"/>
                    <a:pt x="3" y="7"/>
                  </a:cubicBezTo>
                  <a:cubicBezTo>
                    <a:pt x="3" y="7"/>
                    <a:pt x="3" y="7"/>
                    <a:pt x="3" y="7"/>
                  </a:cubicBezTo>
                  <a:cubicBezTo>
                    <a:pt x="16" y="6"/>
                    <a:pt x="16" y="6"/>
                    <a:pt x="16" y="6"/>
                  </a:cubicBezTo>
                  <a:cubicBezTo>
                    <a:pt x="23" y="24"/>
                    <a:pt x="23" y="24"/>
                    <a:pt x="23" y="24"/>
                  </a:cubicBezTo>
                  <a:cubicBezTo>
                    <a:pt x="14" y="31"/>
                    <a:pt x="14" y="31"/>
                    <a:pt x="14" y="31"/>
                  </a:cubicBezTo>
                  <a:cubicBezTo>
                    <a:pt x="14" y="32"/>
                    <a:pt x="14" y="32"/>
                    <a:pt x="14" y="32"/>
                  </a:cubicBezTo>
                  <a:cubicBezTo>
                    <a:pt x="14" y="32"/>
                    <a:pt x="13" y="32"/>
                    <a:pt x="13" y="32"/>
                  </a:cubicBezTo>
                  <a:cubicBezTo>
                    <a:pt x="13" y="33"/>
                    <a:pt x="14" y="33"/>
                    <a:pt x="14" y="33"/>
                  </a:cubicBezTo>
                  <a:cubicBezTo>
                    <a:pt x="14" y="34"/>
                    <a:pt x="14" y="34"/>
                    <a:pt x="14" y="35"/>
                  </a:cubicBezTo>
                  <a:cubicBezTo>
                    <a:pt x="15" y="36"/>
                    <a:pt x="15" y="36"/>
                    <a:pt x="15" y="37"/>
                  </a:cubicBezTo>
                  <a:cubicBezTo>
                    <a:pt x="15" y="37"/>
                    <a:pt x="16" y="37"/>
                    <a:pt x="16" y="37"/>
                  </a:cubicBezTo>
                  <a:cubicBezTo>
                    <a:pt x="16" y="37"/>
                    <a:pt x="16" y="37"/>
                    <a:pt x="17" y="37"/>
                  </a:cubicBezTo>
                  <a:cubicBezTo>
                    <a:pt x="17" y="37"/>
                    <a:pt x="17" y="37"/>
                    <a:pt x="18" y="37"/>
                  </a:cubicBezTo>
                  <a:cubicBezTo>
                    <a:pt x="54" y="7"/>
                    <a:pt x="54" y="7"/>
                    <a:pt x="54" y="7"/>
                  </a:cubicBezTo>
                  <a:cubicBezTo>
                    <a:pt x="54" y="7"/>
                    <a:pt x="54" y="7"/>
                    <a:pt x="54" y="6"/>
                  </a:cubicBezTo>
                  <a:close/>
                  <a:moveTo>
                    <a:pt x="28" y="20"/>
                  </a:moveTo>
                  <a:cubicBezTo>
                    <a:pt x="21" y="6"/>
                    <a:pt x="21" y="6"/>
                    <a:pt x="21" y="6"/>
                  </a:cubicBezTo>
                  <a:cubicBezTo>
                    <a:pt x="47" y="5"/>
                    <a:pt x="47" y="5"/>
                    <a:pt x="47" y="5"/>
                  </a:cubicBezTo>
                  <a:cubicBezTo>
                    <a:pt x="47" y="5"/>
                    <a:pt x="47" y="5"/>
                    <a:pt x="47" y="5"/>
                  </a:cubicBezTo>
                  <a:lnTo>
                    <a:pt x="28" y="20"/>
                  </a:ln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27" name="Freeform 23"/>
            <p:cNvSpPr/>
            <p:nvPr/>
          </p:nvSpPr>
          <p:spPr bwMode="auto">
            <a:xfrm>
              <a:off x="1554265" y="5946468"/>
              <a:ext cx="82735" cy="75214"/>
            </a:xfrm>
            <a:custGeom>
              <a:avLst/>
              <a:gdLst>
                <a:gd name="T0" fmla="*/ 38 w 51"/>
                <a:gd name="T1" fmla="*/ 32 h 46"/>
                <a:gd name="T2" fmla="*/ 38 w 51"/>
                <a:gd name="T3" fmla="*/ 31 h 46"/>
                <a:gd name="T4" fmla="*/ 37 w 51"/>
                <a:gd name="T5" fmla="*/ 31 h 46"/>
                <a:gd name="T6" fmla="*/ 37 w 51"/>
                <a:gd name="T7" fmla="*/ 30 h 46"/>
                <a:gd name="T8" fmla="*/ 26 w 51"/>
                <a:gd name="T9" fmla="*/ 20 h 46"/>
                <a:gd name="T10" fmla="*/ 25 w 51"/>
                <a:gd name="T11" fmla="*/ 20 h 46"/>
                <a:gd name="T12" fmla="*/ 25 w 51"/>
                <a:gd name="T13" fmla="*/ 20 h 46"/>
                <a:gd name="T14" fmla="*/ 24 w 51"/>
                <a:gd name="T15" fmla="*/ 20 h 46"/>
                <a:gd name="T16" fmla="*/ 23 w 51"/>
                <a:gd name="T17" fmla="*/ 21 h 46"/>
                <a:gd name="T18" fmla="*/ 22 w 51"/>
                <a:gd name="T19" fmla="*/ 22 h 46"/>
                <a:gd name="T20" fmla="*/ 22 w 51"/>
                <a:gd name="T21" fmla="*/ 23 h 46"/>
                <a:gd name="T22" fmla="*/ 30 w 51"/>
                <a:gd name="T23" fmla="*/ 31 h 46"/>
                <a:gd name="T24" fmla="*/ 20 w 51"/>
                <a:gd name="T25" fmla="*/ 40 h 46"/>
                <a:gd name="T26" fmla="*/ 16 w 51"/>
                <a:gd name="T27" fmla="*/ 38 h 46"/>
                <a:gd name="T28" fmla="*/ 12 w 51"/>
                <a:gd name="T29" fmla="*/ 36 h 46"/>
                <a:gd name="T30" fmla="*/ 8 w 51"/>
                <a:gd name="T31" fmla="*/ 31 h 46"/>
                <a:gd name="T32" fmla="*/ 7 w 51"/>
                <a:gd name="T33" fmla="*/ 25 h 46"/>
                <a:gd name="T34" fmla="*/ 9 w 51"/>
                <a:gd name="T35" fmla="*/ 18 h 46"/>
                <a:gd name="T36" fmla="*/ 13 w 51"/>
                <a:gd name="T37" fmla="*/ 12 h 46"/>
                <a:gd name="T38" fmla="*/ 20 w 51"/>
                <a:gd name="T39" fmla="*/ 8 h 46"/>
                <a:gd name="T40" fmla="*/ 26 w 51"/>
                <a:gd name="T41" fmla="*/ 6 h 46"/>
                <a:gd name="T42" fmla="*/ 33 w 51"/>
                <a:gd name="T43" fmla="*/ 6 h 46"/>
                <a:gd name="T44" fmla="*/ 39 w 51"/>
                <a:gd name="T45" fmla="*/ 10 h 46"/>
                <a:gd name="T46" fmla="*/ 43 w 51"/>
                <a:gd name="T47" fmla="*/ 14 h 46"/>
                <a:gd name="T48" fmla="*/ 45 w 51"/>
                <a:gd name="T49" fmla="*/ 18 h 46"/>
                <a:gd name="T50" fmla="*/ 46 w 51"/>
                <a:gd name="T51" fmla="*/ 21 h 46"/>
                <a:gd name="T52" fmla="*/ 47 w 51"/>
                <a:gd name="T53" fmla="*/ 22 h 46"/>
                <a:gd name="T54" fmla="*/ 47 w 51"/>
                <a:gd name="T55" fmla="*/ 23 h 46"/>
                <a:gd name="T56" fmla="*/ 48 w 51"/>
                <a:gd name="T57" fmla="*/ 22 h 46"/>
                <a:gd name="T58" fmla="*/ 49 w 51"/>
                <a:gd name="T59" fmla="*/ 22 h 46"/>
                <a:gd name="T60" fmla="*/ 49 w 51"/>
                <a:gd name="T61" fmla="*/ 21 h 46"/>
                <a:gd name="T62" fmla="*/ 51 w 51"/>
                <a:gd name="T63" fmla="*/ 20 h 46"/>
                <a:gd name="T64" fmla="*/ 51 w 51"/>
                <a:gd name="T65" fmla="*/ 19 h 46"/>
                <a:gd name="T66" fmla="*/ 50 w 51"/>
                <a:gd name="T67" fmla="*/ 17 h 46"/>
                <a:gd name="T68" fmla="*/ 49 w 51"/>
                <a:gd name="T69" fmla="*/ 14 h 46"/>
                <a:gd name="T70" fmla="*/ 47 w 51"/>
                <a:gd name="T71" fmla="*/ 10 h 46"/>
                <a:gd name="T72" fmla="*/ 43 w 51"/>
                <a:gd name="T73" fmla="*/ 6 h 46"/>
                <a:gd name="T74" fmla="*/ 35 w 51"/>
                <a:gd name="T75" fmla="*/ 1 h 46"/>
                <a:gd name="T76" fmla="*/ 26 w 51"/>
                <a:gd name="T77" fmla="*/ 0 h 46"/>
                <a:gd name="T78" fmla="*/ 17 w 51"/>
                <a:gd name="T79" fmla="*/ 2 h 46"/>
                <a:gd name="T80" fmla="*/ 8 w 51"/>
                <a:gd name="T81" fmla="*/ 8 h 46"/>
                <a:gd name="T82" fmla="*/ 2 w 51"/>
                <a:gd name="T83" fmla="*/ 16 h 46"/>
                <a:gd name="T84" fmla="*/ 0 w 51"/>
                <a:gd name="T85" fmla="*/ 24 h 46"/>
                <a:gd name="T86" fmla="*/ 2 w 51"/>
                <a:gd name="T87" fmla="*/ 32 h 46"/>
                <a:gd name="T88" fmla="*/ 8 w 51"/>
                <a:gd name="T89" fmla="*/ 39 h 46"/>
                <a:gd name="T90" fmla="*/ 11 w 51"/>
                <a:gd name="T91" fmla="*/ 42 h 46"/>
                <a:gd name="T92" fmla="*/ 14 w 51"/>
                <a:gd name="T93" fmla="*/ 44 h 46"/>
                <a:gd name="T94" fmla="*/ 18 w 51"/>
                <a:gd name="T95" fmla="*/ 45 h 46"/>
                <a:gd name="T96" fmla="*/ 21 w 51"/>
                <a:gd name="T97" fmla="*/ 46 h 46"/>
                <a:gd name="T98" fmla="*/ 22 w 51"/>
                <a:gd name="T99" fmla="*/ 46 h 46"/>
                <a:gd name="T100" fmla="*/ 24 w 51"/>
                <a:gd name="T101" fmla="*/ 45 h 46"/>
                <a:gd name="T102" fmla="*/ 37 w 51"/>
                <a:gd name="T103" fmla="*/ 33 h 46"/>
                <a:gd name="T104" fmla="*/ 38 w 51"/>
                <a:gd name="T10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 h="46">
                  <a:moveTo>
                    <a:pt x="38" y="32"/>
                  </a:moveTo>
                  <a:cubicBezTo>
                    <a:pt x="38" y="32"/>
                    <a:pt x="38" y="32"/>
                    <a:pt x="38" y="31"/>
                  </a:cubicBezTo>
                  <a:cubicBezTo>
                    <a:pt x="38" y="31"/>
                    <a:pt x="38" y="31"/>
                    <a:pt x="37" y="31"/>
                  </a:cubicBezTo>
                  <a:cubicBezTo>
                    <a:pt x="37" y="30"/>
                    <a:pt x="37" y="30"/>
                    <a:pt x="37" y="30"/>
                  </a:cubicBezTo>
                  <a:cubicBezTo>
                    <a:pt x="26" y="20"/>
                    <a:pt x="26" y="20"/>
                    <a:pt x="26" y="20"/>
                  </a:cubicBezTo>
                  <a:cubicBezTo>
                    <a:pt x="26" y="20"/>
                    <a:pt x="25" y="20"/>
                    <a:pt x="25" y="20"/>
                  </a:cubicBezTo>
                  <a:cubicBezTo>
                    <a:pt x="25" y="20"/>
                    <a:pt x="25" y="20"/>
                    <a:pt x="25" y="20"/>
                  </a:cubicBezTo>
                  <a:cubicBezTo>
                    <a:pt x="24" y="20"/>
                    <a:pt x="24" y="20"/>
                    <a:pt x="24" y="20"/>
                  </a:cubicBezTo>
                  <a:cubicBezTo>
                    <a:pt x="24" y="20"/>
                    <a:pt x="23" y="21"/>
                    <a:pt x="23" y="21"/>
                  </a:cubicBezTo>
                  <a:cubicBezTo>
                    <a:pt x="22" y="22"/>
                    <a:pt x="22" y="22"/>
                    <a:pt x="22" y="22"/>
                  </a:cubicBezTo>
                  <a:cubicBezTo>
                    <a:pt x="22" y="23"/>
                    <a:pt x="22" y="23"/>
                    <a:pt x="22" y="23"/>
                  </a:cubicBezTo>
                  <a:cubicBezTo>
                    <a:pt x="30" y="31"/>
                    <a:pt x="30" y="31"/>
                    <a:pt x="30" y="31"/>
                  </a:cubicBezTo>
                  <a:cubicBezTo>
                    <a:pt x="20" y="40"/>
                    <a:pt x="20" y="40"/>
                    <a:pt x="20" y="40"/>
                  </a:cubicBezTo>
                  <a:cubicBezTo>
                    <a:pt x="19" y="40"/>
                    <a:pt x="18" y="39"/>
                    <a:pt x="16" y="38"/>
                  </a:cubicBezTo>
                  <a:cubicBezTo>
                    <a:pt x="15" y="38"/>
                    <a:pt x="14" y="37"/>
                    <a:pt x="12" y="36"/>
                  </a:cubicBezTo>
                  <a:cubicBezTo>
                    <a:pt x="11" y="34"/>
                    <a:pt x="9" y="33"/>
                    <a:pt x="8" y="31"/>
                  </a:cubicBezTo>
                  <a:cubicBezTo>
                    <a:pt x="7" y="29"/>
                    <a:pt x="7" y="27"/>
                    <a:pt x="7" y="25"/>
                  </a:cubicBezTo>
                  <a:cubicBezTo>
                    <a:pt x="7" y="23"/>
                    <a:pt x="8" y="20"/>
                    <a:pt x="9" y="18"/>
                  </a:cubicBezTo>
                  <a:cubicBezTo>
                    <a:pt x="10" y="16"/>
                    <a:pt x="11" y="14"/>
                    <a:pt x="13" y="12"/>
                  </a:cubicBezTo>
                  <a:cubicBezTo>
                    <a:pt x="15" y="10"/>
                    <a:pt x="17" y="9"/>
                    <a:pt x="20" y="8"/>
                  </a:cubicBezTo>
                  <a:cubicBezTo>
                    <a:pt x="22" y="6"/>
                    <a:pt x="24" y="6"/>
                    <a:pt x="26" y="6"/>
                  </a:cubicBezTo>
                  <a:cubicBezTo>
                    <a:pt x="29" y="5"/>
                    <a:pt x="31" y="6"/>
                    <a:pt x="33" y="6"/>
                  </a:cubicBezTo>
                  <a:cubicBezTo>
                    <a:pt x="35" y="7"/>
                    <a:pt x="38" y="8"/>
                    <a:pt x="39" y="10"/>
                  </a:cubicBezTo>
                  <a:cubicBezTo>
                    <a:pt x="41" y="11"/>
                    <a:pt x="42" y="13"/>
                    <a:pt x="43" y="14"/>
                  </a:cubicBezTo>
                  <a:cubicBezTo>
                    <a:pt x="44" y="16"/>
                    <a:pt x="45" y="17"/>
                    <a:pt x="45" y="18"/>
                  </a:cubicBezTo>
                  <a:cubicBezTo>
                    <a:pt x="46" y="19"/>
                    <a:pt x="46" y="20"/>
                    <a:pt x="46" y="21"/>
                  </a:cubicBezTo>
                  <a:cubicBezTo>
                    <a:pt x="46" y="22"/>
                    <a:pt x="46" y="22"/>
                    <a:pt x="47" y="22"/>
                  </a:cubicBezTo>
                  <a:cubicBezTo>
                    <a:pt x="47" y="22"/>
                    <a:pt x="47" y="22"/>
                    <a:pt x="47" y="23"/>
                  </a:cubicBezTo>
                  <a:cubicBezTo>
                    <a:pt x="47" y="23"/>
                    <a:pt x="47" y="23"/>
                    <a:pt x="48" y="22"/>
                  </a:cubicBezTo>
                  <a:cubicBezTo>
                    <a:pt x="48" y="22"/>
                    <a:pt x="48" y="22"/>
                    <a:pt x="49" y="22"/>
                  </a:cubicBezTo>
                  <a:cubicBezTo>
                    <a:pt x="49" y="22"/>
                    <a:pt x="49" y="22"/>
                    <a:pt x="49" y="21"/>
                  </a:cubicBezTo>
                  <a:cubicBezTo>
                    <a:pt x="50" y="21"/>
                    <a:pt x="50" y="20"/>
                    <a:pt x="51" y="20"/>
                  </a:cubicBezTo>
                  <a:cubicBezTo>
                    <a:pt x="51" y="19"/>
                    <a:pt x="51" y="19"/>
                    <a:pt x="51" y="19"/>
                  </a:cubicBezTo>
                  <a:cubicBezTo>
                    <a:pt x="51" y="18"/>
                    <a:pt x="51" y="18"/>
                    <a:pt x="50" y="17"/>
                  </a:cubicBezTo>
                  <a:cubicBezTo>
                    <a:pt x="50" y="16"/>
                    <a:pt x="50" y="15"/>
                    <a:pt x="49" y="14"/>
                  </a:cubicBezTo>
                  <a:cubicBezTo>
                    <a:pt x="49" y="13"/>
                    <a:pt x="48" y="11"/>
                    <a:pt x="47" y="10"/>
                  </a:cubicBezTo>
                  <a:cubicBezTo>
                    <a:pt x="46" y="9"/>
                    <a:pt x="45" y="8"/>
                    <a:pt x="43" y="6"/>
                  </a:cubicBezTo>
                  <a:cubicBezTo>
                    <a:pt x="41" y="4"/>
                    <a:pt x="38" y="2"/>
                    <a:pt x="35" y="1"/>
                  </a:cubicBezTo>
                  <a:cubicBezTo>
                    <a:pt x="32" y="0"/>
                    <a:pt x="29" y="0"/>
                    <a:pt x="26" y="0"/>
                  </a:cubicBezTo>
                  <a:cubicBezTo>
                    <a:pt x="23" y="0"/>
                    <a:pt x="20" y="1"/>
                    <a:pt x="17" y="2"/>
                  </a:cubicBezTo>
                  <a:cubicBezTo>
                    <a:pt x="14" y="3"/>
                    <a:pt x="11" y="5"/>
                    <a:pt x="8" y="8"/>
                  </a:cubicBezTo>
                  <a:cubicBezTo>
                    <a:pt x="6" y="10"/>
                    <a:pt x="4" y="13"/>
                    <a:pt x="2" y="16"/>
                  </a:cubicBezTo>
                  <a:cubicBezTo>
                    <a:pt x="1" y="18"/>
                    <a:pt x="0" y="21"/>
                    <a:pt x="0" y="24"/>
                  </a:cubicBezTo>
                  <a:cubicBezTo>
                    <a:pt x="0" y="26"/>
                    <a:pt x="1" y="29"/>
                    <a:pt x="2" y="32"/>
                  </a:cubicBezTo>
                  <a:cubicBezTo>
                    <a:pt x="4" y="35"/>
                    <a:pt x="6" y="37"/>
                    <a:pt x="8" y="39"/>
                  </a:cubicBezTo>
                  <a:cubicBezTo>
                    <a:pt x="9" y="40"/>
                    <a:pt x="10" y="41"/>
                    <a:pt x="11" y="42"/>
                  </a:cubicBezTo>
                  <a:cubicBezTo>
                    <a:pt x="12" y="42"/>
                    <a:pt x="13" y="43"/>
                    <a:pt x="14" y="44"/>
                  </a:cubicBezTo>
                  <a:cubicBezTo>
                    <a:pt x="15" y="44"/>
                    <a:pt x="17" y="45"/>
                    <a:pt x="18" y="45"/>
                  </a:cubicBezTo>
                  <a:cubicBezTo>
                    <a:pt x="19" y="46"/>
                    <a:pt x="20" y="46"/>
                    <a:pt x="21" y="46"/>
                  </a:cubicBezTo>
                  <a:cubicBezTo>
                    <a:pt x="21" y="46"/>
                    <a:pt x="22" y="46"/>
                    <a:pt x="22" y="46"/>
                  </a:cubicBezTo>
                  <a:cubicBezTo>
                    <a:pt x="23" y="46"/>
                    <a:pt x="23" y="46"/>
                    <a:pt x="24" y="45"/>
                  </a:cubicBezTo>
                  <a:cubicBezTo>
                    <a:pt x="37" y="33"/>
                    <a:pt x="37" y="33"/>
                    <a:pt x="37" y="33"/>
                  </a:cubicBezTo>
                  <a:cubicBezTo>
                    <a:pt x="37" y="33"/>
                    <a:pt x="37" y="32"/>
                    <a:pt x="38" y="32"/>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28" name="Freeform 24"/>
            <p:cNvSpPr/>
            <p:nvPr/>
          </p:nvSpPr>
          <p:spPr bwMode="auto">
            <a:xfrm>
              <a:off x="1439394" y="5762536"/>
              <a:ext cx="88889" cy="67009"/>
            </a:xfrm>
            <a:custGeom>
              <a:avLst/>
              <a:gdLst>
                <a:gd name="T0" fmla="*/ 55 w 55"/>
                <a:gd name="T1" fmla="*/ 32 h 41"/>
                <a:gd name="T2" fmla="*/ 55 w 55"/>
                <a:gd name="T3" fmla="*/ 31 h 41"/>
                <a:gd name="T4" fmla="*/ 55 w 55"/>
                <a:gd name="T5" fmla="*/ 30 h 41"/>
                <a:gd name="T6" fmla="*/ 55 w 55"/>
                <a:gd name="T7" fmla="*/ 29 h 41"/>
                <a:gd name="T8" fmla="*/ 54 w 55"/>
                <a:gd name="T9" fmla="*/ 27 h 41"/>
                <a:gd name="T10" fmla="*/ 54 w 55"/>
                <a:gd name="T11" fmla="*/ 27 h 41"/>
                <a:gd name="T12" fmla="*/ 53 w 55"/>
                <a:gd name="T13" fmla="*/ 26 h 41"/>
                <a:gd name="T14" fmla="*/ 53 w 55"/>
                <a:gd name="T15" fmla="*/ 26 h 41"/>
                <a:gd name="T16" fmla="*/ 34 w 55"/>
                <a:gd name="T17" fmla="*/ 30 h 41"/>
                <a:gd name="T18" fmla="*/ 29 w 55"/>
                <a:gd name="T19" fmla="*/ 10 h 41"/>
                <a:gd name="T20" fmla="*/ 48 w 55"/>
                <a:gd name="T21" fmla="*/ 6 h 41"/>
                <a:gd name="T22" fmla="*/ 49 w 55"/>
                <a:gd name="T23" fmla="*/ 6 h 41"/>
                <a:gd name="T24" fmla="*/ 49 w 55"/>
                <a:gd name="T25" fmla="*/ 5 h 41"/>
                <a:gd name="T26" fmla="*/ 49 w 55"/>
                <a:gd name="T27" fmla="*/ 4 h 41"/>
                <a:gd name="T28" fmla="*/ 49 w 55"/>
                <a:gd name="T29" fmla="*/ 3 h 41"/>
                <a:gd name="T30" fmla="*/ 48 w 55"/>
                <a:gd name="T31" fmla="*/ 2 h 41"/>
                <a:gd name="T32" fmla="*/ 48 w 55"/>
                <a:gd name="T33" fmla="*/ 1 h 41"/>
                <a:gd name="T34" fmla="*/ 47 w 55"/>
                <a:gd name="T35" fmla="*/ 0 h 41"/>
                <a:gd name="T36" fmla="*/ 47 w 55"/>
                <a:gd name="T37" fmla="*/ 0 h 41"/>
                <a:gd name="T38" fmla="*/ 1 w 55"/>
                <a:gd name="T39" fmla="*/ 9 h 41"/>
                <a:gd name="T40" fmla="*/ 1 w 55"/>
                <a:gd name="T41" fmla="*/ 10 h 41"/>
                <a:gd name="T42" fmla="*/ 0 w 55"/>
                <a:gd name="T43" fmla="*/ 10 h 41"/>
                <a:gd name="T44" fmla="*/ 0 w 55"/>
                <a:gd name="T45" fmla="*/ 11 h 41"/>
                <a:gd name="T46" fmla="*/ 1 w 55"/>
                <a:gd name="T47" fmla="*/ 12 h 41"/>
                <a:gd name="T48" fmla="*/ 1 w 55"/>
                <a:gd name="T49" fmla="*/ 14 h 41"/>
                <a:gd name="T50" fmla="*/ 1 w 55"/>
                <a:gd name="T51" fmla="*/ 15 h 41"/>
                <a:gd name="T52" fmla="*/ 2 w 55"/>
                <a:gd name="T53" fmla="*/ 15 h 41"/>
                <a:gd name="T54" fmla="*/ 2 w 55"/>
                <a:gd name="T55" fmla="*/ 15 h 41"/>
                <a:gd name="T56" fmla="*/ 24 w 55"/>
                <a:gd name="T57" fmla="*/ 11 h 41"/>
                <a:gd name="T58" fmla="*/ 28 w 55"/>
                <a:gd name="T59" fmla="*/ 31 h 41"/>
                <a:gd name="T60" fmla="*/ 7 w 55"/>
                <a:gd name="T61" fmla="*/ 35 h 41"/>
                <a:gd name="T62" fmla="*/ 7 w 55"/>
                <a:gd name="T63" fmla="*/ 35 h 41"/>
                <a:gd name="T64" fmla="*/ 6 w 55"/>
                <a:gd name="T65" fmla="*/ 36 h 41"/>
                <a:gd name="T66" fmla="*/ 6 w 55"/>
                <a:gd name="T67" fmla="*/ 37 h 41"/>
                <a:gd name="T68" fmla="*/ 7 w 55"/>
                <a:gd name="T69" fmla="*/ 38 h 41"/>
                <a:gd name="T70" fmla="*/ 7 w 55"/>
                <a:gd name="T71" fmla="*/ 40 h 41"/>
                <a:gd name="T72" fmla="*/ 7 w 55"/>
                <a:gd name="T73" fmla="*/ 41 h 41"/>
                <a:gd name="T74" fmla="*/ 8 w 55"/>
                <a:gd name="T75" fmla="*/ 41 h 41"/>
                <a:gd name="T76" fmla="*/ 8 w 55"/>
                <a:gd name="T77" fmla="*/ 41 h 41"/>
                <a:gd name="T78" fmla="*/ 54 w 55"/>
                <a:gd name="T79" fmla="*/ 32 h 41"/>
                <a:gd name="T80" fmla="*/ 55 w 55"/>
                <a:gd name="T81"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41">
                  <a:moveTo>
                    <a:pt x="55" y="32"/>
                  </a:moveTo>
                  <a:cubicBezTo>
                    <a:pt x="55" y="32"/>
                    <a:pt x="55" y="31"/>
                    <a:pt x="55" y="31"/>
                  </a:cubicBezTo>
                  <a:cubicBezTo>
                    <a:pt x="55" y="31"/>
                    <a:pt x="55" y="31"/>
                    <a:pt x="55" y="30"/>
                  </a:cubicBezTo>
                  <a:cubicBezTo>
                    <a:pt x="55" y="30"/>
                    <a:pt x="55" y="29"/>
                    <a:pt x="55" y="29"/>
                  </a:cubicBezTo>
                  <a:cubicBezTo>
                    <a:pt x="55" y="28"/>
                    <a:pt x="54" y="28"/>
                    <a:pt x="54" y="27"/>
                  </a:cubicBezTo>
                  <a:cubicBezTo>
                    <a:pt x="54" y="27"/>
                    <a:pt x="54" y="27"/>
                    <a:pt x="54" y="27"/>
                  </a:cubicBezTo>
                  <a:cubicBezTo>
                    <a:pt x="54" y="26"/>
                    <a:pt x="54" y="26"/>
                    <a:pt x="53" y="26"/>
                  </a:cubicBezTo>
                  <a:cubicBezTo>
                    <a:pt x="53" y="26"/>
                    <a:pt x="53" y="26"/>
                    <a:pt x="53" y="26"/>
                  </a:cubicBezTo>
                  <a:cubicBezTo>
                    <a:pt x="34" y="30"/>
                    <a:pt x="34" y="30"/>
                    <a:pt x="34" y="30"/>
                  </a:cubicBezTo>
                  <a:cubicBezTo>
                    <a:pt x="29" y="10"/>
                    <a:pt x="29" y="10"/>
                    <a:pt x="29" y="10"/>
                  </a:cubicBezTo>
                  <a:cubicBezTo>
                    <a:pt x="48" y="6"/>
                    <a:pt x="48" y="6"/>
                    <a:pt x="48" y="6"/>
                  </a:cubicBezTo>
                  <a:cubicBezTo>
                    <a:pt x="48" y="6"/>
                    <a:pt x="49" y="6"/>
                    <a:pt x="49" y="6"/>
                  </a:cubicBezTo>
                  <a:cubicBezTo>
                    <a:pt x="49" y="6"/>
                    <a:pt x="49" y="6"/>
                    <a:pt x="49" y="5"/>
                  </a:cubicBezTo>
                  <a:cubicBezTo>
                    <a:pt x="49" y="5"/>
                    <a:pt x="49" y="5"/>
                    <a:pt x="49" y="4"/>
                  </a:cubicBezTo>
                  <a:cubicBezTo>
                    <a:pt x="49" y="4"/>
                    <a:pt x="49" y="4"/>
                    <a:pt x="49" y="3"/>
                  </a:cubicBezTo>
                  <a:cubicBezTo>
                    <a:pt x="49" y="2"/>
                    <a:pt x="49" y="2"/>
                    <a:pt x="48" y="2"/>
                  </a:cubicBezTo>
                  <a:cubicBezTo>
                    <a:pt x="48" y="1"/>
                    <a:pt x="48" y="1"/>
                    <a:pt x="48" y="1"/>
                  </a:cubicBezTo>
                  <a:cubicBezTo>
                    <a:pt x="48" y="1"/>
                    <a:pt x="48" y="0"/>
                    <a:pt x="47" y="0"/>
                  </a:cubicBezTo>
                  <a:cubicBezTo>
                    <a:pt x="47" y="0"/>
                    <a:pt x="47" y="0"/>
                    <a:pt x="47" y="0"/>
                  </a:cubicBezTo>
                  <a:cubicBezTo>
                    <a:pt x="1" y="9"/>
                    <a:pt x="1" y="9"/>
                    <a:pt x="1" y="9"/>
                  </a:cubicBezTo>
                  <a:cubicBezTo>
                    <a:pt x="1" y="9"/>
                    <a:pt x="1" y="9"/>
                    <a:pt x="1" y="10"/>
                  </a:cubicBezTo>
                  <a:cubicBezTo>
                    <a:pt x="0" y="10"/>
                    <a:pt x="0" y="10"/>
                    <a:pt x="0" y="10"/>
                  </a:cubicBezTo>
                  <a:cubicBezTo>
                    <a:pt x="0" y="10"/>
                    <a:pt x="0" y="11"/>
                    <a:pt x="0" y="11"/>
                  </a:cubicBezTo>
                  <a:cubicBezTo>
                    <a:pt x="0" y="11"/>
                    <a:pt x="0" y="12"/>
                    <a:pt x="1" y="12"/>
                  </a:cubicBezTo>
                  <a:cubicBezTo>
                    <a:pt x="1" y="13"/>
                    <a:pt x="1" y="13"/>
                    <a:pt x="1" y="14"/>
                  </a:cubicBezTo>
                  <a:cubicBezTo>
                    <a:pt x="1" y="14"/>
                    <a:pt x="1" y="15"/>
                    <a:pt x="1" y="15"/>
                  </a:cubicBezTo>
                  <a:cubicBezTo>
                    <a:pt x="2" y="15"/>
                    <a:pt x="2" y="15"/>
                    <a:pt x="2" y="15"/>
                  </a:cubicBezTo>
                  <a:cubicBezTo>
                    <a:pt x="2" y="15"/>
                    <a:pt x="2" y="15"/>
                    <a:pt x="2" y="15"/>
                  </a:cubicBezTo>
                  <a:cubicBezTo>
                    <a:pt x="24" y="11"/>
                    <a:pt x="24" y="11"/>
                    <a:pt x="24" y="11"/>
                  </a:cubicBezTo>
                  <a:cubicBezTo>
                    <a:pt x="28" y="31"/>
                    <a:pt x="28" y="31"/>
                    <a:pt x="28" y="31"/>
                  </a:cubicBezTo>
                  <a:cubicBezTo>
                    <a:pt x="7" y="35"/>
                    <a:pt x="7" y="35"/>
                    <a:pt x="7" y="35"/>
                  </a:cubicBezTo>
                  <a:cubicBezTo>
                    <a:pt x="7" y="35"/>
                    <a:pt x="7" y="35"/>
                    <a:pt x="7" y="35"/>
                  </a:cubicBezTo>
                  <a:cubicBezTo>
                    <a:pt x="6" y="36"/>
                    <a:pt x="6" y="36"/>
                    <a:pt x="6" y="36"/>
                  </a:cubicBezTo>
                  <a:cubicBezTo>
                    <a:pt x="6" y="36"/>
                    <a:pt x="6" y="36"/>
                    <a:pt x="6" y="37"/>
                  </a:cubicBezTo>
                  <a:cubicBezTo>
                    <a:pt x="6" y="37"/>
                    <a:pt x="6" y="38"/>
                    <a:pt x="7" y="38"/>
                  </a:cubicBezTo>
                  <a:cubicBezTo>
                    <a:pt x="7" y="39"/>
                    <a:pt x="7" y="39"/>
                    <a:pt x="7" y="40"/>
                  </a:cubicBezTo>
                  <a:cubicBezTo>
                    <a:pt x="7" y="40"/>
                    <a:pt x="7" y="40"/>
                    <a:pt x="7" y="41"/>
                  </a:cubicBezTo>
                  <a:cubicBezTo>
                    <a:pt x="8" y="41"/>
                    <a:pt x="8" y="41"/>
                    <a:pt x="8" y="41"/>
                  </a:cubicBezTo>
                  <a:cubicBezTo>
                    <a:pt x="8" y="41"/>
                    <a:pt x="8" y="41"/>
                    <a:pt x="8" y="41"/>
                  </a:cubicBezTo>
                  <a:cubicBezTo>
                    <a:pt x="54" y="32"/>
                    <a:pt x="54" y="32"/>
                    <a:pt x="54" y="32"/>
                  </a:cubicBezTo>
                  <a:cubicBezTo>
                    <a:pt x="54" y="32"/>
                    <a:pt x="55" y="32"/>
                    <a:pt x="55" y="32"/>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29" name="Freeform 25"/>
            <p:cNvSpPr/>
            <p:nvPr/>
          </p:nvSpPr>
          <p:spPr bwMode="auto">
            <a:xfrm>
              <a:off x="1494094" y="5882878"/>
              <a:ext cx="97778" cy="83419"/>
            </a:xfrm>
            <a:custGeom>
              <a:avLst/>
              <a:gdLst>
                <a:gd name="T0" fmla="*/ 60 w 60"/>
                <a:gd name="T1" fmla="*/ 28 h 51"/>
                <a:gd name="T2" fmla="*/ 60 w 60"/>
                <a:gd name="T3" fmla="*/ 27 h 51"/>
                <a:gd name="T4" fmla="*/ 59 w 60"/>
                <a:gd name="T5" fmla="*/ 26 h 51"/>
                <a:gd name="T6" fmla="*/ 59 w 60"/>
                <a:gd name="T7" fmla="*/ 25 h 51"/>
                <a:gd name="T8" fmla="*/ 58 w 60"/>
                <a:gd name="T9" fmla="*/ 24 h 51"/>
                <a:gd name="T10" fmla="*/ 57 w 60"/>
                <a:gd name="T11" fmla="*/ 23 h 51"/>
                <a:gd name="T12" fmla="*/ 56 w 60"/>
                <a:gd name="T13" fmla="*/ 23 h 51"/>
                <a:gd name="T14" fmla="*/ 56 w 60"/>
                <a:gd name="T15" fmla="*/ 23 h 51"/>
                <a:gd name="T16" fmla="*/ 34 w 60"/>
                <a:gd name="T17" fmla="*/ 37 h 51"/>
                <a:gd name="T18" fmla="*/ 29 w 60"/>
                <a:gd name="T19" fmla="*/ 40 h 51"/>
                <a:gd name="T20" fmla="*/ 23 w 60"/>
                <a:gd name="T21" fmla="*/ 43 h 51"/>
                <a:gd name="T22" fmla="*/ 23 w 60"/>
                <a:gd name="T23" fmla="*/ 43 h 51"/>
                <a:gd name="T24" fmla="*/ 25 w 60"/>
                <a:gd name="T25" fmla="*/ 40 h 51"/>
                <a:gd name="T26" fmla="*/ 27 w 60"/>
                <a:gd name="T27" fmla="*/ 37 h 51"/>
                <a:gd name="T28" fmla="*/ 29 w 60"/>
                <a:gd name="T29" fmla="*/ 33 h 51"/>
                <a:gd name="T30" fmla="*/ 31 w 60"/>
                <a:gd name="T31" fmla="*/ 30 h 51"/>
                <a:gd name="T32" fmla="*/ 43 w 60"/>
                <a:gd name="T33" fmla="*/ 10 h 51"/>
                <a:gd name="T34" fmla="*/ 44 w 60"/>
                <a:gd name="T35" fmla="*/ 8 h 51"/>
                <a:gd name="T36" fmla="*/ 44 w 60"/>
                <a:gd name="T37" fmla="*/ 6 h 51"/>
                <a:gd name="T38" fmla="*/ 44 w 60"/>
                <a:gd name="T39" fmla="*/ 5 h 51"/>
                <a:gd name="T40" fmla="*/ 43 w 60"/>
                <a:gd name="T41" fmla="*/ 4 h 51"/>
                <a:gd name="T42" fmla="*/ 42 w 60"/>
                <a:gd name="T43" fmla="*/ 1 h 51"/>
                <a:gd name="T44" fmla="*/ 40 w 60"/>
                <a:gd name="T45" fmla="*/ 0 h 51"/>
                <a:gd name="T46" fmla="*/ 38 w 60"/>
                <a:gd name="T47" fmla="*/ 0 h 51"/>
                <a:gd name="T48" fmla="*/ 0 w 60"/>
                <a:gd name="T49" fmla="*/ 23 h 51"/>
                <a:gd name="T50" fmla="*/ 0 w 60"/>
                <a:gd name="T51" fmla="*/ 23 h 51"/>
                <a:gd name="T52" fmla="*/ 0 w 60"/>
                <a:gd name="T53" fmla="*/ 24 h 51"/>
                <a:gd name="T54" fmla="*/ 0 w 60"/>
                <a:gd name="T55" fmla="*/ 25 h 51"/>
                <a:gd name="T56" fmla="*/ 1 w 60"/>
                <a:gd name="T57" fmla="*/ 26 h 51"/>
                <a:gd name="T58" fmla="*/ 2 w 60"/>
                <a:gd name="T59" fmla="*/ 27 h 51"/>
                <a:gd name="T60" fmla="*/ 2 w 60"/>
                <a:gd name="T61" fmla="*/ 28 h 51"/>
                <a:gd name="T62" fmla="*/ 3 w 60"/>
                <a:gd name="T63" fmla="*/ 28 h 51"/>
                <a:gd name="T64" fmla="*/ 3 w 60"/>
                <a:gd name="T65" fmla="*/ 28 h 51"/>
                <a:gd name="T66" fmla="*/ 28 w 60"/>
                <a:gd name="T67" fmla="*/ 13 h 51"/>
                <a:gd name="T68" fmla="*/ 33 w 60"/>
                <a:gd name="T69" fmla="*/ 10 h 51"/>
                <a:gd name="T70" fmla="*/ 37 w 60"/>
                <a:gd name="T71" fmla="*/ 7 h 51"/>
                <a:gd name="T72" fmla="*/ 37 w 60"/>
                <a:gd name="T73" fmla="*/ 7 h 51"/>
                <a:gd name="T74" fmla="*/ 35 w 60"/>
                <a:gd name="T75" fmla="*/ 11 h 51"/>
                <a:gd name="T76" fmla="*/ 32 w 60"/>
                <a:gd name="T77" fmla="*/ 16 h 51"/>
                <a:gd name="T78" fmla="*/ 17 w 60"/>
                <a:gd name="T79" fmla="*/ 41 h 51"/>
                <a:gd name="T80" fmla="*/ 16 w 60"/>
                <a:gd name="T81" fmla="*/ 44 h 51"/>
                <a:gd name="T82" fmla="*/ 16 w 60"/>
                <a:gd name="T83" fmla="*/ 45 h 51"/>
                <a:gd name="T84" fmla="*/ 16 w 60"/>
                <a:gd name="T85" fmla="*/ 47 h 51"/>
                <a:gd name="T86" fmla="*/ 17 w 60"/>
                <a:gd name="T87" fmla="*/ 48 h 51"/>
                <a:gd name="T88" fmla="*/ 18 w 60"/>
                <a:gd name="T89" fmla="*/ 50 h 51"/>
                <a:gd name="T90" fmla="*/ 18 w 60"/>
                <a:gd name="T91" fmla="*/ 51 h 51"/>
                <a:gd name="T92" fmla="*/ 19 w 60"/>
                <a:gd name="T93" fmla="*/ 51 h 51"/>
                <a:gd name="T94" fmla="*/ 20 w 60"/>
                <a:gd name="T95" fmla="*/ 51 h 51"/>
                <a:gd name="T96" fmla="*/ 22 w 60"/>
                <a:gd name="T97" fmla="*/ 51 h 51"/>
                <a:gd name="T98" fmla="*/ 59 w 60"/>
                <a:gd name="T99" fmla="*/ 28 h 51"/>
                <a:gd name="T100" fmla="*/ 60 w 60"/>
                <a:gd name="T101"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 h="51">
                  <a:moveTo>
                    <a:pt x="60" y="28"/>
                  </a:moveTo>
                  <a:cubicBezTo>
                    <a:pt x="60" y="28"/>
                    <a:pt x="60" y="27"/>
                    <a:pt x="60" y="27"/>
                  </a:cubicBezTo>
                  <a:cubicBezTo>
                    <a:pt x="60" y="27"/>
                    <a:pt x="60" y="27"/>
                    <a:pt x="59" y="26"/>
                  </a:cubicBezTo>
                  <a:cubicBezTo>
                    <a:pt x="59" y="26"/>
                    <a:pt x="59" y="26"/>
                    <a:pt x="59" y="25"/>
                  </a:cubicBezTo>
                  <a:cubicBezTo>
                    <a:pt x="58" y="25"/>
                    <a:pt x="58" y="24"/>
                    <a:pt x="58" y="24"/>
                  </a:cubicBezTo>
                  <a:cubicBezTo>
                    <a:pt x="58" y="24"/>
                    <a:pt x="57" y="24"/>
                    <a:pt x="57" y="23"/>
                  </a:cubicBezTo>
                  <a:cubicBezTo>
                    <a:pt x="57" y="23"/>
                    <a:pt x="57" y="23"/>
                    <a:pt x="56" y="23"/>
                  </a:cubicBezTo>
                  <a:cubicBezTo>
                    <a:pt x="56" y="23"/>
                    <a:pt x="56" y="23"/>
                    <a:pt x="56" y="23"/>
                  </a:cubicBezTo>
                  <a:cubicBezTo>
                    <a:pt x="34" y="37"/>
                    <a:pt x="34" y="37"/>
                    <a:pt x="34" y="37"/>
                  </a:cubicBezTo>
                  <a:cubicBezTo>
                    <a:pt x="32" y="38"/>
                    <a:pt x="30" y="39"/>
                    <a:pt x="29" y="40"/>
                  </a:cubicBezTo>
                  <a:cubicBezTo>
                    <a:pt x="27" y="41"/>
                    <a:pt x="25" y="42"/>
                    <a:pt x="23" y="43"/>
                  </a:cubicBezTo>
                  <a:cubicBezTo>
                    <a:pt x="23" y="43"/>
                    <a:pt x="23" y="43"/>
                    <a:pt x="23" y="43"/>
                  </a:cubicBezTo>
                  <a:cubicBezTo>
                    <a:pt x="24" y="42"/>
                    <a:pt x="25" y="41"/>
                    <a:pt x="25" y="40"/>
                  </a:cubicBezTo>
                  <a:cubicBezTo>
                    <a:pt x="26" y="39"/>
                    <a:pt x="27" y="38"/>
                    <a:pt x="27" y="37"/>
                  </a:cubicBezTo>
                  <a:cubicBezTo>
                    <a:pt x="28" y="35"/>
                    <a:pt x="29" y="34"/>
                    <a:pt x="29" y="33"/>
                  </a:cubicBezTo>
                  <a:cubicBezTo>
                    <a:pt x="30" y="32"/>
                    <a:pt x="31" y="31"/>
                    <a:pt x="31" y="30"/>
                  </a:cubicBezTo>
                  <a:cubicBezTo>
                    <a:pt x="43" y="10"/>
                    <a:pt x="43" y="10"/>
                    <a:pt x="43" y="10"/>
                  </a:cubicBezTo>
                  <a:cubicBezTo>
                    <a:pt x="43" y="9"/>
                    <a:pt x="44" y="8"/>
                    <a:pt x="44" y="8"/>
                  </a:cubicBezTo>
                  <a:cubicBezTo>
                    <a:pt x="44" y="7"/>
                    <a:pt x="44" y="7"/>
                    <a:pt x="44" y="6"/>
                  </a:cubicBezTo>
                  <a:cubicBezTo>
                    <a:pt x="44" y="6"/>
                    <a:pt x="44" y="5"/>
                    <a:pt x="44" y="5"/>
                  </a:cubicBezTo>
                  <a:cubicBezTo>
                    <a:pt x="44" y="5"/>
                    <a:pt x="44" y="4"/>
                    <a:pt x="43" y="4"/>
                  </a:cubicBezTo>
                  <a:cubicBezTo>
                    <a:pt x="42" y="1"/>
                    <a:pt x="42" y="1"/>
                    <a:pt x="42" y="1"/>
                  </a:cubicBezTo>
                  <a:cubicBezTo>
                    <a:pt x="41" y="1"/>
                    <a:pt x="41" y="0"/>
                    <a:pt x="40" y="0"/>
                  </a:cubicBezTo>
                  <a:cubicBezTo>
                    <a:pt x="39" y="0"/>
                    <a:pt x="39" y="0"/>
                    <a:pt x="38" y="0"/>
                  </a:cubicBezTo>
                  <a:cubicBezTo>
                    <a:pt x="0" y="23"/>
                    <a:pt x="0" y="23"/>
                    <a:pt x="0" y="23"/>
                  </a:cubicBezTo>
                  <a:cubicBezTo>
                    <a:pt x="0" y="23"/>
                    <a:pt x="0" y="23"/>
                    <a:pt x="0" y="23"/>
                  </a:cubicBezTo>
                  <a:cubicBezTo>
                    <a:pt x="0" y="24"/>
                    <a:pt x="0" y="24"/>
                    <a:pt x="0" y="24"/>
                  </a:cubicBezTo>
                  <a:cubicBezTo>
                    <a:pt x="0" y="24"/>
                    <a:pt x="0" y="25"/>
                    <a:pt x="0" y="25"/>
                  </a:cubicBezTo>
                  <a:cubicBezTo>
                    <a:pt x="0" y="25"/>
                    <a:pt x="0" y="26"/>
                    <a:pt x="1" y="26"/>
                  </a:cubicBezTo>
                  <a:cubicBezTo>
                    <a:pt x="1" y="27"/>
                    <a:pt x="1" y="27"/>
                    <a:pt x="2" y="27"/>
                  </a:cubicBezTo>
                  <a:cubicBezTo>
                    <a:pt x="2" y="27"/>
                    <a:pt x="2" y="28"/>
                    <a:pt x="2" y="28"/>
                  </a:cubicBezTo>
                  <a:cubicBezTo>
                    <a:pt x="2" y="28"/>
                    <a:pt x="3" y="28"/>
                    <a:pt x="3" y="28"/>
                  </a:cubicBezTo>
                  <a:cubicBezTo>
                    <a:pt x="3" y="28"/>
                    <a:pt x="3" y="28"/>
                    <a:pt x="3" y="28"/>
                  </a:cubicBezTo>
                  <a:cubicBezTo>
                    <a:pt x="28" y="13"/>
                    <a:pt x="28" y="13"/>
                    <a:pt x="28" y="13"/>
                  </a:cubicBezTo>
                  <a:cubicBezTo>
                    <a:pt x="30" y="12"/>
                    <a:pt x="31" y="11"/>
                    <a:pt x="33" y="10"/>
                  </a:cubicBezTo>
                  <a:cubicBezTo>
                    <a:pt x="34" y="9"/>
                    <a:pt x="36" y="8"/>
                    <a:pt x="37" y="7"/>
                  </a:cubicBezTo>
                  <a:cubicBezTo>
                    <a:pt x="37" y="7"/>
                    <a:pt x="37" y="7"/>
                    <a:pt x="37" y="7"/>
                  </a:cubicBezTo>
                  <a:cubicBezTo>
                    <a:pt x="37" y="9"/>
                    <a:pt x="36" y="10"/>
                    <a:pt x="35" y="11"/>
                  </a:cubicBezTo>
                  <a:cubicBezTo>
                    <a:pt x="34" y="13"/>
                    <a:pt x="33" y="14"/>
                    <a:pt x="32" y="16"/>
                  </a:cubicBezTo>
                  <a:cubicBezTo>
                    <a:pt x="17" y="41"/>
                    <a:pt x="17" y="41"/>
                    <a:pt x="17" y="41"/>
                  </a:cubicBezTo>
                  <a:cubicBezTo>
                    <a:pt x="17" y="42"/>
                    <a:pt x="16" y="43"/>
                    <a:pt x="16" y="44"/>
                  </a:cubicBezTo>
                  <a:cubicBezTo>
                    <a:pt x="16" y="44"/>
                    <a:pt x="16" y="45"/>
                    <a:pt x="16" y="45"/>
                  </a:cubicBezTo>
                  <a:cubicBezTo>
                    <a:pt x="16" y="46"/>
                    <a:pt x="16" y="47"/>
                    <a:pt x="16" y="47"/>
                  </a:cubicBezTo>
                  <a:cubicBezTo>
                    <a:pt x="16" y="47"/>
                    <a:pt x="16" y="48"/>
                    <a:pt x="17" y="48"/>
                  </a:cubicBezTo>
                  <a:cubicBezTo>
                    <a:pt x="18" y="50"/>
                    <a:pt x="18" y="50"/>
                    <a:pt x="18" y="50"/>
                  </a:cubicBezTo>
                  <a:cubicBezTo>
                    <a:pt x="18" y="50"/>
                    <a:pt x="18" y="50"/>
                    <a:pt x="18" y="51"/>
                  </a:cubicBezTo>
                  <a:cubicBezTo>
                    <a:pt x="19" y="51"/>
                    <a:pt x="19" y="51"/>
                    <a:pt x="19" y="51"/>
                  </a:cubicBezTo>
                  <a:cubicBezTo>
                    <a:pt x="20" y="51"/>
                    <a:pt x="20" y="51"/>
                    <a:pt x="20" y="51"/>
                  </a:cubicBezTo>
                  <a:cubicBezTo>
                    <a:pt x="21" y="51"/>
                    <a:pt x="21" y="51"/>
                    <a:pt x="22" y="51"/>
                  </a:cubicBezTo>
                  <a:cubicBezTo>
                    <a:pt x="59" y="28"/>
                    <a:pt x="59" y="28"/>
                    <a:pt x="59" y="28"/>
                  </a:cubicBezTo>
                  <a:cubicBezTo>
                    <a:pt x="59" y="28"/>
                    <a:pt x="60" y="28"/>
                    <a:pt x="60" y="28"/>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30" name="Freeform 26"/>
            <p:cNvSpPr>
              <a:spLocks noEditPoints="1"/>
            </p:cNvSpPr>
            <p:nvPr/>
          </p:nvSpPr>
          <p:spPr bwMode="auto">
            <a:xfrm>
              <a:off x="1674607" y="6018262"/>
              <a:ext cx="64957" cy="81368"/>
            </a:xfrm>
            <a:custGeom>
              <a:avLst/>
              <a:gdLst>
                <a:gd name="T0" fmla="*/ 39 w 40"/>
                <a:gd name="T1" fmla="*/ 2 h 50"/>
                <a:gd name="T2" fmla="*/ 38 w 40"/>
                <a:gd name="T3" fmla="*/ 2 h 50"/>
                <a:gd name="T4" fmla="*/ 36 w 40"/>
                <a:gd name="T5" fmla="*/ 1 h 50"/>
                <a:gd name="T6" fmla="*/ 35 w 40"/>
                <a:gd name="T7" fmla="*/ 1 h 50"/>
                <a:gd name="T8" fmla="*/ 33 w 40"/>
                <a:gd name="T9" fmla="*/ 0 h 50"/>
                <a:gd name="T10" fmla="*/ 33 w 40"/>
                <a:gd name="T11" fmla="*/ 1 h 50"/>
                <a:gd name="T12" fmla="*/ 32 w 40"/>
                <a:gd name="T13" fmla="*/ 1 h 50"/>
                <a:gd name="T14" fmla="*/ 1 w 40"/>
                <a:gd name="T15" fmla="*/ 35 h 50"/>
                <a:gd name="T16" fmla="*/ 0 w 40"/>
                <a:gd name="T17" fmla="*/ 36 h 50"/>
                <a:gd name="T18" fmla="*/ 0 w 40"/>
                <a:gd name="T19" fmla="*/ 37 h 50"/>
                <a:gd name="T20" fmla="*/ 1 w 40"/>
                <a:gd name="T21" fmla="*/ 37 h 50"/>
                <a:gd name="T22" fmla="*/ 3 w 40"/>
                <a:gd name="T23" fmla="*/ 38 h 50"/>
                <a:gd name="T24" fmla="*/ 4 w 40"/>
                <a:gd name="T25" fmla="*/ 39 h 50"/>
                <a:gd name="T26" fmla="*/ 5 w 40"/>
                <a:gd name="T27" fmla="*/ 39 h 50"/>
                <a:gd name="T28" fmla="*/ 6 w 40"/>
                <a:gd name="T29" fmla="*/ 39 h 50"/>
                <a:gd name="T30" fmla="*/ 7 w 40"/>
                <a:gd name="T31" fmla="*/ 38 h 50"/>
                <a:gd name="T32" fmla="*/ 14 w 40"/>
                <a:gd name="T33" fmla="*/ 29 h 50"/>
                <a:gd name="T34" fmla="*/ 33 w 40"/>
                <a:gd name="T35" fmla="*/ 36 h 50"/>
                <a:gd name="T36" fmla="*/ 33 w 40"/>
                <a:gd name="T37" fmla="*/ 47 h 50"/>
                <a:gd name="T38" fmla="*/ 33 w 40"/>
                <a:gd name="T39" fmla="*/ 48 h 50"/>
                <a:gd name="T40" fmla="*/ 34 w 40"/>
                <a:gd name="T41" fmla="*/ 48 h 50"/>
                <a:gd name="T42" fmla="*/ 35 w 40"/>
                <a:gd name="T43" fmla="*/ 49 h 50"/>
                <a:gd name="T44" fmla="*/ 36 w 40"/>
                <a:gd name="T45" fmla="*/ 49 h 50"/>
                <a:gd name="T46" fmla="*/ 38 w 40"/>
                <a:gd name="T47" fmla="*/ 50 h 50"/>
                <a:gd name="T48" fmla="*/ 39 w 40"/>
                <a:gd name="T49" fmla="*/ 50 h 50"/>
                <a:gd name="T50" fmla="*/ 40 w 40"/>
                <a:gd name="T51" fmla="*/ 49 h 50"/>
                <a:gd name="T52" fmla="*/ 40 w 40"/>
                <a:gd name="T53" fmla="*/ 48 h 50"/>
                <a:gd name="T54" fmla="*/ 40 w 40"/>
                <a:gd name="T55" fmla="*/ 4 h 50"/>
                <a:gd name="T56" fmla="*/ 40 w 40"/>
                <a:gd name="T57" fmla="*/ 3 h 50"/>
                <a:gd name="T58" fmla="*/ 39 w 40"/>
                <a:gd name="T59" fmla="*/ 2 h 50"/>
                <a:gd name="T60" fmla="*/ 34 w 40"/>
                <a:gd name="T61" fmla="*/ 31 h 50"/>
                <a:gd name="T62" fmla="*/ 18 w 40"/>
                <a:gd name="T63" fmla="*/ 25 h 50"/>
                <a:gd name="T64" fmla="*/ 34 w 40"/>
                <a:gd name="T65" fmla="*/ 7 h 50"/>
                <a:gd name="T66" fmla="*/ 34 w 40"/>
                <a:gd name="T67" fmla="*/ 7 h 50"/>
                <a:gd name="T68" fmla="*/ 34 w 40"/>
                <a:gd name="T69"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50">
                  <a:moveTo>
                    <a:pt x="39" y="2"/>
                  </a:moveTo>
                  <a:cubicBezTo>
                    <a:pt x="39" y="2"/>
                    <a:pt x="39" y="2"/>
                    <a:pt x="38" y="2"/>
                  </a:cubicBezTo>
                  <a:cubicBezTo>
                    <a:pt x="38" y="2"/>
                    <a:pt x="37" y="1"/>
                    <a:pt x="36" y="1"/>
                  </a:cubicBezTo>
                  <a:cubicBezTo>
                    <a:pt x="36" y="1"/>
                    <a:pt x="35" y="1"/>
                    <a:pt x="35" y="1"/>
                  </a:cubicBezTo>
                  <a:cubicBezTo>
                    <a:pt x="34" y="0"/>
                    <a:pt x="34" y="0"/>
                    <a:pt x="33" y="0"/>
                  </a:cubicBezTo>
                  <a:cubicBezTo>
                    <a:pt x="33" y="0"/>
                    <a:pt x="33" y="0"/>
                    <a:pt x="33" y="1"/>
                  </a:cubicBezTo>
                  <a:cubicBezTo>
                    <a:pt x="32" y="1"/>
                    <a:pt x="32" y="1"/>
                    <a:pt x="32" y="1"/>
                  </a:cubicBezTo>
                  <a:cubicBezTo>
                    <a:pt x="1" y="35"/>
                    <a:pt x="1" y="35"/>
                    <a:pt x="1" y="35"/>
                  </a:cubicBezTo>
                  <a:cubicBezTo>
                    <a:pt x="1" y="35"/>
                    <a:pt x="0" y="36"/>
                    <a:pt x="0" y="36"/>
                  </a:cubicBezTo>
                  <a:cubicBezTo>
                    <a:pt x="0" y="36"/>
                    <a:pt x="0" y="37"/>
                    <a:pt x="0" y="37"/>
                  </a:cubicBezTo>
                  <a:cubicBezTo>
                    <a:pt x="0" y="37"/>
                    <a:pt x="1" y="37"/>
                    <a:pt x="1" y="37"/>
                  </a:cubicBezTo>
                  <a:cubicBezTo>
                    <a:pt x="1" y="38"/>
                    <a:pt x="2" y="38"/>
                    <a:pt x="3" y="38"/>
                  </a:cubicBezTo>
                  <a:cubicBezTo>
                    <a:pt x="3" y="38"/>
                    <a:pt x="4" y="38"/>
                    <a:pt x="4" y="39"/>
                  </a:cubicBezTo>
                  <a:cubicBezTo>
                    <a:pt x="5" y="39"/>
                    <a:pt x="5" y="39"/>
                    <a:pt x="5" y="39"/>
                  </a:cubicBezTo>
                  <a:cubicBezTo>
                    <a:pt x="6" y="39"/>
                    <a:pt x="6" y="39"/>
                    <a:pt x="6" y="39"/>
                  </a:cubicBezTo>
                  <a:cubicBezTo>
                    <a:pt x="6" y="38"/>
                    <a:pt x="6" y="38"/>
                    <a:pt x="7" y="38"/>
                  </a:cubicBezTo>
                  <a:cubicBezTo>
                    <a:pt x="14" y="29"/>
                    <a:pt x="14" y="29"/>
                    <a:pt x="14" y="29"/>
                  </a:cubicBezTo>
                  <a:cubicBezTo>
                    <a:pt x="33" y="36"/>
                    <a:pt x="33" y="36"/>
                    <a:pt x="33" y="36"/>
                  </a:cubicBezTo>
                  <a:cubicBezTo>
                    <a:pt x="33" y="47"/>
                    <a:pt x="33" y="47"/>
                    <a:pt x="33" y="47"/>
                  </a:cubicBezTo>
                  <a:cubicBezTo>
                    <a:pt x="33" y="47"/>
                    <a:pt x="33" y="48"/>
                    <a:pt x="33" y="48"/>
                  </a:cubicBezTo>
                  <a:cubicBezTo>
                    <a:pt x="33" y="48"/>
                    <a:pt x="34" y="48"/>
                    <a:pt x="34" y="48"/>
                  </a:cubicBezTo>
                  <a:cubicBezTo>
                    <a:pt x="34" y="48"/>
                    <a:pt x="34" y="49"/>
                    <a:pt x="35" y="49"/>
                  </a:cubicBezTo>
                  <a:cubicBezTo>
                    <a:pt x="35" y="49"/>
                    <a:pt x="36" y="49"/>
                    <a:pt x="36" y="49"/>
                  </a:cubicBezTo>
                  <a:cubicBezTo>
                    <a:pt x="37" y="50"/>
                    <a:pt x="38" y="50"/>
                    <a:pt x="38" y="50"/>
                  </a:cubicBezTo>
                  <a:cubicBezTo>
                    <a:pt x="39" y="50"/>
                    <a:pt x="39" y="50"/>
                    <a:pt x="39" y="50"/>
                  </a:cubicBezTo>
                  <a:cubicBezTo>
                    <a:pt x="39" y="50"/>
                    <a:pt x="40" y="50"/>
                    <a:pt x="40" y="49"/>
                  </a:cubicBezTo>
                  <a:cubicBezTo>
                    <a:pt x="40" y="49"/>
                    <a:pt x="40" y="49"/>
                    <a:pt x="40" y="48"/>
                  </a:cubicBezTo>
                  <a:cubicBezTo>
                    <a:pt x="40" y="4"/>
                    <a:pt x="40" y="4"/>
                    <a:pt x="40" y="4"/>
                  </a:cubicBezTo>
                  <a:cubicBezTo>
                    <a:pt x="40" y="3"/>
                    <a:pt x="40" y="3"/>
                    <a:pt x="40" y="3"/>
                  </a:cubicBezTo>
                  <a:cubicBezTo>
                    <a:pt x="40" y="3"/>
                    <a:pt x="40" y="3"/>
                    <a:pt x="39" y="2"/>
                  </a:cubicBezTo>
                  <a:close/>
                  <a:moveTo>
                    <a:pt x="34" y="31"/>
                  </a:moveTo>
                  <a:cubicBezTo>
                    <a:pt x="18" y="25"/>
                    <a:pt x="18" y="25"/>
                    <a:pt x="18" y="25"/>
                  </a:cubicBezTo>
                  <a:cubicBezTo>
                    <a:pt x="34" y="7"/>
                    <a:pt x="34" y="7"/>
                    <a:pt x="34" y="7"/>
                  </a:cubicBezTo>
                  <a:cubicBezTo>
                    <a:pt x="34" y="7"/>
                    <a:pt x="34" y="7"/>
                    <a:pt x="34" y="7"/>
                  </a:cubicBezTo>
                  <a:lnTo>
                    <a:pt x="34" y="31"/>
                  </a:ln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31" name="Freeform 27"/>
            <p:cNvSpPr/>
            <p:nvPr/>
          </p:nvSpPr>
          <p:spPr bwMode="auto">
            <a:xfrm>
              <a:off x="2030162" y="5933476"/>
              <a:ext cx="85470" cy="76581"/>
            </a:xfrm>
            <a:custGeom>
              <a:avLst/>
              <a:gdLst>
                <a:gd name="T0" fmla="*/ 52 w 53"/>
                <a:gd name="T1" fmla="*/ 29 h 47"/>
                <a:gd name="T2" fmla="*/ 52 w 53"/>
                <a:gd name="T3" fmla="*/ 28 h 47"/>
                <a:gd name="T4" fmla="*/ 51 w 53"/>
                <a:gd name="T5" fmla="*/ 28 h 47"/>
                <a:gd name="T6" fmla="*/ 50 w 53"/>
                <a:gd name="T7" fmla="*/ 27 h 47"/>
                <a:gd name="T8" fmla="*/ 49 w 53"/>
                <a:gd name="T9" fmla="*/ 27 h 47"/>
                <a:gd name="T10" fmla="*/ 49 w 53"/>
                <a:gd name="T11" fmla="*/ 27 h 47"/>
                <a:gd name="T12" fmla="*/ 35 w 53"/>
                <a:gd name="T13" fmla="*/ 40 h 47"/>
                <a:gd name="T14" fmla="*/ 23 w 53"/>
                <a:gd name="T15" fmla="*/ 29 h 47"/>
                <a:gd name="T16" fmla="*/ 34 w 53"/>
                <a:gd name="T17" fmla="*/ 18 h 47"/>
                <a:gd name="T18" fmla="*/ 34 w 53"/>
                <a:gd name="T19" fmla="*/ 18 h 47"/>
                <a:gd name="T20" fmla="*/ 34 w 53"/>
                <a:gd name="T21" fmla="*/ 17 h 47"/>
                <a:gd name="T22" fmla="*/ 34 w 53"/>
                <a:gd name="T23" fmla="*/ 17 h 47"/>
                <a:gd name="T24" fmla="*/ 33 w 53"/>
                <a:gd name="T25" fmla="*/ 16 h 47"/>
                <a:gd name="T26" fmla="*/ 32 w 53"/>
                <a:gd name="T27" fmla="*/ 15 h 47"/>
                <a:gd name="T28" fmla="*/ 31 w 53"/>
                <a:gd name="T29" fmla="*/ 15 h 47"/>
                <a:gd name="T30" fmla="*/ 31 w 53"/>
                <a:gd name="T31" fmla="*/ 15 h 47"/>
                <a:gd name="T32" fmla="*/ 30 w 53"/>
                <a:gd name="T33" fmla="*/ 15 h 47"/>
                <a:gd name="T34" fmla="*/ 19 w 53"/>
                <a:gd name="T35" fmla="*/ 26 h 47"/>
                <a:gd name="T36" fmla="*/ 8 w 53"/>
                <a:gd name="T37" fmla="*/ 16 h 47"/>
                <a:gd name="T38" fmla="*/ 21 w 53"/>
                <a:gd name="T39" fmla="*/ 3 h 47"/>
                <a:gd name="T40" fmla="*/ 21 w 53"/>
                <a:gd name="T41" fmla="*/ 3 h 47"/>
                <a:gd name="T42" fmla="*/ 21 w 53"/>
                <a:gd name="T43" fmla="*/ 2 h 47"/>
                <a:gd name="T44" fmla="*/ 21 w 53"/>
                <a:gd name="T45" fmla="*/ 2 h 47"/>
                <a:gd name="T46" fmla="*/ 20 w 53"/>
                <a:gd name="T47" fmla="*/ 1 h 47"/>
                <a:gd name="T48" fmla="*/ 19 w 53"/>
                <a:gd name="T49" fmla="*/ 0 h 47"/>
                <a:gd name="T50" fmla="*/ 18 w 53"/>
                <a:gd name="T51" fmla="*/ 0 h 47"/>
                <a:gd name="T52" fmla="*/ 18 w 53"/>
                <a:gd name="T53" fmla="*/ 0 h 47"/>
                <a:gd name="T54" fmla="*/ 17 w 53"/>
                <a:gd name="T55" fmla="*/ 0 h 47"/>
                <a:gd name="T56" fmla="*/ 1 w 53"/>
                <a:gd name="T57" fmla="*/ 15 h 47"/>
                <a:gd name="T58" fmla="*/ 0 w 53"/>
                <a:gd name="T59" fmla="*/ 17 h 47"/>
                <a:gd name="T60" fmla="*/ 1 w 53"/>
                <a:gd name="T61" fmla="*/ 18 h 47"/>
                <a:gd name="T62" fmla="*/ 33 w 53"/>
                <a:gd name="T63" fmla="*/ 46 h 47"/>
                <a:gd name="T64" fmla="*/ 35 w 53"/>
                <a:gd name="T65" fmla="*/ 47 h 47"/>
                <a:gd name="T66" fmla="*/ 36 w 53"/>
                <a:gd name="T67" fmla="*/ 46 h 47"/>
                <a:gd name="T68" fmla="*/ 53 w 53"/>
                <a:gd name="T69" fmla="*/ 31 h 47"/>
                <a:gd name="T70" fmla="*/ 53 w 53"/>
                <a:gd name="T71" fmla="*/ 30 h 47"/>
                <a:gd name="T72" fmla="*/ 53 w 53"/>
                <a:gd name="T73" fmla="*/ 30 h 47"/>
                <a:gd name="T74" fmla="*/ 52 w 53"/>
                <a:gd name="T75"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47">
                  <a:moveTo>
                    <a:pt x="52" y="29"/>
                  </a:moveTo>
                  <a:cubicBezTo>
                    <a:pt x="52" y="29"/>
                    <a:pt x="52" y="29"/>
                    <a:pt x="52" y="28"/>
                  </a:cubicBezTo>
                  <a:cubicBezTo>
                    <a:pt x="51" y="28"/>
                    <a:pt x="51" y="28"/>
                    <a:pt x="51" y="28"/>
                  </a:cubicBezTo>
                  <a:cubicBezTo>
                    <a:pt x="50" y="27"/>
                    <a:pt x="50" y="27"/>
                    <a:pt x="50" y="27"/>
                  </a:cubicBezTo>
                  <a:cubicBezTo>
                    <a:pt x="50" y="27"/>
                    <a:pt x="49" y="27"/>
                    <a:pt x="49" y="27"/>
                  </a:cubicBezTo>
                  <a:cubicBezTo>
                    <a:pt x="49" y="27"/>
                    <a:pt x="49" y="27"/>
                    <a:pt x="49" y="27"/>
                  </a:cubicBezTo>
                  <a:cubicBezTo>
                    <a:pt x="35" y="40"/>
                    <a:pt x="35" y="40"/>
                    <a:pt x="35" y="40"/>
                  </a:cubicBezTo>
                  <a:cubicBezTo>
                    <a:pt x="23" y="29"/>
                    <a:pt x="23" y="29"/>
                    <a:pt x="23" y="29"/>
                  </a:cubicBezTo>
                  <a:cubicBezTo>
                    <a:pt x="34" y="18"/>
                    <a:pt x="34" y="18"/>
                    <a:pt x="34" y="18"/>
                  </a:cubicBezTo>
                  <a:cubicBezTo>
                    <a:pt x="34" y="18"/>
                    <a:pt x="34" y="18"/>
                    <a:pt x="34" y="18"/>
                  </a:cubicBezTo>
                  <a:cubicBezTo>
                    <a:pt x="34" y="18"/>
                    <a:pt x="34" y="17"/>
                    <a:pt x="34" y="17"/>
                  </a:cubicBezTo>
                  <a:cubicBezTo>
                    <a:pt x="34" y="17"/>
                    <a:pt x="34" y="17"/>
                    <a:pt x="34" y="17"/>
                  </a:cubicBezTo>
                  <a:cubicBezTo>
                    <a:pt x="34" y="16"/>
                    <a:pt x="34" y="16"/>
                    <a:pt x="33" y="16"/>
                  </a:cubicBezTo>
                  <a:cubicBezTo>
                    <a:pt x="33" y="15"/>
                    <a:pt x="33" y="15"/>
                    <a:pt x="32" y="15"/>
                  </a:cubicBezTo>
                  <a:cubicBezTo>
                    <a:pt x="32" y="15"/>
                    <a:pt x="32" y="15"/>
                    <a:pt x="31" y="15"/>
                  </a:cubicBezTo>
                  <a:cubicBezTo>
                    <a:pt x="31" y="15"/>
                    <a:pt x="31" y="15"/>
                    <a:pt x="31" y="15"/>
                  </a:cubicBezTo>
                  <a:cubicBezTo>
                    <a:pt x="31" y="15"/>
                    <a:pt x="30" y="15"/>
                    <a:pt x="30" y="15"/>
                  </a:cubicBezTo>
                  <a:cubicBezTo>
                    <a:pt x="19" y="26"/>
                    <a:pt x="19" y="26"/>
                    <a:pt x="19" y="26"/>
                  </a:cubicBezTo>
                  <a:cubicBezTo>
                    <a:pt x="8" y="16"/>
                    <a:pt x="8" y="16"/>
                    <a:pt x="8" y="16"/>
                  </a:cubicBezTo>
                  <a:cubicBezTo>
                    <a:pt x="21" y="3"/>
                    <a:pt x="21" y="3"/>
                    <a:pt x="21" y="3"/>
                  </a:cubicBezTo>
                  <a:cubicBezTo>
                    <a:pt x="21" y="3"/>
                    <a:pt x="21" y="3"/>
                    <a:pt x="21" y="3"/>
                  </a:cubicBezTo>
                  <a:cubicBezTo>
                    <a:pt x="22" y="3"/>
                    <a:pt x="21" y="2"/>
                    <a:pt x="21" y="2"/>
                  </a:cubicBezTo>
                  <a:cubicBezTo>
                    <a:pt x="21" y="2"/>
                    <a:pt x="21" y="2"/>
                    <a:pt x="21" y="2"/>
                  </a:cubicBezTo>
                  <a:cubicBezTo>
                    <a:pt x="21" y="1"/>
                    <a:pt x="21" y="1"/>
                    <a:pt x="20" y="1"/>
                  </a:cubicBezTo>
                  <a:cubicBezTo>
                    <a:pt x="20" y="0"/>
                    <a:pt x="19" y="0"/>
                    <a:pt x="19" y="0"/>
                  </a:cubicBezTo>
                  <a:cubicBezTo>
                    <a:pt x="19" y="0"/>
                    <a:pt x="19" y="0"/>
                    <a:pt x="18" y="0"/>
                  </a:cubicBezTo>
                  <a:cubicBezTo>
                    <a:pt x="18" y="0"/>
                    <a:pt x="18" y="0"/>
                    <a:pt x="18" y="0"/>
                  </a:cubicBezTo>
                  <a:cubicBezTo>
                    <a:pt x="18" y="0"/>
                    <a:pt x="17" y="0"/>
                    <a:pt x="17" y="0"/>
                  </a:cubicBezTo>
                  <a:cubicBezTo>
                    <a:pt x="1" y="15"/>
                    <a:pt x="1" y="15"/>
                    <a:pt x="1" y="15"/>
                  </a:cubicBezTo>
                  <a:cubicBezTo>
                    <a:pt x="1" y="16"/>
                    <a:pt x="1" y="16"/>
                    <a:pt x="0" y="17"/>
                  </a:cubicBezTo>
                  <a:cubicBezTo>
                    <a:pt x="0" y="17"/>
                    <a:pt x="1" y="18"/>
                    <a:pt x="1" y="18"/>
                  </a:cubicBezTo>
                  <a:cubicBezTo>
                    <a:pt x="33" y="46"/>
                    <a:pt x="33" y="46"/>
                    <a:pt x="33" y="46"/>
                  </a:cubicBezTo>
                  <a:cubicBezTo>
                    <a:pt x="33" y="47"/>
                    <a:pt x="34" y="47"/>
                    <a:pt x="35" y="47"/>
                  </a:cubicBezTo>
                  <a:cubicBezTo>
                    <a:pt x="35" y="47"/>
                    <a:pt x="36" y="47"/>
                    <a:pt x="36" y="46"/>
                  </a:cubicBezTo>
                  <a:cubicBezTo>
                    <a:pt x="53" y="31"/>
                    <a:pt x="53" y="31"/>
                    <a:pt x="53" y="31"/>
                  </a:cubicBezTo>
                  <a:cubicBezTo>
                    <a:pt x="53" y="31"/>
                    <a:pt x="53" y="31"/>
                    <a:pt x="53" y="30"/>
                  </a:cubicBezTo>
                  <a:cubicBezTo>
                    <a:pt x="53" y="30"/>
                    <a:pt x="53" y="30"/>
                    <a:pt x="53" y="30"/>
                  </a:cubicBezTo>
                  <a:cubicBezTo>
                    <a:pt x="53" y="30"/>
                    <a:pt x="53" y="29"/>
                    <a:pt x="52" y="29"/>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32" name="Freeform 28"/>
            <p:cNvSpPr>
              <a:spLocks noEditPoints="1"/>
            </p:cNvSpPr>
            <p:nvPr/>
          </p:nvSpPr>
          <p:spPr bwMode="auto">
            <a:xfrm>
              <a:off x="2070504" y="5893134"/>
              <a:ext cx="92308" cy="71111"/>
            </a:xfrm>
            <a:custGeom>
              <a:avLst/>
              <a:gdLst>
                <a:gd name="T0" fmla="*/ 56 w 57"/>
                <a:gd name="T1" fmla="*/ 19 h 44"/>
                <a:gd name="T2" fmla="*/ 56 w 57"/>
                <a:gd name="T3" fmla="*/ 19 h 44"/>
                <a:gd name="T4" fmla="*/ 54 w 57"/>
                <a:gd name="T5" fmla="*/ 18 h 44"/>
                <a:gd name="T6" fmla="*/ 42 w 57"/>
                <a:gd name="T7" fmla="*/ 16 h 44"/>
                <a:gd name="T8" fmla="*/ 39 w 57"/>
                <a:gd name="T9" fmla="*/ 15 h 44"/>
                <a:gd name="T10" fmla="*/ 36 w 57"/>
                <a:gd name="T11" fmla="*/ 15 h 44"/>
                <a:gd name="T12" fmla="*/ 33 w 57"/>
                <a:gd name="T13" fmla="*/ 15 h 44"/>
                <a:gd name="T14" fmla="*/ 31 w 57"/>
                <a:gd name="T15" fmla="*/ 16 h 44"/>
                <a:gd name="T16" fmla="*/ 32 w 57"/>
                <a:gd name="T17" fmla="*/ 12 h 44"/>
                <a:gd name="T18" fmla="*/ 31 w 57"/>
                <a:gd name="T19" fmla="*/ 9 h 44"/>
                <a:gd name="T20" fmla="*/ 30 w 57"/>
                <a:gd name="T21" fmla="*/ 5 h 44"/>
                <a:gd name="T22" fmla="*/ 26 w 57"/>
                <a:gd name="T23" fmla="*/ 2 h 44"/>
                <a:gd name="T24" fmla="*/ 22 w 57"/>
                <a:gd name="T25" fmla="*/ 1 h 44"/>
                <a:gd name="T26" fmla="*/ 18 w 57"/>
                <a:gd name="T27" fmla="*/ 0 h 44"/>
                <a:gd name="T28" fmla="*/ 14 w 57"/>
                <a:gd name="T29" fmla="*/ 1 h 44"/>
                <a:gd name="T30" fmla="*/ 9 w 57"/>
                <a:gd name="T31" fmla="*/ 4 h 44"/>
                <a:gd name="T32" fmla="*/ 8 w 57"/>
                <a:gd name="T33" fmla="*/ 6 h 44"/>
                <a:gd name="T34" fmla="*/ 6 w 57"/>
                <a:gd name="T35" fmla="*/ 8 h 44"/>
                <a:gd name="T36" fmla="*/ 0 w 57"/>
                <a:gd name="T37" fmla="*/ 16 h 44"/>
                <a:gd name="T38" fmla="*/ 0 w 57"/>
                <a:gd name="T39" fmla="*/ 17 h 44"/>
                <a:gd name="T40" fmla="*/ 1 w 57"/>
                <a:gd name="T41" fmla="*/ 19 h 44"/>
                <a:gd name="T42" fmla="*/ 37 w 57"/>
                <a:gd name="T43" fmla="*/ 43 h 44"/>
                <a:gd name="T44" fmla="*/ 38 w 57"/>
                <a:gd name="T45" fmla="*/ 44 h 44"/>
                <a:gd name="T46" fmla="*/ 38 w 57"/>
                <a:gd name="T47" fmla="*/ 43 h 44"/>
                <a:gd name="T48" fmla="*/ 39 w 57"/>
                <a:gd name="T49" fmla="*/ 43 h 44"/>
                <a:gd name="T50" fmla="*/ 40 w 57"/>
                <a:gd name="T51" fmla="*/ 42 h 44"/>
                <a:gd name="T52" fmla="*/ 41 w 57"/>
                <a:gd name="T53" fmla="*/ 40 h 44"/>
                <a:gd name="T54" fmla="*/ 41 w 57"/>
                <a:gd name="T55" fmla="*/ 40 h 44"/>
                <a:gd name="T56" fmla="*/ 41 w 57"/>
                <a:gd name="T57" fmla="*/ 39 h 44"/>
                <a:gd name="T58" fmla="*/ 41 w 57"/>
                <a:gd name="T59" fmla="*/ 39 h 44"/>
                <a:gd name="T60" fmla="*/ 24 w 57"/>
                <a:gd name="T61" fmla="*/ 27 h 44"/>
                <a:gd name="T62" fmla="*/ 27 w 57"/>
                <a:gd name="T63" fmla="*/ 24 h 44"/>
                <a:gd name="T64" fmla="*/ 30 w 57"/>
                <a:gd name="T65" fmla="*/ 22 h 44"/>
                <a:gd name="T66" fmla="*/ 33 w 57"/>
                <a:gd name="T67" fmla="*/ 21 h 44"/>
                <a:gd name="T68" fmla="*/ 36 w 57"/>
                <a:gd name="T69" fmla="*/ 21 h 44"/>
                <a:gd name="T70" fmla="*/ 40 w 57"/>
                <a:gd name="T71" fmla="*/ 21 h 44"/>
                <a:gd name="T72" fmla="*/ 52 w 57"/>
                <a:gd name="T73" fmla="*/ 24 h 44"/>
                <a:gd name="T74" fmla="*/ 53 w 57"/>
                <a:gd name="T75" fmla="*/ 24 h 44"/>
                <a:gd name="T76" fmla="*/ 54 w 57"/>
                <a:gd name="T77" fmla="*/ 24 h 44"/>
                <a:gd name="T78" fmla="*/ 54 w 57"/>
                <a:gd name="T79" fmla="*/ 24 h 44"/>
                <a:gd name="T80" fmla="*/ 55 w 57"/>
                <a:gd name="T81" fmla="*/ 22 h 44"/>
                <a:gd name="T82" fmla="*/ 56 w 57"/>
                <a:gd name="T83" fmla="*/ 21 h 44"/>
                <a:gd name="T84" fmla="*/ 57 w 57"/>
                <a:gd name="T85" fmla="*/ 20 h 44"/>
                <a:gd name="T86" fmla="*/ 57 w 57"/>
                <a:gd name="T87" fmla="*/ 20 h 44"/>
                <a:gd name="T88" fmla="*/ 56 w 57"/>
                <a:gd name="T89" fmla="*/ 19 h 44"/>
                <a:gd name="T90" fmla="*/ 26 w 57"/>
                <a:gd name="T91" fmla="*/ 16 h 44"/>
                <a:gd name="T92" fmla="*/ 24 w 57"/>
                <a:gd name="T93" fmla="*/ 20 h 44"/>
                <a:gd name="T94" fmla="*/ 20 w 57"/>
                <a:gd name="T95" fmla="*/ 25 h 44"/>
                <a:gd name="T96" fmla="*/ 7 w 57"/>
                <a:gd name="T97" fmla="*/ 16 h 44"/>
                <a:gd name="T98" fmla="*/ 10 w 57"/>
                <a:gd name="T99" fmla="*/ 12 h 44"/>
                <a:gd name="T100" fmla="*/ 12 w 57"/>
                <a:gd name="T101" fmla="*/ 9 h 44"/>
                <a:gd name="T102" fmla="*/ 13 w 57"/>
                <a:gd name="T103" fmla="*/ 8 h 44"/>
                <a:gd name="T104" fmla="*/ 18 w 57"/>
                <a:gd name="T105" fmla="*/ 6 h 44"/>
                <a:gd name="T106" fmla="*/ 23 w 57"/>
                <a:gd name="T107" fmla="*/ 8 h 44"/>
                <a:gd name="T108" fmla="*/ 25 w 57"/>
                <a:gd name="T109" fmla="*/ 10 h 44"/>
                <a:gd name="T110" fmla="*/ 26 w 57"/>
                <a:gd name="T111" fmla="*/ 13 h 44"/>
                <a:gd name="T112" fmla="*/ 26 w 57"/>
                <a:gd name="T113"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 h="44">
                  <a:moveTo>
                    <a:pt x="56" y="19"/>
                  </a:moveTo>
                  <a:cubicBezTo>
                    <a:pt x="56" y="19"/>
                    <a:pt x="56" y="19"/>
                    <a:pt x="56" y="19"/>
                  </a:cubicBezTo>
                  <a:cubicBezTo>
                    <a:pt x="55" y="19"/>
                    <a:pt x="55" y="19"/>
                    <a:pt x="54" y="18"/>
                  </a:cubicBezTo>
                  <a:cubicBezTo>
                    <a:pt x="42" y="16"/>
                    <a:pt x="42" y="16"/>
                    <a:pt x="42" y="16"/>
                  </a:cubicBezTo>
                  <a:cubicBezTo>
                    <a:pt x="41" y="15"/>
                    <a:pt x="40" y="15"/>
                    <a:pt x="39" y="15"/>
                  </a:cubicBezTo>
                  <a:cubicBezTo>
                    <a:pt x="38" y="15"/>
                    <a:pt x="37" y="15"/>
                    <a:pt x="36" y="15"/>
                  </a:cubicBezTo>
                  <a:cubicBezTo>
                    <a:pt x="35" y="15"/>
                    <a:pt x="34" y="15"/>
                    <a:pt x="33" y="15"/>
                  </a:cubicBezTo>
                  <a:cubicBezTo>
                    <a:pt x="32" y="15"/>
                    <a:pt x="32" y="16"/>
                    <a:pt x="31" y="16"/>
                  </a:cubicBezTo>
                  <a:cubicBezTo>
                    <a:pt x="31" y="15"/>
                    <a:pt x="32" y="13"/>
                    <a:pt x="32" y="12"/>
                  </a:cubicBezTo>
                  <a:cubicBezTo>
                    <a:pt x="32" y="11"/>
                    <a:pt x="32" y="10"/>
                    <a:pt x="31" y="9"/>
                  </a:cubicBezTo>
                  <a:cubicBezTo>
                    <a:pt x="31" y="7"/>
                    <a:pt x="30" y="6"/>
                    <a:pt x="30" y="5"/>
                  </a:cubicBezTo>
                  <a:cubicBezTo>
                    <a:pt x="29" y="4"/>
                    <a:pt x="28" y="3"/>
                    <a:pt x="26" y="2"/>
                  </a:cubicBezTo>
                  <a:cubicBezTo>
                    <a:pt x="25" y="2"/>
                    <a:pt x="24" y="1"/>
                    <a:pt x="22" y="1"/>
                  </a:cubicBezTo>
                  <a:cubicBezTo>
                    <a:pt x="21" y="0"/>
                    <a:pt x="19" y="0"/>
                    <a:pt x="18" y="0"/>
                  </a:cubicBezTo>
                  <a:cubicBezTo>
                    <a:pt x="17" y="0"/>
                    <a:pt x="15" y="1"/>
                    <a:pt x="14" y="1"/>
                  </a:cubicBezTo>
                  <a:cubicBezTo>
                    <a:pt x="12" y="2"/>
                    <a:pt x="11" y="3"/>
                    <a:pt x="9" y="4"/>
                  </a:cubicBezTo>
                  <a:cubicBezTo>
                    <a:pt x="9" y="5"/>
                    <a:pt x="9" y="5"/>
                    <a:pt x="8" y="6"/>
                  </a:cubicBezTo>
                  <a:cubicBezTo>
                    <a:pt x="7" y="6"/>
                    <a:pt x="7" y="7"/>
                    <a:pt x="6" y="8"/>
                  </a:cubicBezTo>
                  <a:cubicBezTo>
                    <a:pt x="0" y="16"/>
                    <a:pt x="0" y="16"/>
                    <a:pt x="0" y="16"/>
                  </a:cubicBezTo>
                  <a:cubicBezTo>
                    <a:pt x="0" y="16"/>
                    <a:pt x="0" y="17"/>
                    <a:pt x="0" y="17"/>
                  </a:cubicBezTo>
                  <a:cubicBezTo>
                    <a:pt x="0" y="18"/>
                    <a:pt x="0" y="18"/>
                    <a:pt x="1" y="19"/>
                  </a:cubicBezTo>
                  <a:cubicBezTo>
                    <a:pt x="37" y="43"/>
                    <a:pt x="37" y="43"/>
                    <a:pt x="37" y="43"/>
                  </a:cubicBezTo>
                  <a:cubicBezTo>
                    <a:pt x="37" y="44"/>
                    <a:pt x="38" y="44"/>
                    <a:pt x="38" y="44"/>
                  </a:cubicBezTo>
                  <a:cubicBezTo>
                    <a:pt x="38" y="44"/>
                    <a:pt x="38" y="44"/>
                    <a:pt x="38" y="43"/>
                  </a:cubicBezTo>
                  <a:cubicBezTo>
                    <a:pt x="39" y="43"/>
                    <a:pt x="39" y="43"/>
                    <a:pt x="39" y="43"/>
                  </a:cubicBezTo>
                  <a:cubicBezTo>
                    <a:pt x="40" y="43"/>
                    <a:pt x="40" y="42"/>
                    <a:pt x="40" y="42"/>
                  </a:cubicBezTo>
                  <a:cubicBezTo>
                    <a:pt x="41" y="41"/>
                    <a:pt x="41" y="41"/>
                    <a:pt x="41" y="40"/>
                  </a:cubicBezTo>
                  <a:cubicBezTo>
                    <a:pt x="41" y="40"/>
                    <a:pt x="41" y="40"/>
                    <a:pt x="41" y="40"/>
                  </a:cubicBezTo>
                  <a:cubicBezTo>
                    <a:pt x="42" y="39"/>
                    <a:pt x="42" y="39"/>
                    <a:pt x="41" y="39"/>
                  </a:cubicBezTo>
                  <a:cubicBezTo>
                    <a:pt x="41" y="39"/>
                    <a:pt x="41" y="39"/>
                    <a:pt x="41" y="39"/>
                  </a:cubicBezTo>
                  <a:cubicBezTo>
                    <a:pt x="24" y="27"/>
                    <a:pt x="24" y="27"/>
                    <a:pt x="24" y="27"/>
                  </a:cubicBezTo>
                  <a:cubicBezTo>
                    <a:pt x="27" y="24"/>
                    <a:pt x="27" y="24"/>
                    <a:pt x="27" y="24"/>
                  </a:cubicBezTo>
                  <a:cubicBezTo>
                    <a:pt x="28" y="23"/>
                    <a:pt x="29" y="22"/>
                    <a:pt x="30" y="22"/>
                  </a:cubicBezTo>
                  <a:cubicBezTo>
                    <a:pt x="31" y="21"/>
                    <a:pt x="32" y="21"/>
                    <a:pt x="33" y="21"/>
                  </a:cubicBezTo>
                  <a:cubicBezTo>
                    <a:pt x="34" y="20"/>
                    <a:pt x="35" y="20"/>
                    <a:pt x="36" y="21"/>
                  </a:cubicBezTo>
                  <a:cubicBezTo>
                    <a:pt x="37" y="21"/>
                    <a:pt x="39" y="21"/>
                    <a:pt x="40" y="21"/>
                  </a:cubicBezTo>
                  <a:cubicBezTo>
                    <a:pt x="52" y="24"/>
                    <a:pt x="52" y="24"/>
                    <a:pt x="52" y="24"/>
                  </a:cubicBezTo>
                  <a:cubicBezTo>
                    <a:pt x="52" y="24"/>
                    <a:pt x="53" y="24"/>
                    <a:pt x="53" y="24"/>
                  </a:cubicBezTo>
                  <a:cubicBezTo>
                    <a:pt x="53" y="24"/>
                    <a:pt x="53" y="24"/>
                    <a:pt x="54" y="24"/>
                  </a:cubicBezTo>
                  <a:cubicBezTo>
                    <a:pt x="54" y="24"/>
                    <a:pt x="54" y="24"/>
                    <a:pt x="54" y="24"/>
                  </a:cubicBezTo>
                  <a:cubicBezTo>
                    <a:pt x="55" y="23"/>
                    <a:pt x="55" y="23"/>
                    <a:pt x="55" y="22"/>
                  </a:cubicBezTo>
                  <a:cubicBezTo>
                    <a:pt x="56" y="22"/>
                    <a:pt x="56" y="21"/>
                    <a:pt x="56" y="21"/>
                  </a:cubicBezTo>
                  <a:cubicBezTo>
                    <a:pt x="57" y="21"/>
                    <a:pt x="57" y="20"/>
                    <a:pt x="57" y="20"/>
                  </a:cubicBezTo>
                  <a:cubicBezTo>
                    <a:pt x="57" y="20"/>
                    <a:pt x="57" y="20"/>
                    <a:pt x="57" y="20"/>
                  </a:cubicBezTo>
                  <a:cubicBezTo>
                    <a:pt x="57" y="19"/>
                    <a:pt x="57" y="19"/>
                    <a:pt x="56" y="19"/>
                  </a:cubicBezTo>
                  <a:close/>
                  <a:moveTo>
                    <a:pt x="26" y="16"/>
                  </a:moveTo>
                  <a:cubicBezTo>
                    <a:pt x="26" y="17"/>
                    <a:pt x="25" y="19"/>
                    <a:pt x="24" y="20"/>
                  </a:cubicBezTo>
                  <a:cubicBezTo>
                    <a:pt x="20" y="25"/>
                    <a:pt x="20" y="25"/>
                    <a:pt x="20" y="25"/>
                  </a:cubicBezTo>
                  <a:cubicBezTo>
                    <a:pt x="7" y="16"/>
                    <a:pt x="7" y="16"/>
                    <a:pt x="7" y="16"/>
                  </a:cubicBezTo>
                  <a:cubicBezTo>
                    <a:pt x="10" y="12"/>
                    <a:pt x="10" y="12"/>
                    <a:pt x="10" y="12"/>
                  </a:cubicBezTo>
                  <a:cubicBezTo>
                    <a:pt x="11" y="11"/>
                    <a:pt x="11" y="10"/>
                    <a:pt x="12" y="9"/>
                  </a:cubicBezTo>
                  <a:cubicBezTo>
                    <a:pt x="12" y="9"/>
                    <a:pt x="13" y="8"/>
                    <a:pt x="13" y="8"/>
                  </a:cubicBezTo>
                  <a:cubicBezTo>
                    <a:pt x="15" y="7"/>
                    <a:pt x="17" y="6"/>
                    <a:pt x="18" y="6"/>
                  </a:cubicBezTo>
                  <a:cubicBezTo>
                    <a:pt x="20" y="6"/>
                    <a:pt x="21" y="7"/>
                    <a:pt x="23" y="8"/>
                  </a:cubicBezTo>
                  <a:cubicBezTo>
                    <a:pt x="24" y="9"/>
                    <a:pt x="25" y="9"/>
                    <a:pt x="25" y="10"/>
                  </a:cubicBezTo>
                  <a:cubicBezTo>
                    <a:pt x="26" y="11"/>
                    <a:pt x="26" y="12"/>
                    <a:pt x="26" y="13"/>
                  </a:cubicBezTo>
                  <a:cubicBezTo>
                    <a:pt x="26" y="14"/>
                    <a:pt x="26" y="15"/>
                    <a:pt x="26" y="16"/>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33" name="Freeform 29"/>
            <p:cNvSpPr/>
            <p:nvPr/>
          </p:nvSpPr>
          <p:spPr bwMode="auto">
            <a:xfrm>
              <a:off x="1758710" y="6031254"/>
              <a:ext cx="25983" cy="73163"/>
            </a:xfrm>
            <a:custGeom>
              <a:avLst/>
              <a:gdLst>
                <a:gd name="T0" fmla="*/ 15 w 16"/>
                <a:gd name="T1" fmla="*/ 1 h 45"/>
                <a:gd name="T2" fmla="*/ 14 w 16"/>
                <a:gd name="T3" fmla="*/ 1 h 45"/>
                <a:gd name="T4" fmla="*/ 13 w 16"/>
                <a:gd name="T5" fmla="*/ 0 h 45"/>
                <a:gd name="T6" fmla="*/ 11 w 16"/>
                <a:gd name="T7" fmla="*/ 0 h 45"/>
                <a:gd name="T8" fmla="*/ 10 w 16"/>
                <a:gd name="T9" fmla="*/ 0 h 45"/>
                <a:gd name="T10" fmla="*/ 9 w 16"/>
                <a:gd name="T11" fmla="*/ 0 h 45"/>
                <a:gd name="T12" fmla="*/ 9 w 16"/>
                <a:gd name="T13" fmla="*/ 1 h 45"/>
                <a:gd name="T14" fmla="*/ 0 w 16"/>
                <a:gd name="T15" fmla="*/ 43 h 45"/>
                <a:gd name="T16" fmla="*/ 0 w 16"/>
                <a:gd name="T17" fmla="*/ 44 h 45"/>
                <a:gd name="T18" fmla="*/ 1 w 16"/>
                <a:gd name="T19" fmla="*/ 44 h 45"/>
                <a:gd name="T20" fmla="*/ 2 w 16"/>
                <a:gd name="T21" fmla="*/ 44 h 45"/>
                <a:gd name="T22" fmla="*/ 3 w 16"/>
                <a:gd name="T23" fmla="*/ 45 h 45"/>
                <a:gd name="T24" fmla="*/ 5 w 16"/>
                <a:gd name="T25" fmla="*/ 45 h 45"/>
                <a:gd name="T26" fmla="*/ 6 w 16"/>
                <a:gd name="T27" fmla="*/ 45 h 45"/>
                <a:gd name="T28" fmla="*/ 6 w 16"/>
                <a:gd name="T29" fmla="*/ 45 h 45"/>
                <a:gd name="T30" fmla="*/ 7 w 16"/>
                <a:gd name="T31" fmla="*/ 44 h 45"/>
                <a:gd name="T32" fmla="*/ 16 w 16"/>
                <a:gd name="T33" fmla="*/ 2 h 45"/>
                <a:gd name="T34" fmla="*/ 15 w 16"/>
                <a:gd name="T35" fmla="*/ 1 h 45"/>
                <a:gd name="T36" fmla="*/ 15 w 16"/>
                <a:gd name="T37"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45">
                  <a:moveTo>
                    <a:pt x="15" y="1"/>
                  </a:moveTo>
                  <a:cubicBezTo>
                    <a:pt x="15" y="1"/>
                    <a:pt x="14" y="1"/>
                    <a:pt x="14" y="1"/>
                  </a:cubicBezTo>
                  <a:cubicBezTo>
                    <a:pt x="14" y="0"/>
                    <a:pt x="13" y="0"/>
                    <a:pt x="13" y="0"/>
                  </a:cubicBezTo>
                  <a:cubicBezTo>
                    <a:pt x="12" y="0"/>
                    <a:pt x="11" y="0"/>
                    <a:pt x="11" y="0"/>
                  </a:cubicBezTo>
                  <a:cubicBezTo>
                    <a:pt x="11" y="0"/>
                    <a:pt x="10" y="0"/>
                    <a:pt x="10" y="0"/>
                  </a:cubicBezTo>
                  <a:cubicBezTo>
                    <a:pt x="10" y="0"/>
                    <a:pt x="10" y="0"/>
                    <a:pt x="9" y="0"/>
                  </a:cubicBezTo>
                  <a:cubicBezTo>
                    <a:pt x="9" y="0"/>
                    <a:pt x="9" y="1"/>
                    <a:pt x="9" y="1"/>
                  </a:cubicBezTo>
                  <a:cubicBezTo>
                    <a:pt x="0" y="43"/>
                    <a:pt x="0" y="43"/>
                    <a:pt x="0" y="43"/>
                  </a:cubicBezTo>
                  <a:cubicBezTo>
                    <a:pt x="0" y="43"/>
                    <a:pt x="0" y="43"/>
                    <a:pt x="0" y="44"/>
                  </a:cubicBezTo>
                  <a:cubicBezTo>
                    <a:pt x="0" y="44"/>
                    <a:pt x="0" y="44"/>
                    <a:pt x="1" y="44"/>
                  </a:cubicBezTo>
                  <a:cubicBezTo>
                    <a:pt x="1" y="44"/>
                    <a:pt x="1" y="44"/>
                    <a:pt x="2" y="44"/>
                  </a:cubicBezTo>
                  <a:cubicBezTo>
                    <a:pt x="2" y="44"/>
                    <a:pt x="3" y="45"/>
                    <a:pt x="3" y="45"/>
                  </a:cubicBezTo>
                  <a:cubicBezTo>
                    <a:pt x="4" y="45"/>
                    <a:pt x="4" y="45"/>
                    <a:pt x="5" y="45"/>
                  </a:cubicBezTo>
                  <a:cubicBezTo>
                    <a:pt x="5" y="45"/>
                    <a:pt x="5" y="45"/>
                    <a:pt x="6" y="45"/>
                  </a:cubicBezTo>
                  <a:cubicBezTo>
                    <a:pt x="6" y="45"/>
                    <a:pt x="6" y="45"/>
                    <a:pt x="6" y="45"/>
                  </a:cubicBezTo>
                  <a:cubicBezTo>
                    <a:pt x="6" y="44"/>
                    <a:pt x="7" y="44"/>
                    <a:pt x="7" y="44"/>
                  </a:cubicBezTo>
                  <a:cubicBezTo>
                    <a:pt x="16" y="2"/>
                    <a:pt x="16" y="2"/>
                    <a:pt x="16" y="2"/>
                  </a:cubicBezTo>
                  <a:cubicBezTo>
                    <a:pt x="16" y="2"/>
                    <a:pt x="16" y="1"/>
                    <a:pt x="15" y="1"/>
                  </a:cubicBezTo>
                  <a:cubicBezTo>
                    <a:pt x="15" y="1"/>
                    <a:pt x="15" y="1"/>
                    <a:pt x="15" y="1"/>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34" name="Freeform 30"/>
            <p:cNvSpPr/>
            <p:nvPr/>
          </p:nvSpPr>
          <p:spPr bwMode="auto">
            <a:xfrm>
              <a:off x="1972727" y="5966297"/>
              <a:ext cx="77949" cy="79316"/>
            </a:xfrm>
            <a:custGeom>
              <a:avLst/>
              <a:gdLst>
                <a:gd name="T0" fmla="*/ 35 w 48"/>
                <a:gd name="T1" fmla="*/ 1 h 49"/>
                <a:gd name="T2" fmla="*/ 34 w 48"/>
                <a:gd name="T3" fmla="*/ 0 h 49"/>
                <a:gd name="T4" fmla="*/ 34 w 48"/>
                <a:gd name="T5" fmla="*/ 0 h 49"/>
                <a:gd name="T6" fmla="*/ 33 w 48"/>
                <a:gd name="T7" fmla="*/ 0 h 49"/>
                <a:gd name="T8" fmla="*/ 31 w 48"/>
                <a:gd name="T9" fmla="*/ 1 h 49"/>
                <a:gd name="T10" fmla="*/ 30 w 48"/>
                <a:gd name="T11" fmla="*/ 2 h 49"/>
                <a:gd name="T12" fmla="*/ 29 w 48"/>
                <a:gd name="T13" fmla="*/ 2 h 49"/>
                <a:gd name="T14" fmla="*/ 29 w 48"/>
                <a:gd name="T15" fmla="*/ 3 h 49"/>
                <a:gd name="T16" fmla="*/ 29 w 48"/>
                <a:gd name="T17" fmla="*/ 4 h 49"/>
                <a:gd name="T18" fmla="*/ 41 w 48"/>
                <a:gd name="T19" fmla="*/ 42 h 49"/>
                <a:gd name="T20" fmla="*/ 41 w 48"/>
                <a:gd name="T21" fmla="*/ 42 h 49"/>
                <a:gd name="T22" fmla="*/ 6 w 48"/>
                <a:gd name="T23" fmla="*/ 18 h 49"/>
                <a:gd name="T24" fmla="*/ 6 w 48"/>
                <a:gd name="T25" fmla="*/ 18 h 49"/>
                <a:gd name="T26" fmla="*/ 5 w 48"/>
                <a:gd name="T27" fmla="*/ 18 h 49"/>
                <a:gd name="T28" fmla="*/ 4 w 48"/>
                <a:gd name="T29" fmla="*/ 18 h 49"/>
                <a:gd name="T30" fmla="*/ 3 w 48"/>
                <a:gd name="T31" fmla="*/ 19 h 49"/>
                <a:gd name="T32" fmla="*/ 1 w 48"/>
                <a:gd name="T33" fmla="*/ 20 h 49"/>
                <a:gd name="T34" fmla="*/ 0 w 48"/>
                <a:gd name="T35" fmla="*/ 21 h 49"/>
                <a:gd name="T36" fmla="*/ 0 w 48"/>
                <a:gd name="T37" fmla="*/ 22 h 49"/>
                <a:gd name="T38" fmla="*/ 1 w 48"/>
                <a:gd name="T39" fmla="*/ 23 h 49"/>
                <a:gd name="T40" fmla="*/ 41 w 48"/>
                <a:gd name="T41" fmla="*/ 48 h 49"/>
                <a:gd name="T42" fmla="*/ 41 w 48"/>
                <a:gd name="T43" fmla="*/ 49 h 49"/>
                <a:gd name="T44" fmla="*/ 42 w 48"/>
                <a:gd name="T45" fmla="*/ 49 h 49"/>
                <a:gd name="T46" fmla="*/ 42 w 48"/>
                <a:gd name="T47" fmla="*/ 49 h 49"/>
                <a:gd name="T48" fmla="*/ 43 w 48"/>
                <a:gd name="T49" fmla="*/ 48 h 49"/>
                <a:gd name="T50" fmla="*/ 44 w 48"/>
                <a:gd name="T51" fmla="*/ 48 h 49"/>
                <a:gd name="T52" fmla="*/ 45 w 48"/>
                <a:gd name="T53" fmla="*/ 47 h 49"/>
                <a:gd name="T54" fmla="*/ 46 w 48"/>
                <a:gd name="T55" fmla="*/ 46 h 49"/>
                <a:gd name="T56" fmla="*/ 47 w 48"/>
                <a:gd name="T57" fmla="*/ 45 h 49"/>
                <a:gd name="T58" fmla="*/ 48 w 48"/>
                <a:gd name="T59" fmla="*/ 45 h 49"/>
                <a:gd name="T60" fmla="*/ 48 w 48"/>
                <a:gd name="T61" fmla="*/ 44 h 49"/>
                <a:gd name="T62" fmla="*/ 35 w 48"/>
                <a:gd name="T63"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49">
                  <a:moveTo>
                    <a:pt x="35" y="1"/>
                  </a:moveTo>
                  <a:cubicBezTo>
                    <a:pt x="35" y="1"/>
                    <a:pt x="34" y="0"/>
                    <a:pt x="34" y="0"/>
                  </a:cubicBezTo>
                  <a:cubicBezTo>
                    <a:pt x="34" y="0"/>
                    <a:pt x="34" y="0"/>
                    <a:pt x="34" y="0"/>
                  </a:cubicBezTo>
                  <a:cubicBezTo>
                    <a:pt x="33" y="0"/>
                    <a:pt x="33" y="0"/>
                    <a:pt x="33" y="0"/>
                  </a:cubicBezTo>
                  <a:cubicBezTo>
                    <a:pt x="32" y="0"/>
                    <a:pt x="32" y="0"/>
                    <a:pt x="31" y="1"/>
                  </a:cubicBezTo>
                  <a:cubicBezTo>
                    <a:pt x="30" y="1"/>
                    <a:pt x="30" y="1"/>
                    <a:pt x="30" y="2"/>
                  </a:cubicBezTo>
                  <a:cubicBezTo>
                    <a:pt x="29" y="2"/>
                    <a:pt x="29" y="2"/>
                    <a:pt x="29" y="2"/>
                  </a:cubicBezTo>
                  <a:cubicBezTo>
                    <a:pt x="29" y="3"/>
                    <a:pt x="29" y="3"/>
                    <a:pt x="29" y="3"/>
                  </a:cubicBezTo>
                  <a:cubicBezTo>
                    <a:pt x="29" y="3"/>
                    <a:pt x="29" y="3"/>
                    <a:pt x="29" y="4"/>
                  </a:cubicBezTo>
                  <a:cubicBezTo>
                    <a:pt x="41" y="42"/>
                    <a:pt x="41" y="42"/>
                    <a:pt x="41" y="42"/>
                  </a:cubicBezTo>
                  <a:cubicBezTo>
                    <a:pt x="41" y="42"/>
                    <a:pt x="41" y="42"/>
                    <a:pt x="41" y="42"/>
                  </a:cubicBezTo>
                  <a:cubicBezTo>
                    <a:pt x="6" y="18"/>
                    <a:pt x="6" y="18"/>
                    <a:pt x="6" y="18"/>
                  </a:cubicBezTo>
                  <a:cubicBezTo>
                    <a:pt x="6" y="18"/>
                    <a:pt x="6" y="18"/>
                    <a:pt x="6" y="18"/>
                  </a:cubicBezTo>
                  <a:cubicBezTo>
                    <a:pt x="5" y="18"/>
                    <a:pt x="5" y="18"/>
                    <a:pt x="5" y="18"/>
                  </a:cubicBezTo>
                  <a:cubicBezTo>
                    <a:pt x="5" y="18"/>
                    <a:pt x="4" y="18"/>
                    <a:pt x="4" y="18"/>
                  </a:cubicBezTo>
                  <a:cubicBezTo>
                    <a:pt x="4" y="18"/>
                    <a:pt x="3" y="19"/>
                    <a:pt x="3" y="19"/>
                  </a:cubicBezTo>
                  <a:cubicBezTo>
                    <a:pt x="2" y="20"/>
                    <a:pt x="1" y="20"/>
                    <a:pt x="1" y="20"/>
                  </a:cubicBezTo>
                  <a:cubicBezTo>
                    <a:pt x="1" y="21"/>
                    <a:pt x="0" y="21"/>
                    <a:pt x="0" y="21"/>
                  </a:cubicBezTo>
                  <a:cubicBezTo>
                    <a:pt x="0" y="21"/>
                    <a:pt x="0" y="22"/>
                    <a:pt x="0" y="22"/>
                  </a:cubicBezTo>
                  <a:cubicBezTo>
                    <a:pt x="1" y="22"/>
                    <a:pt x="1" y="22"/>
                    <a:pt x="1" y="23"/>
                  </a:cubicBezTo>
                  <a:cubicBezTo>
                    <a:pt x="41" y="48"/>
                    <a:pt x="41" y="48"/>
                    <a:pt x="41" y="48"/>
                  </a:cubicBezTo>
                  <a:cubicBezTo>
                    <a:pt x="41" y="49"/>
                    <a:pt x="41" y="49"/>
                    <a:pt x="41" y="49"/>
                  </a:cubicBezTo>
                  <a:cubicBezTo>
                    <a:pt x="41" y="49"/>
                    <a:pt x="41" y="49"/>
                    <a:pt x="42" y="49"/>
                  </a:cubicBezTo>
                  <a:cubicBezTo>
                    <a:pt x="42" y="49"/>
                    <a:pt x="42" y="49"/>
                    <a:pt x="42" y="49"/>
                  </a:cubicBezTo>
                  <a:cubicBezTo>
                    <a:pt x="42" y="49"/>
                    <a:pt x="43" y="48"/>
                    <a:pt x="43" y="48"/>
                  </a:cubicBezTo>
                  <a:cubicBezTo>
                    <a:pt x="43" y="48"/>
                    <a:pt x="43" y="48"/>
                    <a:pt x="44" y="48"/>
                  </a:cubicBezTo>
                  <a:cubicBezTo>
                    <a:pt x="44" y="48"/>
                    <a:pt x="45" y="47"/>
                    <a:pt x="45" y="47"/>
                  </a:cubicBezTo>
                  <a:cubicBezTo>
                    <a:pt x="46" y="47"/>
                    <a:pt x="46" y="46"/>
                    <a:pt x="46" y="46"/>
                  </a:cubicBezTo>
                  <a:cubicBezTo>
                    <a:pt x="47" y="46"/>
                    <a:pt x="47" y="46"/>
                    <a:pt x="47" y="45"/>
                  </a:cubicBezTo>
                  <a:cubicBezTo>
                    <a:pt x="48" y="45"/>
                    <a:pt x="48" y="45"/>
                    <a:pt x="48" y="45"/>
                  </a:cubicBezTo>
                  <a:cubicBezTo>
                    <a:pt x="48" y="44"/>
                    <a:pt x="48" y="44"/>
                    <a:pt x="48" y="44"/>
                  </a:cubicBezTo>
                  <a:lnTo>
                    <a:pt x="35" y="1"/>
                  </a:ln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35" name="Freeform 31"/>
            <p:cNvSpPr/>
            <p:nvPr/>
          </p:nvSpPr>
          <p:spPr bwMode="auto">
            <a:xfrm>
              <a:off x="1885205" y="6016895"/>
              <a:ext cx="80000" cy="84103"/>
            </a:xfrm>
            <a:custGeom>
              <a:avLst/>
              <a:gdLst>
                <a:gd name="T0" fmla="*/ 35 w 49"/>
                <a:gd name="T1" fmla="*/ 0 h 52"/>
                <a:gd name="T2" fmla="*/ 35 w 49"/>
                <a:gd name="T3" fmla="*/ 0 h 52"/>
                <a:gd name="T4" fmla="*/ 34 w 49"/>
                <a:gd name="T5" fmla="*/ 0 h 52"/>
                <a:gd name="T6" fmla="*/ 33 w 49"/>
                <a:gd name="T7" fmla="*/ 0 h 52"/>
                <a:gd name="T8" fmla="*/ 32 w 49"/>
                <a:gd name="T9" fmla="*/ 0 h 52"/>
                <a:gd name="T10" fmla="*/ 31 w 49"/>
                <a:gd name="T11" fmla="*/ 0 h 52"/>
                <a:gd name="T12" fmla="*/ 30 w 49"/>
                <a:gd name="T13" fmla="*/ 1 h 52"/>
                <a:gd name="T14" fmla="*/ 29 w 49"/>
                <a:gd name="T15" fmla="*/ 1 h 52"/>
                <a:gd name="T16" fmla="*/ 29 w 49"/>
                <a:gd name="T17" fmla="*/ 2 h 52"/>
                <a:gd name="T18" fmla="*/ 37 w 49"/>
                <a:gd name="T19" fmla="*/ 25 h 52"/>
                <a:gd name="T20" fmla="*/ 39 w 49"/>
                <a:gd name="T21" fmla="*/ 31 h 52"/>
                <a:gd name="T22" fmla="*/ 41 w 49"/>
                <a:gd name="T23" fmla="*/ 36 h 52"/>
                <a:gd name="T24" fmla="*/ 41 w 49"/>
                <a:gd name="T25" fmla="*/ 36 h 52"/>
                <a:gd name="T26" fmla="*/ 38 w 49"/>
                <a:gd name="T27" fmla="*/ 33 h 52"/>
                <a:gd name="T28" fmla="*/ 35 w 49"/>
                <a:gd name="T29" fmla="*/ 31 h 52"/>
                <a:gd name="T30" fmla="*/ 32 w 49"/>
                <a:gd name="T31" fmla="*/ 28 h 52"/>
                <a:gd name="T32" fmla="*/ 29 w 49"/>
                <a:gd name="T33" fmla="*/ 25 h 52"/>
                <a:gd name="T34" fmla="*/ 12 w 49"/>
                <a:gd name="T35" fmla="*/ 10 h 52"/>
                <a:gd name="T36" fmla="*/ 10 w 49"/>
                <a:gd name="T37" fmla="*/ 8 h 52"/>
                <a:gd name="T38" fmla="*/ 8 w 49"/>
                <a:gd name="T39" fmla="*/ 8 h 52"/>
                <a:gd name="T40" fmla="*/ 7 w 49"/>
                <a:gd name="T41" fmla="*/ 7 h 52"/>
                <a:gd name="T42" fmla="*/ 5 w 49"/>
                <a:gd name="T43" fmla="*/ 8 h 52"/>
                <a:gd name="T44" fmla="*/ 2 w 49"/>
                <a:gd name="T45" fmla="*/ 8 h 52"/>
                <a:gd name="T46" fmla="*/ 1 w 49"/>
                <a:gd name="T47" fmla="*/ 10 h 52"/>
                <a:gd name="T48" fmla="*/ 1 w 49"/>
                <a:gd name="T49" fmla="*/ 12 h 52"/>
                <a:gd name="T50" fmla="*/ 14 w 49"/>
                <a:gd name="T51" fmla="*/ 51 h 52"/>
                <a:gd name="T52" fmla="*/ 14 w 49"/>
                <a:gd name="T53" fmla="*/ 52 h 52"/>
                <a:gd name="T54" fmla="*/ 15 w 49"/>
                <a:gd name="T55" fmla="*/ 52 h 52"/>
                <a:gd name="T56" fmla="*/ 16 w 49"/>
                <a:gd name="T57" fmla="*/ 52 h 52"/>
                <a:gd name="T58" fmla="*/ 17 w 49"/>
                <a:gd name="T59" fmla="*/ 52 h 52"/>
                <a:gd name="T60" fmla="*/ 18 w 49"/>
                <a:gd name="T61" fmla="*/ 51 h 52"/>
                <a:gd name="T62" fmla="*/ 19 w 49"/>
                <a:gd name="T63" fmla="*/ 51 h 52"/>
                <a:gd name="T64" fmla="*/ 20 w 49"/>
                <a:gd name="T65" fmla="*/ 50 h 52"/>
                <a:gd name="T66" fmla="*/ 20 w 49"/>
                <a:gd name="T67" fmla="*/ 50 h 52"/>
                <a:gd name="T68" fmla="*/ 11 w 49"/>
                <a:gd name="T69" fmla="*/ 24 h 52"/>
                <a:gd name="T70" fmla="*/ 9 w 49"/>
                <a:gd name="T71" fmla="*/ 19 h 52"/>
                <a:gd name="T72" fmla="*/ 8 w 49"/>
                <a:gd name="T73" fmla="*/ 14 h 52"/>
                <a:gd name="T74" fmla="*/ 8 w 49"/>
                <a:gd name="T75" fmla="*/ 14 h 52"/>
                <a:gd name="T76" fmla="*/ 11 w 49"/>
                <a:gd name="T77" fmla="*/ 17 h 52"/>
                <a:gd name="T78" fmla="*/ 15 w 49"/>
                <a:gd name="T79" fmla="*/ 21 h 52"/>
                <a:gd name="T80" fmla="*/ 38 w 49"/>
                <a:gd name="T81" fmla="*/ 41 h 52"/>
                <a:gd name="T82" fmla="*/ 40 w 49"/>
                <a:gd name="T83" fmla="*/ 43 h 52"/>
                <a:gd name="T84" fmla="*/ 41 w 49"/>
                <a:gd name="T85" fmla="*/ 44 h 52"/>
                <a:gd name="T86" fmla="*/ 43 w 49"/>
                <a:gd name="T87" fmla="*/ 44 h 52"/>
                <a:gd name="T88" fmla="*/ 45 w 49"/>
                <a:gd name="T89" fmla="*/ 44 h 52"/>
                <a:gd name="T90" fmla="*/ 47 w 49"/>
                <a:gd name="T91" fmla="*/ 43 h 52"/>
                <a:gd name="T92" fmla="*/ 48 w 49"/>
                <a:gd name="T93" fmla="*/ 43 h 52"/>
                <a:gd name="T94" fmla="*/ 48 w 49"/>
                <a:gd name="T95" fmla="*/ 42 h 52"/>
                <a:gd name="T96" fmla="*/ 49 w 49"/>
                <a:gd name="T97" fmla="*/ 41 h 52"/>
                <a:gd name="T98" fmla="*/ 48 w 49"/>
                <a:gd name="T99" fmla="*/ 40 h 52"/>
                <a:gd name="T100" fmla="*/ 35 w 49"/>
                <a:gd name="T10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 h="52">
                  <a:moveTo>
                    <a:pt x="35" y="0"/>
                  </a:moveTo>
                  <a:cubicBezTo>
                    <a:pt x="35" y="0"/>
                    <a:pt x="35" y="0"/>
                    <a:pt x="35" y="0"/>
                  </a:cubicBezTo>
                  <a:cubicBezTo>
                    <a:pt x="35" y="0"/>
                    <a:pt x="35" y="0"/>
                    <a:pt x="34" y="0"/>
                  </a:cubicBezTo>
                  <a:cubicBezTo>
                    <a:pt x="34" y="0"/>
                    <a:pt x="34" y="0"/>
                    <a:pt x="33" y="0"/>
                  </a:cubicBezTo>
                  <a:cubicBezTo>
                    <a:pt x="33" y="0"/>
                    <a:pt x="33" y="0"/>
                    <a:pt x="32" y="0"/>
                  </a:cubicBezTo>
                  <a:cubicBezTo>
                    <a:pt x="31" y="0"/>
                    <a:pt x="31" y="0"/>
                    <a:pt x="31" y="0"/>
                  </a:cubicBezTo>
                  <a:cubicBezTo>
                    <a:pt x="30" y="1"/>
                    <a:pt x="30" y="1"/>
                    <a:pt x="30" y="1"/>
                  </a:cubicBezTo>
                  <a:cubicBezTo>
                    <a:pt x="30" y="1"/>
                    <a:pt x="29" y="1"/>
                    <a:pt x="29" y="1"/>
                  </a:cubicBezTo>
                  <a:cubicBezTo>
                    <a:pt x="29" y="2"/>
                    <a:pt x="29" y="2"/>
                    <a:pt x="29" y="2"/>
                  </a:cubicBezTo>
                  <a:cubicBezTo>
                    <a:pt x="37" y="25"/>
                    <a:pt x="37" y="25"/>
                    <a:pt x="37" y="25"/>
                  </a:cubicBezTo>
                  <a:cubicBezTo>
                    <a:pt x="38" y="27"/>
                    <a:pt x="38" y="29"/>
                    <a:pt x="39" y="31"/>
                  </a:cubicBezTo>
                  <a:cubicBezTo>
                    <a:pt x="40" y="33"/>
                    <a:pt x="40" y="34"/>
                    <a:pt x="41" y="36"/>
                  </a:cubicBezTo>
                  <a:cubicBezTo>
                    <a:pt x="41" y="36"/>
                    <a:pt x="41" y="36"/>
                    <a:pt x="41" y="36"/>
                  </a:cubicBezTo>
                  <a:cubicBezTo>
                    <a:pt x="40" y="35"/>
                    <a:pt x="39" y="34"/>
                    <a:pt x="38" y="33"/>
                  </a:cubicBezTo>
                  <a:cubicBezTo>
                    <a:pt x="37" y="33"/>
                    <a:pt x="36" y="32"/>
                    <a:pt x="35" y="31"/>
                  </a:cubicBezTo>
                  <a:cubicBezTo>
                    <a:pt x="34" y="30"/>
                    <a:pt x="33" y="29"/>
                    <a:pt x="32" y="28"/>
                  </a:cubicBezTo>
                  <a:cubicBezTo>
                    <a:pt x="31" y="27"/>
                    <a:pt x="30" y="26"/>
                    <a:pt x="29" y="25"/>
                  </a:cubicBezTo>
                  <a:cubicBezTo>
                    <a:pt x="12" y="10"/>
                    <a:pt x="12" y="10"/>
                    <a:pt x="12" y="10"/>
                  </a:cubicBezTo>
                  <a:cubicBezTo>
                    <a:pt x="11" y="9"/>
                    <a:pt x="10" y="9"/>
                    <a:pt x="10" y="8"/>
                  </a:cubicBezTo>
                  <a:cubicBezTo>
                    <a:pt x="9" y="8"/>
                    <a:pt x="9" y="8"/>
                    <a:pt x="8" y="8"/>
                  </a:cubicBezTo>
                  <a:cubicBezTo>
                    <a:pt x="8" y="7"/>
                    <a:pt x="7" y="7"/>
                    <a:pt x="7" y="7"/>
                  </a:cubicBezTo>
                  <a:cubicBezTo>
                    <a:pt x="6" y="7"/>
                    <a:pt x="6" y="7"/>
                    <a:pt x="5" y="8"/>
                  </a:cubicBezTo>
                  <a:cubicBezTo>
                    <a:pt x="2" y="8"/>
                    <a:pt x="2" y="8"/>
                    <a:pt x="2" y="8"/>
                  </a:cubicBezTo>
                  <a:cubicBezTo>
                    <a:pt x="2" y="9"/>
                    <a:pt x="1" y="9"/>
                    <a:pt x="1" y="10"/>
                  </a:cubicBezTo>
                  <a:cubicBezTo>
                    <a:pt x="0" y="10"/>
                    <a:pt x="0" y="11"/>
                    <a:pt x="1" y="12"/>
                  </a:cubicBezTo>
                  <a:cubicBezTo>
                    <a:pt x="14" y="51"/>
                    <a:pt x="14" y="51"/>
                    <a:pt x="14" y="51"/>
                  </a:cubicBezTo>
                  <a:cubicBezTo>
                    <a:pt x="14" y="51"/>
                    <a:pt x="14" y="52"/>
                    <a:pt x="14" y="52"/>
                  </a:cubicBezTo>
                  <a:cubicBezTo>
                    <a:pt x="14" y="52"/>
                    <a:pt x="14" y="52"/>
                    <a:pt x="15" y="52"/>
                  </a:cubicBezTo>
                  <a:cubicBezTo>
                    <a:pt x="15" y="52"/>
                    <a:pt x="15" y="52"/>
                    <a:pt x="16" y="52"/>
                  </a:cubicBezTo>
                  <a:cubicBezTo>
                    <a:pt x="16" y="52"/>
                    <a:pt x="16" y="52"/>
                    <a:pt x="17" y="52"/>
                  </a:cubicBezTo>
                  <a:cubicBezTo>
                    <a:pt x="18" y="51"/>
                    <a:pt x="18" y="51"/>
                    <a:pt x="18" y="51"/>
                  </a:cubicBezTo>
                  <a:cubicBezTo>
                    <a:pt x="19" y="51"/>
                    <a:pt x="19" y="51"/>
                    <a:pt x="19" y="51"/>
                  </a:cubicBezTo>
                  <a:cubicBezTo>
                    <a:pt x="19" y="50"/>
                    <a:pt x="20" y="50"/>
                    <a:pt x="20" y="50"/>
                  </a:cubicBezTo>
                  <a:cubicBezTo>
                    <a:pt x="20" y="50"/>
                    <a:pt x="20" y="50"/>
                    <a:pt x="20" y="50"/>
                  </a:cubicBezTo>
                  <a:cubicBezTo>
                    <a:pt x="11" y="24"/>
                    <a:pt x="11" y="24"/>
                    <a:pt x="11" y="24"/>
                  </a:cubicBezTo>
                  <a:cubicBezTo>
                    <a:pt x="10" y="22"/>
                    <a:pt x="10" y="20"/>
                    <a:pt x="9" y="19"/>
                  </a:cubicBezTo>
                  <a:cubicBezTo>
                    <a:pt x="9" y="17"/>
                    <a:pt x="8" y="15"/>
                    <a:pt x="8" y="14"/>
                  </a:cubicBezTo>
                  <a:cubicBezTo>
                    <a:pt x="8" y="14"/>
                    <a:pt x="8" y="14"/>
                    <a:pt x="8" y="14"/>
                  </a:cubicBezTo>
                  <a:cubicBezTo>
                    <a:pt x="9" y="15"/>
                    <a:pt x="10" y="16"/>
                    <a:pt x="11" y="17"/>
                  </a:cubicBezTo>
                  <a:cubicBezTo>
                    <a:pt x="12" y="18"/>
                    <a:pt x="14" y="20"/>
                    <a:pt x="15" y="21"/>
                  </a:cubicBezTo>
                  <a:cubicBezTo>
                    <a:pt x="38" y="41"/>
                    <a:pt x="38" y="41"/>
                    <a:pt x="38" y="41"/>
                  </a:cubicBezTo>
                  <a:cubicBezTo>
                    <a:pt x="38" y="42"/>
                    <a:pt x="39" y="42"/>
                    <a:pt x="40" y="43"/>
                  </a:cubicBezTo>
                  <a:cubicBezTo>
                    <a:pt x="40" y="43"/>
                    <a:pt x="41" y="43"/>
                    <a:pt x="41" y="44"/>
                  </a:cubicBezTo>
                  <a:cubicBezTo>
                    <a:pt x="42" y="44"/>
                    <a:pt x="42" y="44"/>
                    <a:pt x="43" y="44"/>
                  </a:cubicBezTo>
                  <a:cubicBezTo>
                    <a:pt x="43" y="44"/>
                    <a:pt x="44" y="44"/>
                    <a:pt x="45" y="44"/>
                  </a:cubicBezTo>
                  <a:cubicBezTo>
                    <a:pt x="47" y="43"/>
                    <a:pt x="47" y="43"/>
                    <a:pt x="47" y="43"/>
                  </a:cubicBezTo>
                  <a:cubicBezTo>
                    <a:pt x="47" y="43"/>
                    <a:pt x="47" y="43"/>
                    <a:pt x="48" y="43"/>
                  </a:cubicBezTo>
                  <a:cubicBezTo>
                    <a:pt x="48" y="42"/>
                    <a:pt x="48" y="42"/>
                    <a:pt x="48" y="42"/>
                  </a:cubicBezTo>
                  <a:cubicBezTo>
                    <a:pt x="48" y="42"/>
                    <a:pt x="49" y="41"/>
                    <a:pt x="49" y="41"/>
                  </a:cubicBezTo>
                  <a:cubicBezTo>
                    <a:pt x="49" y="41"/>
                    <a:pt x="49" y="40"/>
                    <a:pt x="48" y="40"/>
                  </a:cubicBezTo>
                  <a:lnTo>
                    <a:pt x="35" y="0"/>
                  </a:ln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36" name="Freeform 32"/>
            <p:cNvSpPr/>
            <p:nvPr/>
          </p:nvSpPr>
          <p:spPr bwMode="auto">
            <a:xfrm>
              <a:off x="1815462" y="6032622"/>
              <a:ext cx="63590" cy="76581"/>
            </a:xfrm>
            <a:custGeom>
              <a:avLst/>
              <a:gdLst>
                <a:gd name="T0" fmla="*/ 36 w 39"/>
                <a:gd name="T1" fmla="*/ 0 h 47"/>
                <a:gd name="T2" fmla="*/ 36 w 39"/>
                <a:gd name="T3" fmla="*/ 0 h 47"/>
                <a:gd name="T4" fmla="*/ 35 w 39"/>
                <a:gd name="T5" fmla="*/ 0 h 47"/>
                <a:gd name="T6" fmla="*/ 33 w 39"/>
                <a:gd name="T7" fmla="*/ 0 h 47"/>
                <a:gd name="T8" fmla="*/ 32 w 39"/>
                <a:gd name="T9" fmla="*/ 0 h 47"/>
                <a:gd name="T10" fmla="*/ 31 w 39"/>
                <a:gd name="T11" fmla="*/ 0 h 47"/>
                <a:gd name="T12" fmla="*/ 30 w 39"/>
                <a:gd name="T13" fmla="*/ 1 h 47"/>
                <a:gd name="T14" fmla="*/ 30 w 39"/>
                <a:gd name="T15" fmla="*/ 1 h 47"/>
                <a:gd name="T16" fmla="*/ 32 w 39"/>
                <a:gd name="T17" fmla="*/ 29 h 47"/>
                <a:gd name="T18" fmla="*/ 32 w 39"/>
                <a:gd name="T19" fmla="*/ 34 h 47"/>
                <a:gd name="T20" fmla="*/ 30 w 39"/>
                <a:gd name="T21" fmla="*/ 38 h 47"/>
                <a:gd name="T22" fmla="*/ 26 w 39"/>
                <a:gd name="T23" fmla="*/ 40 h 47"/>
                <a:gd name="T24" fmla="*/ 21 w 39"/>
                <a:gd name="T25" fmla="*/ 41 h 47"/>
                <a:gd name="T26" fmla="*/ 16 w 39"/>
                <a:gd name="T27" fmla="*/ 41 h 47"/>
                <a:gd name="T28" fmla="*/ 12 w 39"/>
                <a:gd name="T29" fmla="*/ 39 h 47"/>
                <a:gd name="T30" fmla="*/ 9 w 39"/>
                <a:gd name="T31" fmla="*/ 35 h 47"/>
                <a:gd name="T32" fmla="*/ 8 w 39"/>
                <a:gd name="T33" fmla="*/ 30 h 47"/>
                <a:gd name="T34" fmla="*/ 6 w 39"/>
                <a:gd name="T35" fmla="*/ 3 h 47"/>
                <a:gd name="T36" fmla="*/ 6 w 39"/>
                <a:gd name="T37" fmla="*/ 2 h 47"/>
                <a:gd name="T38" fmla="*/ 5 w 39"/>
                <a:gd name="T39" fmla="*/ 2 h 47"/>
                <a:gd name="T40" fmla="*/ 4 w 39"/>
                <a:gd name="T41" fmla="*/ 2 h 47"/>
                <a:gd name="T42" fmla="*/ 3 w 39"/>
                <a:gd name="T43" fmla="*/ 2 h 47"/>
                <a:gd name="T44" fmla="*/ 1 w 39"/>
                <a:gd name="T45" fmla="*/ 2 h 47"/>
                <a:gd name="T46" fmla="*/ 0 w 39"/>
                <a:gd name="T47" fmla="*/ 2 h 47"/>
                <a:gd name="T48" fmla="*/ 0 w 39"/>
                <a:gd name="T49" fmla="*/ 3 h 47"/>
                <a:gd name="T50" fmla="*/ 0 w 39"/>
                <a:gd name="T51" fmla="*/ 3 h 47"/>
                <a:gd name="T52" fmla="*/ 2 w 39"/>
                <a:gd name="T53" fmla="*/ 31 h 47"/>
                <a:gd name="T54" fmla="*/ 4 w 39"/>
                <a:gd name="T55" fmla="*/ 38 h 47"/>
                <a:gd name="T56" fmla="*/ 8 w 39"/>
                <a:gd name="T57" fmla="*/ 43 h 47"/>
                <a:gd name="T58" fmla="*/ 14 w 39"/>
                <a:gd name="T59" fmla="*/ 46 h 47"/>
                <a:gd name="T60" fmla="*/ 21 w 39"/>
                <a:gd name="T61" fmla="*/ 47 h 47"/>
                <a:gd name="T62" fmla="*/ 29 w 39"/>
                <a:gd name="T63" fmla="*/ 45 h 47"/>
                <a:gd name="T64" fmla="*/ 34 w 39"/>
                <a:gd name="T65" fmla="*/ 41 h 47"/>
                <a:gd name="T66" fmla="*/ 38 w 39"/>
                <a:gd name="T67" fmla="*/ 36 h 47"/>
                <a:gd name="T68" fmla="*/ 38 w 39"/>
                <a:gd name="T69" fmla="*/ 28 h 47"/>
                <a:gd name="T70" fmla="*/ 36 w 39"/>
                <a:gd name="T71" fmla="*/ 1 h 47"/>
                <a:gd name="T72" fmla="*/ 36 w 39"/>
                <a:gd name="T7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47">
                  <a:moveTo>
                    <a:pt x="36" y="0"/>
                  </a:moveTo>
                  <a:cubicBezTo>
                    <a:pt x="36" y="0"/>
                    <a:pt x="36" y="0"/>
                    <a:pt x="36" y="0"/>
                  </a:cubicBezTo>
                  <a:cubicBezTo>
                    <a:pt x="35" y="0"/>
                    <a:pt x="35" y="0"/>
                    <a:pt x="35" y="0"/>
                  </a:cubicBezTo>
                  <a:cubicBezTo>
                    <a:pt x="34" y="0"/>
                    <a:pt x="34" y="0"/>
                    <a:pt x="33" y="0"/>
                  </a:cubicBezTo>
                  <a:cubicBezTo>
                    <a:pt x="32" y="0"/>
                    <a:pt x="32" y="0"/>
                    <a:pt x="32" y="0"/>
                  </a:cubicBezTo>
                  <a:cubicBezTo>
                    <a:pt x="31" y="0"/>
                    <a:pt x="31" y="0"/>
                    <a:pt x="31" y="0"/>
                  </a:cubicBezTo>
                  <a:cubicBezTo>
                    <a:pt x="30" y="0"/>
                    <a:pt x="30" y="1"/>
                    <a:pt x="30" y="1"/>
                  </a:cubicBezTo>
                  <a:cubicBezTo>
                    <a:pt x="30" y="1"/>
                    <a:pt x="30" y="1"/>
                    <a:pt x="30" y="1"/>
                  </a:cubicBezTo>
                  <a:cubicBezTo>
                    <a:pt x="32" y="29"/>
                    <a:pt x="32" y="29"/>
                    <a:pt x="32" y="29"/>
                  </a:cubicBezTo>
                  <a:cubicBezTo>
                    <a:pt x="32" y="31"/>
                    <a:pt x="32" y="32"/>
                    <a:pt x="32" y="34"/>
                  </a:cubicBezTo>
                  <a:cubicBezTo>
                    <a:pt x="31" y="35"/>
                    <a:pt x="31" y="37"/>
                    <a:pt x="30" y="38"/>
                  </a:cubicBezTo>
                  <a:cubicBezTo>
                    <a:pt x="29" y="39"/>
                    <a:pt x="27" y="40"/>
                    <a:pt x="26" y="40"/>
                  </a:cubicBezTo>
                  <a:cubicBezTo>
                    <a:pt x="25" y="41"/>
                    <a:pt x="23" y="41"/>
                    <a:pt x="21" y="41"/>
                  </a:cubicBezTo>
                  <a:cubicBezTo>
                    <a:pt x="19" y="42"/>
                    <a:pt x="18" y="41"/>
                    <a:pt x="16" y="41"/>
                  </a:cubicBezTo>
                  <a:cubicBezTo>
                    <a:pt x="15" y="41"/>
                    <a:pt x="13" y="40"/>
                    <a:pt x="12" y="39"/>
                  </a:cubicBezTo>
                  <a:cubicBezTo>
                    <a:pt x="11" y="38"/>
                    <a:pt x="10" y="37"/>
                    <a:pt x="9" y="35"/>
                  </a:cubicBezTo>
                  <a:cubicBezTo>
                    <a:pt x="9" y="34"/>
                    <a:pt x="8" y="32"/>
                    <a:pt x="8" y="30"/>
                  </a:cubicBezTo>
                  <a:cubicBezTo>
                    <a:pt x="6" y="3"/>
                    <a:pt x="6" y="3"/>
                    <a:pt x="6" y="3"/>
                  </a:cubicBezTo>
                  <a:cubicBezTo>
                    <a:pt x="6" y="3"/>
                    <a:pt x="6" y="2"/>
                    <a:pt x="6" y="2"/>
                  </a:cubicBezTo>
                  <a:cubicBezTo>
                    <a:pt x="6" y="2"/>
                    <a:pt x="6" y="2"/>
                    <a:pt x="5" y="2"/>
                  </a:cubicBezTo>
                  <a:cubicBezTo>
                    <a:pt x="5" y="2"/>
                    <a:pt x="5" y="2"/>
                    <a:pt x="4" y="2"/>
                  </a:cubicBezTo>
                  <a:cubicBezTo>
                    <a:pt x="4" y="2"/>
                    <a:pt x="3" y="2"/>
                    <a:pt x="3" y="2"/>
                  </a:cubicBezTo>
                  <a:cubicBezTo>
                    <a:pt x="2" y="2"/>
                    <a:pt x="2" y="2"/>
                    <a:pt x="1" y="2"/>
                  </a:cubicBezTo>
                  <a:cubicBezTo>
                    <a:pt x="1" y="2"/>
                    <a:pt x="1" y="2"/>
                    <a:pt x="0" y="2"/>
                  </a:cubicBezTo>
                  <a:cubicBezTo>
                    <a:pt x="0" y="2"/>
                    <a:pt x="0" y="2"/>
                    <a:pt x="0" y="3"/>
                  </a:cubicBezTo>
                  <a:cubicBezTo>
                    <a:pt x="0" y="3"/>
                    <a:pt x="0" y="3"/>
                    <a:pt x="0" y="3"/>
                  </a:cubicBezTo>
                  <a:cubicBezTo>
                    <a:pt x="2" y="31"/>
                    <a:pt x="2" y="31"/>
                    <a:pt x="2" y="31"/>
                  </a:cubicBezTo>
                  <a:cubicBezTo>
                    <a:pt x="2" y="34"/>
                    <a:pt x="3" y="36"/>
                    <a:pt x="4" y="38"/>
                  </a:cubicBezTo>
                  <a:cubicBezTo>
                    <a:pt x="5" y="40"/>
                    <a:pt x="6" y="42"/>
                    <a:pt x="8" y="43"/>
                  </a:cubicBezTo>
                  <a:cubicBezTo>
                    <a:pt x="9" y="44"/>
                    <a:pt x="11" y="45"/>
                    <a:pt x="14" y="46"/>
                  </a:cubicBezTo>
                  <a:cubicBezTo>
                    <a:pt x="16" y="47"/>
                    <a:pt x="18" y="47"/>
                    <a:pt x="21" y="47"/>
                  </a:cubicBezTo>
                  <a:cubicBezTo>
                    <a:pt x="24" y="46"/>
                    <a:pt x="27" y="46"/>
                    <a:pt x="29" y="45"/>
                  </a:cubicBezTo>
                  <a:cubicBezTo>
                    <a:pt x="31" y="44"/>
                    <a:pt x="33" y="43"/>
                    <a:pt x="34" y="41"/>
                  </a:cubicBezTo>
                  <a:cubicBezTo>
                    <a:pt x="36" y="40"/>
                    <a:pt x="37" y="38"/>
                    <a:pt x="38" y="36"/>
                  </a:cubicBezTo>
                  <a:cubicBezTo>
                    <a:pt x="38" y="33"/>
                    <a:pt x="39" y="31"/>
                    <a:pt x="38" y="28"/>
                  </a:cubicBezTo>
                  <a:cubicBezTo>
                    <a:pt x="36" y="1"/>
                    <a:pt x="36" y="1"/>
                    <a:pt x="36" y="1"/>
                  </a:cubicBezTo>
                  <a:cubicBezTo>
                    <a:pt x="36" y="1"/>
                    <a:pt x="36" y="0"/>
                    <a:pt x="36" y="0"/>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37" name="Freeform 33"/>
            <p:cNvSpPr/>
            <p:nvPr/>
          </p:nvSpPr>
          <p:spPr bwMode="auto">
            <a:xfrm>
              <a:off x="1957000" y="6003904"/>
              <a:ext cx="41710" cy="69744"/>
            </a:xfrm>
            <a:custGeom>
              <a:avLst/>
              <a:gdLst>
                <a:gd name="T0" fmla="*/ 6 w 26"/>
                <a:gd name="T1" fmla="*/ 1 h 43"/>
                <a:gd name="T2" fmla="*/ 5 w 26"/>
                <a:gd name="T3" fmla="*/ 0 h 43"/>
                <a:gd name="T4" fmla="*/ 5 w 26"/>
                <a:gd name="T5" fmla="*/ 0 h 43"/>
                <a:gd name="T6" fmla="*/ 4 w 26"/>
                <a:gd name="T7" fmla="*/ 0 h 43"/>
                <a:gd name="T8" fmla="*/ 2 w 26"/>
                <a:gd name="T9" fmla="*/ 1 h 43"/>
                <a:gd name="T10" fmla="*/ 1 w 26"/>
                <a:gd name="T11" fmla="*/ 2 h 43"/>
                <a:gd name="T12" fmla="*/ 0 w 26"/>
                <a:gd name="T13" fmla="*/ 2 h 43"/>
                <a:gd name="T14" fmla="*/ 0 w 26"/>
                <a:gd name="T15" fmla="*/ 3 h 43"/>
                <a:gd name="T16" fmla="*/ 0 w 26"/>
                <a:gd name="T17" fmla="*/ 3 h 43"/>
                <a:gd name="T18" fmla="*/ 21 w 26"/>
                <a:gd name="T19" fmla="*/ 42 h 43"/>
                <a:gd name="T20" fmla="*/ 21 w 26"/>
                <a:gd name="T21" fmla="*/ 42 h 43"/>
                <a:gd name="T22" fmla="*/ 22 w 26"/>
                <a:gd name="T23" fmla="*/ 43 h 43"/>
                <a:gd name="T24" fmla="*/ 23 w 26"/>
                <a:gd name="T25" fmla="*/ 42 h 43"/>
                <a:gd name="T26" fmla="*/ 24 w 26"/>
                <a:gd name="T27" fmla="*/ 42 h 43"/>
                <a:gd name="T28" fmla="*/ 25 w 26"/>
                <a:gd name="T29" fmla="*/ 41 h 43"/>
                <a:gd name="T30" fmla="*/ 26 w 26"/>
                <a:gd name="T31" fmla="*/ 41 h 43"/>
                <a:gd name="T32" fmla="*/ 26 w 26"/>
                <a:gd name="T33" fmla="*/ 40 h 43"/>
                <a:gd name="T34" fmla="*/ 26 w 26"/>
                <a:gd name="T35" fmla="*/ 39 h 43"/>
                <a:gd name="T36" fmla="*/ 6 w 26"/>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3">
                  <a:moveTo>
                    <a:pt x="6" y="1"/>
                  </a:moveTo>
                  <a:cubicBezTo>
                    <a:pt x="6" y="1"/>
                    <a:pt x="6" y="0"/>
                    <a:pt x="5" y="0"/>
                  </a:cubicBezTo>
                  <a:cubicBezTo>
                    <a:pt x="5" y="0"/>
                    <a:pt x="5" y="0"/>
                    <a:pt x="5" y="0"/>
                  </a:cubicBezTo>
                  <a:cubicBezTo>
                    <a:pt x="5" y="0"/>
                    <a:pt x="4" y="0"/>
                    <a:pt x="4" y="0"/>
                  </a:cubicBezTo>
                  <a:cubicBezTo>
                    <a:pt x="3" y="1"/>
                    <a:pt x="3" y="1"/>
                    <a:pt x="2" y="1"/>
                  </a:cubicBezTo>
                  <a:cubicBezTo>
                    <a:pt x="2" y="1"/>
                    <a:pt x="1" y="2"/>
                    <a:pt x="1" y="2"/>
                  </a:cubicBezTo>
                  <a:cubicBezTo>
                    <a:pt x="1" y="2"/>
                    <a:pt x="0" y="2"/>
                    <a:pt x="0" y="2"/>
                  </a:cubicBezTo>
                  <a:cubicBezTo>
                    <a:pt x="0" y="2"/>
                    <a:pt x="0" y="3"/>
                    <a:pt x="0" y="3"/>
                  </a:cubicBezTo>
                  <a:cubicBezTo>
                    <a:pt x="0" y="3"/>
                    <a:pt x="0" y="3"/>
                    <a:pt x="0" y="3"/>
                  </a:cubicBezTo>
                  <a:cubicBezTo>
                    <a:pt x="21" y="42"/>
                    <a:pt x="21" y="42"/>
                    <a:pt x="21" y="42"/>
                  </a:cubicBezTo>
                  <a:cubicBezTo>
                    <a:pt x="21" y="42"/>
                    <a:pt x="21" y="42"/>
                    <a:pt x="21" y="42"/>
                  </a:cubicBezTo>
                  <a:cubicBezTo>
                    <a:pt x="21" y="43"/>
                    <a:pt x="21" y="43"/>
                    <a:pt x="22" y="43"/>
                  </a:cubicBezTo>
                  <a:cubicBezTo>
                    <a:pt x="22" y="43"/>
                    <a:pt x="22" y="42"/>
                    <a:pt x="23" y="42"/>
                  </a:cubicBezTo>
                  <a:cubicBezTo>
                    <a:pt x="23" y="42"/>
                    <a:pt x="23" y="42"/>
                    <a:pt x="24" y="42"/>
                  </a:cubicBezTo>
                  <a:cubicBezTo>
                    <a:pt x="25" y="42"/>
                    <a:pt x="25" y="41"/>
                    <a:pt x="25" y="41"/>
                  </a:cubicBezTo>
                  <a:cubicBezTo>
                    <a:pt x="26" y="41"/>
                    <a:pt x="26" y="41"/>
                    <a:pt x="26" y="41"/>
                  </a:cubicBezTo>
                  <a:cubicBezTo>
                    <a:pt x="26" y="40"/>
                    <a:pt x="26" y="40"/>
                    <a:pt x="26" y="40"/>
                  </a:cubicBezTo>
                  <a:cubicBezTo>
                    <a:pt x="26" y="40"/>
                    <a:pt x="26" y="40"/>
                    <a:pt x="26" y="39"/>
                  </a:cubicBezTo>
                  <a:lnTo>
                    <a:pt x="6" y="1"/>
                  </a:ln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38" name="Freeform 34"/>
            <p:cNvSpPr/>
            <p:nvPr/>
          </p:nvSpPr>
          <p:spPr bwMode="auto">
            <a:xfrm>
              <a:off x="2122470" y="5816553"/>
              <a:ext cx="77949" cy="34188"/>
            </a:xfrm>
            <a:custGeom>
              <a:avLst/>
              <a:gdLst>
                <a:gd name="T0" fmla="*/ 47 w 48"/>
                <a:gd name="T1" fmla="*/ 15 h 21"/>
                <a:gd name="T2" fmla="*/ 3 w 48"/>
                <a:gd name="T3" fmla="*/ 1 h 21"/>
                <a:gd name="T4" fmla="*/ 3 w 48"/>
                <a:gd name="T5" fmla="*/ 1 h 21"/>
                <a:gd name="T6" fmla="*/ 2 w 48"/>
                <a:gd name="T7" fmla="*/ 1 h 21"/>
                <a:gd name="T8" fmla="*/ 2 w 48"/>
                <a:gd name="T9" fmla="*/ 2 h 21"/>
                <a:gd name="T10" fmla="*/ 1 w 48"/>
                <a:gd name="T11" fmla="*/ 3 h 21"/>
                <a:gd name="T12" fmla="*/ 1 w 48"/>
                <a:gd name="T13" fmla="*/ 4 h 21"/>
                <a:gd name="T14" fmla="*/ 0 w 48"/>
                <a:gd name="T15" fmla="*/ 5 h 21"/>
                <a:gd name="T16" fmla="*/ 1 w 48"/>
                <a:gd name="T17" fmla="*/ 6 h 21"/>
                <a:gd name="T18" fmla="*/ 1 w 48"/>
                <a:gd name="T19" fmla="*/ 6 h 21"/>
                <a:gd name="T20" fmla="*/ 45 w 48"/>
                <a:gd name="T21" fmla="*/ 21 h 21"/>
                <a:gd name="T22" fmla="*/ 46 w 48"/>
                <a:gd name="T23" fmla="*/ 21 h 21"/>
                <a:gd name="T24" fmla="*/ 46 w 48"/>
                <a:gd name="T25" fmla="*/ 21 h 21"/>
                <a:gd name="T26" fmla="*/ 47 w 48"/>
                <a:gd name="T27" fmla="*/ 20 h 21"/>
                <a:gd name="T28" fmla="*/ 47 w 48"/>
                <a:gd name="T29" fmla="*/ 18 h 21"/>
                <a:gd name="T30" fmla="*/ 48 w 48"/>
                <a:gd name="T31" fmla="*/ 17 h 21"/>
                <a:gd name="T32" fmla="*/ 48 w 48"/>
                <a:gd name="T33" fmla="*/ 16 h 21"/>
                <a:gd name="T34" fmla="*/ 48 w 48"/>
                <a:gd name="T35" fmla="*/ 16 h 21"/>
                <a:gd name="T36" fmla="*/ 47 w 48"/>
                <a:gd name="T3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21">
                  <a:moveTo>
                    <a:pt x="47" y="15"/>
                  </a:moveTo>
                  <a:cubicBezTo>
                    <a:pt x="3" y="1"/>
                    <a:pt x="3" y="1"/>
                    <a:pt x="3" y="1"/>
                  </a:cubicBezTo>
                  <a:cubicBezTo>
                    <a:pt x="3" y="0"/>
                    <a:pt x="3" y="0"/>
                    <a:pt x="3" y="1"/>
                  </a:cubicBezTo>
                  <a:cubicBezTo>
                    <a:pt x="3" y="1"/>
                    <a:pt x="2" y="1"/>
                    <a:pt x="2" y="1"/>
                  </a:cubicBezTo>
                  <a:cubicBezTo>
                    <a:pt x="2" y="1"/>
                    <a:pt x="2" y="1"/>
                    <a:pt x="2" y="2"/>
                  </a:cubicBezTo>
                  <a:cubicBezTo>
                    <a:pt x="1" y="2"/>
                    <a:pt x="1" y="2"/>
                    <a:pt x="1" y="3"/>
                  </a:cubicBezTo>
                  <a:cubicBezTo>
                    <a:pt x="1" y="3"/>
                    <a:pt x="1" y="4"/>
                    <a:pt x="1" y="4"/>
                  </a:cubicBezTo>
                  <a:cubicBezTo>
                    <a:pt x="1" y="5"/>
                    <a:pt x="0" y="5"/>
                    <a:pt x="0" y="5"/>
                  </a:cubicBezTo>
                  <a:cubicBezTo>
                    <a:pt x="0" y="6"/>
                    <a:pt x="1" y="6"/>
                    <a:pt x="1" y="6"/>
                  </a:cubicBezTo>
                  <a:cubicBezTo>
                    <a:pt x="1" y="6"/>
                    <a:pt x="1" y="6"/>
                    <a:pt x="1" y="6"/>
                  </a:cubicBezTo>
                  <a:cubicBezTo>
                    <a:pt x="45" y="21"/>
                    <a:pt x="45" y="21"/>
                    <a:pt x="45" y="21"/>
                  </a:cubicBezTo>
                  <a:cubicBezTo>
                    <a:pt x="45" y="21"/>
                    <a:pt x="45" y="21"/>
                    <a:pt x="46" y="21"/>
                  </a:cubicBezTo>
                  <a:cubicBezTo>
                    <a:pt x="46" y="21"/>
                    <a:pt x="46" y="21"/>
                    <a:pt x="46" y="21"/>
                  </a:cubicBezTo>
                  <a:cubicBezTo>
                    <a:pt x="46" y="20"/>
                    <a:pt x="47" y="20"/>
                    <a:pt x="47" y="20"/>
                  </a:cubicBezTo>
                  <a:cubicBezTo>
                    <a:pt x="47" y="19"/>
                    <a:pt x="47" y="19"/>
                    <a:pt x="47" y="18"/>
                  </a:cubicBezTo>
                  <a:cubicBezTo>
                    <a:pt x="48" y="18"/>
                    <a:pt x="48" y="17"/>
                    <a:pt x="48" y="17"/>
                  </a:cubicBezTo>
                  <a:cubicBezTo>
                    <a:pt x="48" y="17"/>
                    <a:pt x="48" y="16"/>
                    <a:pt x="48" y="16"/>
                  </a:cubicBezTo>
                  <a:cubicBezTo>
                    <a:pt x="48" y="16"/>
                    <a:pt x="48" y="16"/>
                    <a:pt x="48" y="16"/>
                  </a:cubicBezTo>
                  <a:cubicBezTo>
                    <a:pt x="48" y="15"/>
                    <a:pt x="48" y="15"/>
                    <a:pt x="47" y="15"/>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39" name="Freeform 35"/>
            <p:cNvSpPr/>
            <p:nvPr/>
          </p:nvSpPr>
          <p:spPr bwMode="auto">
            <a:xfrm>
              <a:off x="2104693" y="5845955"/>
              <a:ext cx="77949" cy="62906"/>
            </a:xfrm>
            <a:custGeom>
              <a:avLst/>
              <a:gdLst>
                <a:gd name="T0" fmla="*/ 45 w 48"/>
                <a:gd name="T1" fmla="*/ 14 h 39"/>
                <a:gd name="T2" fmla="*/ 40 w 48"/>
                <a:gd name="T3" fmla="*/ 10 h 39"/>
                <a:gd name="T4" fmla="*/ 35 w 48"/>
                <a:gd name="T5" fmla="*/ 9 h 39"/>
                <a:gd name="T6" fmla="*/ 31 w 48"/>
                <a:gd name="T7" fmla="*/ 10 h 39"/>
                <a:gd name="T8" fmla="*/ 27 w 48"/>
                <a:gd name="T9" fmla="*/ 12 h 39"/>
                <a:gd name="T10" fmla="*/ 23 w 48"/>
                <a:gd name="T11" fmla="*/ 14 h 39"/>
                <a:gd name="T12" fmla="*/ 20 w 48"/>
                <a:gd name="T13" fmla="*/ 17 h 39"/>
                <a:gd name="T14" fmla="*/ 16 w 48"/>
                <a:gd name="T15" fmla="*/ 19 h 39"/>
                <a:gd name="T16" fmla="*/ 13 w 48"/>
                <a:gd name="T17" fmla="*/ 20 h 39"/>
                <a:gd name="T18" fmla="*/ 9 w 48"/>
                <a:gd name="T19" fmla="*/ 20 h 39"/>
                <a:gd name="T20" fmla="*/ 7 w 48"/>
                <a:gd name="T21" fmla="*/ 18 h 39"/>
                <a:gd name="T22" fmla="*/ 6 w 48"/>
                <a:gd name="T23" fmla="*/ 16 h 39"/>
                <a:gd name="T24" fmla="*/ 6 w 48"/>
                <a:gd name="T25" fmla="*/ 14 h 39"/>
                <a:gd name="T26" fmla="*/ 7 w 48"/>
                <a:gd name="T27" fmla="*/ 10 h 39"/>
                <a:gd name="T28" fmla="*/ 9 w 48"/>
                <a:gd name="T29" fmla="*/ 7 h 39"/>
                <a:gd name="T30" fmla="*/ 11 w 48"/>
                <a:gd name="T31" fmla="*/ 5 h 39"/>
                <a:gd name="T32" fmla="*/ 13 w 48"/>
                <a:gd name="T33" fmla="*/ 4 h 39"/>
                <a:gd name="T34" fmla="*/ 14 w 48"/>
                <a:gd name="T35" fmla="*/ 3 h 39"/>
                <a:gd name="T36" fmla="*/ 14 w 48"/>
                <a:gd name="T37" fmla="*/ 3 h 39"/>
                <a:gd name="T38" fmla="*/ 14 w 48"/>
                <a:gd name="T39" fmla="*/ 2 h 39"/>
                <a:gd name="T40" fmla="*/ 13 w 48"/>
                <a:gd name="T41" fmla="*/ 2 h 39"/>
                <a:gd name="T42" fmla="*/ 12 w 48"/>
                <a:gd name="T43" fmla="*/ 1 h 39"/>
                <a:gd name="T44" fmla="*/ 11 w 48"/>
                <a:gd name="T45" fmla="*/ 1 h 39"/>
                <a:gd name="T46" fmla="*/ 10 w 48"/>
                <a:gd name="T47" fmla="*/ 0 h 39"/>
                <a:gd name="T48" fmla="*/ 10 w 48"/>
                <a:gd name="T49" fmla="*/ 0 h 39"/>
                <a:gd name="T50" fmla="*/ 9 w 48"/>
                <a:gd name="T51" fmla="*/ 1 h 39"/>
                <a:gd name="T52" fmla="*/ 7 w 48"/>
                <a:gd name="T53" fmla="*/ 1 h 39"/>
                <a:gd name="T54" fmla="*/ 5 w 48"/>
                <a:gd name="T55" fmla="*/ 3 h 39"/>
                <a:gd name="T56" fmla="*/ 3 w 48"/>
                <a:gd name="T57" fmla="*/ 5 h 39"/>
                <a:gd name="T58" fmla="*/ 2 w 48"/>
                <a:gd name="T59" fmla="*/ 8 h 39"/>
                <a:gd name="T60" fmla="*/ 0 w 48"/>
                <a:gd name="T61" fmla="*/ 13 h 39"/>
                <a:gd name="T62" fmla="*/ 0 w 48"/>
                <a:gd name="T63" fmla="*/ 18 h 39"/>
                <a:gd name="T64" fmla="*/ 3 w 48"/>
                <a:gd name="T65" fmla="*/ 22 h 39"/>
                <a:gd name="T66" fmla="*/ 7 w 48"/>
                <a:gd name="T67" fmla="*/ 25 h 39"/>
                <a:gd name="T68" fmla="*/ 12 w 48"/>
                <a:gd name="T69" fmla="*/ 27 h 39"/>
                <a:gd name="T70" fmla="*/ 17 w 48"/>
                <a:gd name="T71" fmla="*/ 26 h 39"/>
                <a:gd name="T72" fmla="*/ 20 w 48"/>
                <a:gd name="T73" fmla="*/ 24 h 39"/>
                <a:gd name="T74" fmla="*/ 24 w 48"/>
                <a:gd name="T75" fmla="*/ 22 h 39"/>
                <a:gd name="T76" fmla="*/ 28 w 48"/>
                <a:gd name="T77" fmla="*/ 19 h 39"/>
                <a:gd name="T78" fmla="*/ 31 w 48"/>
                <a:gd name="T79" fmla="*/ 17 h 39"/>
                <a:gd name="T80" fmla="*/ 34 w 48"/>
                <a:gd name="T81" fmla="*/ 16 h 39"/>
                <a:gd name="T82" fmla="*/ 38 w 48"/>
                <a:gd name="T83" fmla="*/ 16 h 39"/>
                <a:gd name="T84" fmla="*/ 41 w 48"/>
                <a:gd name="T85" fmla="*/ 18 h 39"/>
                <a:gd name="T86" fmla="*/ 42 w 48"/>
                <a:gd name="T87" fmla="*/ 21 h 39"/>
                <a:gd name="T88" fmla="*/ 42 w 48"/>
                <a:gd name="T89" fmla="*/ 24 h 39"/>
                <a:gd name="T90" fmla="*/ 41 w 48"/>
                <a:gd name="T91" fmla="*/ 27 h 39"/>
                <a:gd name="T92" fmla="*/ 39 w 48"/>
                <a:gd name="T93" fmla="*/ 31 h 39"/>
                <a:gd name="T94" fmla="*/ 36 w 48"/>
                <a:gd name="T95" fmla="*/ 34 h 39"/>
                <a:gd name="T96" fmla="*/ 33 w 48"/>
                <a:gd name="T97" fmla="*/ 35 h 39"/>
                <a:gd name="T98" fmla="*/ 32 w 48"/>
                <a:gd name="T99" fmla="*/ 36 h 39"/>
                <a:gd name="T100" fmla="*/ 32 w 48"/>
                <a:gd name="T101" fmla="*/ 37 h 39"/>
                <a:gd name="T102" fmla="*/ 32 w 48"/>
                <a:gd name="T103" fmla="*/ 37 h 39"/>
                <a:gd name="T104" fmla="*/ 33 w 48"/>
                <a:gd name="T105" fmla="*/ 38 h 39"/>
                <a:gd name="T106" fmla="*/ 34 w 48"/>
                <a:gd name="T107" fmla="*/ 38 h 39"/>
                <a:gd name="T108" fmla="*/ 36 w 48"/>
                <a:gd name="T109" fmla="*/ 39 h 39"/>
                <a:gd name="T110" fmla="*/ 37 w 48"/>
                <a:gd name="T111" fmla="*/ 39 h 39"/>
                <a:gd name="T112" fmla="*/ 39 w 48"/>
                <a:gd name="T113" fmla="*/ 38 h 39"/>
                <a:gd name="T114" fmla="*/ 41 w 48"/>
                <a:gd name="T115" fmla="*/ 36 h 39"/>
                <a:gd name="T116" fmla="*/ 44 w 48"/>
                <a:gd name="T117" fmla="*/ 33 h 39"/>
                <a:gd name="T118" fmla="*/ 46 w 48"/>
                <a:gd name="T119" fmla="*/ 30 h 39"/>
                <a:gd name="T120" fmla="*/ 48 w 48"/>
                <a:gd name="T121" fmla="*/ 24 h 39"/>
                <a:gd name="T122" fmla="*/ 48 w 48"/>
                <a:gd name="T123" fmla="*/ 19 h 39"/>
                <a:gd name="T124" fmla="*/ 45 w 48"/>
                <a:gd name="T125" fmla="*/ 1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 h="39">
                  <a:moveTo>
                    <a:pt x="45" y="14"/>
                  </a:moveTo>
                  <a:cubicBezTo>
                    <a:pt x="44" y="12"/>
                    <a:pt x="42" y="11"/>
                    <a:pt x="40" y="10"/>
                  </a:cubicBezTo>
                  <a:cubicBezTo>
                    <a:pt x="38" y="10"/>
                    <a:pt x="37" y="9"/>
                    <a:pt x="35" y="9"/>
                  </a:cubicBezTo>
                  <a:cubicBezTo>
                    <a:pt x="34" y="9"/>
                    <a:pt x="32" y="9"/>
                    <a:pt x="31" y="10"/>
                  </a:cubicBezTo>
                  <a:cubicBezTo>
                    <a:pt x="29" y="10"/>
                    <a:pt x="28" y="11"/>
                    <a:pt x="27" y="12"/>
                  </a:cubicBezTo>
                  <a:cubicBezTo>
                    <a:pt x="25" y="13"/>
                    <a:pt x="24" y="13"/>
                    <a:pt x="23" y="14"/>
                  </a:cubicBezTo>
                  <a:cubicBezTo>
                    <a:pt x="22" y="15"/>
                    <a:pt x="21" y="16"/>
                    <a:pt x="20" y="17"/>
                  </a:cubicBezTo>
                  <a:cubicBezTo>
                    <a:pt x="19" y="18"/>
                    <a:pt x="17" y="19"/>
                    <a:pt x="16" y="19"/>
                  </a:cubicBezTo>
                  <a:cubicBezTo>
                    <a:pt x="15" y="20"/>
                    <a:pt x="14" y="20"/>
                    <a:pt x="13" y="20"/>
                  </a:cubicBezTo>
                  <a:cubicBezTo>
                    <a:pt x="12" y="20"/>
                    <a:pt x="11" y="20"/>
                    <a:pt x="9" y="20"/>
                  </a:cubicBezTo>
                  <a:cubicBezTo>
                    <a:pt x="8" y="19"/>
                    <a:pt x="8" y="19"/>
                    <a:pt x="7" y="18"/>
                  </a:cubicBezTo>
                  <a:cubicBezTo>
                    <a:pt x="6" y="18"/>
                    <a:pt x="6" y="17"/>
                    <a:pt x="6" y="16"/>
                  </a:cubicBezTo>
                  <a:cubicBezTo>
                    <a:pt x="6" y="15"/>
                    <a:pt x="5" y="15"/>
                    <a:pt x="6" y="14"/>
                  </a:cubicBezTo>
                  <a:cubicBezTo>
                    <a:pt x="6" y="13"/>
                    <a:pt x="6" y="12"/>
                    <a:pt x="7" y="10"/>
                  </a:cubicBezTo>
                  <a:cubicBezTo>
                    <a:pt x="7" y="9"/>
                    <a:pt x="8" y="8"/>
                    <a:pt x="9" y="7"/>
                  </a:cubicBezTo>
                  <a:cubicBezTo>
                    <a:pt x="9" y="6"/>
                    <a:pt x="10" y="6"/>
                    <a:pt x="11" y="5"/>
                  </a:cubicBezTo>
                  <a:cubicBezTo>
                    <a:pt x="12" y="5"/>
                    <a:pt x="12" y="4"/>
                    <a:pt x="13" y="4"/>
                  </a:cubicBezTo>
                  <a:cubicBezTo>
                    <a:pt x="14" y="4"/>
                    <a:pt x="14" y="3"/>
                    <a:pt x="14" y="3"/>
                  </a:cubicBezTo>
                  <a:cubicBezTo>
                    <a:pt x="14" y="3"/>
                    <a:pt x="14" y="3"/>
                    <a:pt x="14" y="3"/>
                  </a:cubicBezTo>
                  <a:cubicBezTo>
                    <a:pt x="14" y="2"/>
                    <a:pt x="14" y="2"/>
                    <a:pt x="14" y="2"/>
                  </a:cubicBezTo>
                  <a:cubicBezTo>
                    <a:pt x="14" y="2"/>
                    <a:pt x="13" y="2"/>
                    <a:pt x="13" y="2"/>
                  </a:cubicBezTo>
                  <a:cubicBezTo>
                    <a:pt x="13" y="1"/>
                    <a:pt x="12" y="1"/>
                    <a:pt x="12" y="1"/>
                  </a:cubicBezTo>
                  <a:cubicBezTo>
                    <a:pt x="12" y="1"/>
                    <a:pt x="11" y="1"/>
                    <a:pt x="11" y="1"/>
                  </a:cubicBezTo>
                  <a:cubicBezTo>
                    <a:pt x="11" y="1"/>
                    <a:pt x="10" y="1"/>
                    <a:pt x="10" y="0"/>
                  </a:cubicBezTo>
                  <a:cubicBezTo>
                    <a:pt x="10" y="0"/>
                    <a:pt x="10" y="0"/>
                    <a:pt x="10" y="0"/>
                  </a:cubicBezTo>
                  <a:cubicBezTo>
                    <a:pt x="9" y="0"/>
                    <a:pt x="9" y="0"/>
                    <a:pt x="9" y="1"/>
                  </a:cubicBezTo>
                  <a:cubicBezTo>
                    <a:pt x="9" y="1"/>
                    <a:pt x="8" y="1"/>
                    <a:pt x="7" y="1"/>
                  </a:cubicBezTo>
                  <a:cubicBezTo>
                    <a:pt x="7" y="2"/>
                    <a:pt x="6" y="3"/>
                    <a:pt x="5" y="3"/>
                  </a:cubicBezTo>
                  <a:cubicBezTo>
                    <a:pt x="5" y="4"/>
                    <a:pt x="4" y="5"/>
                    <a:pt x="3" y="5"/>
                  </a:cubicBezTo>
                  <a:cubicBezTo>
                    <a:pt x="3" y="6"/>
                    <a:pt x="2" y="7"/>
                    <a:pt x="2" y="8"/>
                  </a:cubicBezTo>
                  <a:cubicBezTo>
                    <a:pt x="1" y="10"/>
                    <a:pt x="0" y="12"/>
                    <a:pt x="0" y="13"/>
                  </a:cubicBezTo>
                  <a:cubicBezTo>
                    <a:pt x="0" y="15"/>
                    <a:pt x="0" y="17"/>
                    <a:pt x="0" y="18"/>
                  </a:cubicBezTo>
                  <a:cubicBezTo>
                    <a:pt x="1" y="20"/>
                    <a:pt x="1" y="21"/>
                    <a:pt x="3" y="22"/>
                  </a:cubicBezTo>
                  <a:cubicBezTo>
                    <a:pt x="4" y="24"/>
                    <a:pt x="5" y="25"/>
                    <a:pt x="7" y="25"/>
                  </a:cubicBezTo>
                  <a:cubicBezTo>
                    <a:pt x="9" y="26"/>
                    <a:pt x="11" y="27"/>
                    <a:pt x="12" y="27"/>
                  </a:cubicBezTo>
                  <a:cubicBezTo>
                    <a:pt x="14" y="27"/>
                    <a:pt x="15" y="26"/>
                    <a:pt x="17" y="26"/>
                  </a:cubicBezTo>
                  <a:cubicBezTo>
                    <a:pt x="18" y="26"/>
                    <a:pt x="19" y="25"/>
                    <a:pt x="20" y="24"/>
                  </a:cubicBezTo>
                  <a:cubicBezTo>
                    <a:pt x="22" y="23"/>
                    <a:pt x="23" y="22"/>
                    <a:pt x="24" y="22"/>
                  </a:cubicBezTo>
                  <a:cubicBezTo>
                    <a:pt x="25" y="21"/>
                    <a:pt x="26" y="20"/>
                    <a:pt x="28" y="19"/>
                  </a:cubicBezTo>
                  <a:cubicBezTo>
                    <a:pt x="29" y="18"/>
                    <a:pt x="30" y="17"/>
                    <a:pt x="31" y="17"/>
                  </a:cubicBezTo>
                  <a:cubicBezTo>
                    <a:pt x="32" y="16"/>
                    <a:pt x="33" y="16"/>
                    <a:pt x="34" y="16"/>
                  </a:cubicBezTo>
                  <a:cubicBezTo>
                    <a:pt x="35" y="16"/>
                    <a:pt x="37" y="16"/>
                    <a:pt x="38" y="16"/>
                  </a:cubicBezTo>
                  <a:cubicBezTo>
                    <a:pt x="39" y="17"/>
                    <a:pt x="40" y="17"/>
                    <a:pt x="41" y="18"/>
                  </a:cubicBezTo>
                  <a:cubicBezTo>
                    <a:pt x="41" y="19"/>
                    <a:pt x="42" y="20"/>
                    <a:pt x="42" y="21"/>
                  </a:cubicBezTo>
                  <a:cubicBezTo>
                    <a:pt x="42" y="22"/>
                    <a:pt x="43" y="23"/>
                    <a:pt x="42" y="24"/>
                  </a:cubicBezTo>
                  <a:cubicBezTo>
                    <a:pt x="42" y="25"/>
                    <a:pt x="42" y="26"/>
                    <a:pt x="41" y="27"/>
                  </a:cubicBezTo>
                  <a:cubicBezTo>
                    <a:pt x="40" y="29"/>
                    <a:pt x="40" y="30"/>
                    <a:pt x="39" y="31"/>
                  </a:cubicBezTo>
                  <a:cubicBezTo>
                    <a:pt x="38" y="32"/>
                    <a:pt x="37" y="33"/>
                    <a:pt x="36" y="34"/>
                  </a:cubicBezTo>
                  <a:cubicBezTo>
                    <a:pt x="35" y="34"/>
                    <a:pt x="34" y="35"/>
                    <a:pt x="33" y="35"/>
                  </a:cubicBezTo>
                  <a:cubicBezTo>
                    <a:pt x="33" y="36"/>
                    <a:pt x="32" y="36"/>
                    <a:pt x="32" y="36"/>
                  </a:cubicBezTo>
                  <a:cubicBezTo>
                    <a:pt x="32" y="36"/>
                    <a:pt x="32" y="37"/>
                    <a:pt x="32" y="37"/>
                  </a:cubicBezTo>
                  <a:cubicBezTo>
                    <a:pt x="32" y="37"/>
                    <a:pt x="32" y="37"/>
                    <a:pt x="32" y="37"/>
                  </a:cubicBezTo>
                  <a:cubicBezTo>
                    <a:pt x="33" y="37"/>
                    <a:pt x="33" y="38"/>
                    <a:pt x="33" y="38"/>
                  </a:cubicBezTo>
                  <a:cubicBezTo>
                    <a:pt x="33" y="38"/>
                    <a:pt x="34" y="38"/>
                    <a:pt x="34" y="38"/>
                  </a:cubicBezTo>
                  <a:cubicBezTo>
                    <a:pt x="35" y="39"/>
                    <a:pt x="36" y="39"/>
                    <a:pt x="36" y="39"/>
                  </a:cubicBezTo>
                  <a:cubicBezTo>
                    <a:pt x="37" y="39"/>
                    <a:pt x="37" y="39"/>
                    <a:pt x="37" y="39"/>
                  </a:cubicBezTo>
                  <a:cubicBezTo>
                    <a:pt x="38" y="39"/>
                    <a:pt x="38" y="38"/>
                    <a:pt x="39" y="38"/>
                  </a:cubicBezTo>
                  <a:cubicBezTo>
                    <a:pt x="40" y="38"/>
                    <a:pt x="41" y="37"/>
                    <a:pt x="41" y="36"/>
                  </a:cubicBezTo>
                  <a:cubicBezTo>
                    <a:pt x="42" y="35"/>
                    <a:pt x="43" y="34"/>
                    <a:pt x="44" y="33"/>
                  </a:cubicBezTo>
                  <a:cubicBezTo>
                    <a:pt x="45" y="32"/>
                    <a:pt x="45" y="31"/>
                    <a:pt x="46" y="30"/>
                  </a:cubicBezTo>
                  <a:cubicBezTo>
                    <a:pt x="47" y="28"/>
                    <a:pt x="48" y="26"/>
                    <a:pt x="48" y="24"/>
                  </a:cubicBezTo>
                  <a:cubicBezTo>
                    <a:pt x="48" y="22"/>
                    <a:pt x="48" y="20"/>
                    <a:pt x="48" y="19"/>
                  </a:cubicBezTo>
                  <a:cubicBezTo>
                    <a:pt x="47" y="17"/>
                    <a:pt x="46" y="15"/>
                    <a:pt x="45" y="14"/>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40" name="Freeform 36"/>
            <p:cNvSpPr/>
            <p:nvPr/>
          </p:nvSpPr>
          <p:spPr bwMode="auto">
            <a:xfrm>
              <a:off x="2141616" y="5698946"/>
              <a:ext cx="81368" cy="54017"/>
            </a:xfrm>
            <a:custGeom>
              <a:avLst/>
              <a:gdLst>
                <a:gd name="T0" fmla="*/ 50 w 50"/>
                <a:gd name="T1" fmla="*/ 17 h 33"/>
                <a:gd name="T2" fmla="*/ 49 w 50"/>
                <a:gd name="T3" fmla="*/ 17 h 33"/>
                <a:gd name="T4" fmla="*/ 31 w 50"/>
                <a:gd name="T5" fmla="*/ 15 h 33"/>
                <a:gd name="T6" fmla="*/ 5 w 50"/>
                <a:gd name="T7" fmla="*/ 1 h 33"/>
                <a:gd name="T8" fmla="*/ 3 w 50"/>
                <a:gd name="T9" fmla="*/ 0 h 33"/>
                <a:gd name="T10" fmla="*/ 3 w 50"/>
                <a:gd name="T11" fmla="*/ 1 h 33"/>
                <a:gd name="T12" fmla="*/ 2 w 50"/>
                <a:gd name="T13" fmla="*/ 2 h 33"/>
                <a:gd name="T14" fmla="*/ 2 w 50"/>
                <a:gd name="T15" fmla="*/ 4 h 33"/>
                <a:gd name="T16" fmla="*/ 2 w 50"/>
                <a:gd name="T17" fmla="*/ 5 h 33"/>
                <a:gd name="T18" fmla="*/ 2 w 50"/>
                <a:gd name="T19" fmla="*/ 6 h 33"/>
                <a:gd name="T20" fmla="*/ 2 w 50"/>
                <a:gd name="T21" fmla="*/ 7 h 33"/>
                <a:gd name="T22" fmla="*/ 3 w 50"/>
                <a:gd name="T23" fmla="*/ 7 h 33"/>
                <a:gd name="T24" fmla="*/ 17 w 50"/>
                <a:gd name="T25" fmla="*/ 14 h 33"/>
                <a:gd name="T26" fmla="*/ 21 w 50"/>
                <a:gd name="T27" fmla="*/ 16 h 33"/>
                <a:gd name="T28" fmla="*/ 25 w 50"/>
                <a:gd name="T29" fmla="*/ 18 h 33"/>
                <a:gd name="T30" fmla="*/ 25 w 50"/>
                <a:gd name="T31" fmla="*/ 18 h 33"/>
                <a:gd name="T32" fmla="*/ 20 w 50"/>
                <a:gd name="T33" fmla="*/ 19 h 33"/>
                <a:gd name="T34" fmla="*/ 16 w 50"/>
                <a:gd name="T35" fmla="*/ 21 h 33"/>
                <a:gd name="T36" fmla="*/ 1 w 50"/>
                <a:gd name="T37" fmla="*/ 26 h 33"/>
                <a:gd name="T38" fmla="*/ 1 w 50"/>
                <a:gd name="T39" fmla="*/ 27 h 33"/>
                <a:gd name="T40" fmla="*/ 0 w 50"/>
                <a:gd name="T41" fmla="*/ 27 h 33"/>
                <a:gd name="T42" fmla="*/ 0 w 50"/>
                <a:gd name="T43" fmla="*/ 28 h 33"/>
                <a:gd name="T44" fmla="*/ 0 w 50"/>
                <a:gd name="T45" fmla="*/ 30 h 33"/>
                <a:gd name="T46" fmla="*/ 0 w 50"/>
                <a:gd name="T47" fmla="*/ 32 h 33"/>
                <a:gd name="T48" fmla="*/ 0 w 50"/>
                <a:gd name="T49" fmla="*/ 33 h 33"/>
                <a:gd name="T50" fmla="*/ 1 w 50"/>
                <a:gd name="T51" fmla="*/ 33 h 33"/>
                <a:gd name="T52" fmla="*/ 2 w 50"/>
                <a:gd name="T53" fmla="*/ 32 h 33"/>
                <a:gd name="T54" fmla="*/ 31 w 50"/>
                <a:gd name="T55" fmla="*/ 21 h 33"/>
                <a:gd name="T56" fmla="*/ 49 w 50"/>
                <a:gd name="T57" fmla="*/ 23 h 33"/>
                <a:gd name="T58" fmla="*/ 49 w 50"/>
                <a:gd name="T59" fmla="*/ 23 h 33"/>
                <a:gd name="T60" fmla="*/ 50 w 50"/>
                <a:gd name="T61" fmla="*/ 22 h 33"/>
                <a:gd name="T62" fmla="*/ 50 w 50"/>
                <a:gd name="T63" fmla="*/ 21 h 33"/>
                <a:gd name="T64" fmla="*/ 50 w 50"/>
                <a:gd name="T65" fmla="*/ 20 h 33"/>
                <a:gd name="T66" fmla="*/ 50 w 50"/>
                <a:gd name="T67" fmla="*/ 18 h 33"/>
                <a:gd name="T68" fmla="*/ 50 w 50"/>
                <a:gd name="T69" fmla="*/ 17 h 33"/>
                <a:gd name="T70" fmla="*/ 50 w 50"/>
                <a:gd name="T71"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 h="33">
                  <a:moveTo>
                    <a:pt x="50" y="17"/>
                  </a:moveTo>
                  <a:cubicBezTo>
                    <a:pt x="49" y="17"/>
                    <a:pt x="49" y="17"/>
                    <a:pt x="49" y="17"/>
                  </a:cubicBezTo>
                  <a:cubicBezTo>
                    <a:pt x="31" y="15"/>
                    <a:pt x="31" y="15"/>
                    <a:pt x="31" y="15"/>
                  </a:cubicBezTo>
                  <a:cubicBezTo>
                    <a:pt x="5" y="1"/>
                    <a:pt x="5" y="1"/>
                    <a:pt x="5" y="1"/>
                  </a:cubicBezTo>
                  <a:cubicBezTo>
                    <a:pt x="4" y="1"/>
                    <a:pt x="4" y="1"/>
                    <a:pt x="3" y="0"/>
                  </a:cubicBezTo>
                  <a:cubicBezTo>
                    <a:pt x="3" y="0"/>
                    <a:pt x="3" y="0"/>
                    <a:pt x="3" y="1"/>
                  </a:cubicBezTo>
                  <a:cubicBezTo>
                    <a:pt x="2" y="1"/>
                    <a:pt x="2" y="1"/>
                    <a:pt x="2" y="2"/>
                  </a:cubicBezTo>
                  <a:cubicBezTo>
                    <a:pt x="2" y="2"/>
                    <a:pt x="2" y="3"/>
                    <a:pt x="2" y="4"/>
                  </a:cubicBezTo>
                  <a:cubicBezTo>
                    <a:pt x="2" y="4"/>
                    <a:pt x="2" y="5"/>
                    <a:pt x="2" y="5"/>
                  </a:cubicBezTo>
                  <a:cubicBezTo>
                    <a:pt x="2" y="5"/>
                    <a:pt x="2" y="6"/>
                    <a:pt x="2" y="6"/>
                  </a:cubicBezTo>
                  <a:cubicBezTo>
                    <a:pt x="2" y="6"/>
                    <a:pt x="2" y="6"/>
                    <a:pt x="2" y="7"/>
                  </a:cubicBezTo>
                  <a:cubicBezTo>
                    <a:pt x="3" y="7"/>
                    <a:pt x="3" y="7"/>
                    <a:pt x="3" y="7"/>
                  </a:cubicBezTo>
                  <a:cubicBezTo>
                    <a:pt x="17" y="14"/>
                    <a:pt x="17" y="14"/>
                    <a:pt x="17" y="14"/>
                  </a:cubicBezTo>
                  <a:cubicBezTo>
                    <a:pt x="18" y="15"/>
                    <a:pt x="19" y="15"/>
                    <a:pt x="21" y="16"/>
                  </a:cubicBezTo>
                  <a:cubicBezTo>
                    <a:pt x="22" y="17"/>
                    <a:pt x="23" y="17"/>
                    <a:pt x="25" y="18"/>
                  </a:cubicBezTo>
                  <a:cubicBezTo>
                    <a:pt x="25" y="18"/>
                    <a:pt x="25" y="18"/>
                    <a:pt x="25" y="18"/>
                  </a:cubicBezTo>
                  <a:cubicBezTo>
                    <a:pt x="23" y="18"/>
                    <a:pt x="22" y="19"/>
                    <a:pt x="20" y="19"/>
                  </a:cubicBezTo>
                  <a:cubicBezTo>
                    <a:pt x="19" y="20"/>
                    <a:pt x="17" y="20"/>
                    <a:pt x="16" y="21"/>
                  </a:cubicBezTo>
                  <a:cubicBezTo>
                    <a:pt x="1" y="26"/>
                    <a:pt x="1" y="26"/>
                    <a:pt x="1" y="26"/>
                  </a:cubicBezTo>
                  <a:cubicBezTo>
                    <a:pt x="1" y="26"/>
                    <a:pt x="1" y="26"/>
                    <a:pt x="1" y="27"/>
                  </a:cubicBezTo>
                  <a:cubicBezTo>
                    <a:pt x="1" y="27"/>
                    <a:pt x="1" y="27"/>
                    <a:pt x="0" y="27"/>
                  </a:cubicBezTo>
                  <a:cubicBezTo>
                    <a:pt x="0" y="27"/>
                    <a:pt x="0" y="28"/>
                    <a:pt x="0" y="28"/>
                  </a:cubicBezTo>
                  <a:cubicBezTo>
                    <a:pt x="0" y="29"/>
                    <a:pt x="0" y="29"/>
                    <a:pt x="0" y="30"/>
                  </a:cubicBezTo>
                  <a:cubicBezTo>
                    <a:pt x="0" y="31"/>
                    <a:pt x="0" y="31"/>
                    <a:pt x="0" y="32"/>
                  </a:cubicBezTo>
                  <a:cubicBezTo>
                    <a:pt x="0" y="32"/>
                    <a:pt x="0" y="32"/>
                    <a:pt x="0" y="33"/>
                  </a:cubicBezTo>
                  <a:cubicBezTo>
                    <a:pt x="0" y="33"/>
                    <a:pt x="1" y="33"/>
                    <a:pt x="1" y="33"/>
                  </a:cubicBezTo>
                  <a:cubicBezTo>
                    <a:pt x="1" y="33"/>
                    <a:pt x="2" y="33"/>
                    <a:pt x="2" y="32"/>
                  </a:cubicBezTo>
                  <a:cubicBezTo>
                    <a:pt x="31" y="21"/>
                    <a:pt x="31" y="21"/>
                    <a:pt x="31" y="21"/>
                  </a:cubicBezTo>
                  <a:cubicBezTo>
                    <a:pt x="49" y="23"/>
                    <a:pt x="49" y="23"/>
                    <a:pt x="49" y="23"/>
                  </a:cubicBezTo>
                  <a:cubicBezTo>
                    <a:pt x="49" y="23"/>
                    <a:pt x="49" y="23"/>
                    <a:pt x="49" y="23"/>
                  </a:cubicBezTo>
                  <a:cubicBezTo>
                    <a:pt x="49" y="22"/>
                    <a:pt x="49" y="22"/>
                    <a:pt x="50" y="22"/>
                  </a:cubicBezTo>
                  <a:cubicBezTo>
                    <a:pt x="50" y="22"/>
                    <a:pt x="50" y="22"/>
                    <a:pt x="50" y="21"/>
                  </a:cubicBezTo>
                  <a:cubicBezTo>
                    <a:pt x="50" y="21"/>
                    <a:pt x="50" y="20"/>
                    <a:pt x="50" y="20"/>
                  </a:cubicBezTo>
                  <a:cubicBezTo>
                    <a:pt x="50" y="19"/>
                    <a:pt x="50" y="19"/>
                    <a:pt x="50" y="18"/>
                  </a:cubicBezTo>
                  <a:cubicBezTo>
                    <a:pt x="50" y="18"/>
                    <a:pt x="50" y="18"/>
                    <a:pt x="50" y="17"/>
                  </a:cubicBezTo>
                  <a:cubicBezTo>
                    <a:pt x="50" y="17"/>
                    <a:pt x="50" y="17"/>
                    <a:pt x="50" y="17"/>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41" name="Freeform 37"/>
            <p:cNvSpPr/>
            <p:nvPr/>
          </p:nvSpPr>
          <p:spPr bwMode="auto">
            <a:xfrm>
              <a:off x="2128624" y="5757750"/>
              <a:ext cx="84786" cy="54017"/>
            </a:xfrm>
            <a:custGeom>
              <a:avLst/>
              <a:gdLst>
                <a:gd name="T0" fmla="*/ 52 w 52"/>
                <a:gd name="T1" fmla="*/ 22 h 33"/>
                <a:gd name="T2" fmla="*/ 51 w 52"/>
                <a:gd name="T3" fmla="*/ 22 h 33"/>
                <a:gd name="T4" fmla="*/ 10 w 52"/>
                <a:gd name="T5" fmla="*/ 14 h 33"/>
                <a:gd name="T6" fmla="*/ 13 w 52"/>
                <a:gd name="T7" fmla="*/ 2 h 33"/>
                <a:gd name="T8" fmla="*/ 13 w 52"/>
                <a:gd name="T9" fmla="*/ 1 h 33"/>
                <a:gd name="T10" fmla="*/ 12 w 52"/>
                <a:gd name="T11" fmla="*/ 1 h 33"/>
                <a:gd name="T12" fmla="*/ 11 w 52"/>
                <a:gd name="T13" fmla="*/ 0 h 33"/>
                <a:gd name="T14" fmla="*/ 10 w 52"/>
                <a:gd name="T15" fmla="*/ 0 h 33"/>
                <a:gd name="T16" fmla="*/ 9 w 52"/>
                <a:gd name="T17" fmla="*/ 0 h 33"/>
                <a:gd name="T18" fmla="*/ 8 w 52"/>
                <a:gd name="T19" fmla="*/ 0 h 33"/>
                <a:gd name="T20" fmla="*/ 8 w 52"/>
                <a:gd name="T21" fmla="*/ 0 h 33"/>
                <a:gd name="T22" fmla="*/ 7 w 52"/>
                <a:gd name="T23" fmla="*/ 1 h 33"/>
                <a:gd name="T24" fmla="*/ 0 w 52"/>
                <a:gd name="T25" fmla="*/ 31 h 33"/>
                <a:gd name="T26" fmla="*/ 0 w 52"/>
                <a:gd name="T27" fmla="*/ 32 h 33"/>
                <a:gd name="T28" fmla="*/ 1 w 52"/>
                <a:gd name="T29" fmla="*/ 32 h 33"/>
                <a:gd name="T30" fmla="*/ 1 w 52"/>
                <a:gd name="T31" fmla="*/ 33 h 33"/>
                <a:gd name="T32" fmla="*/ 3 w 52"/>
                <a:gd name="T33" fmla="*/ 33 h 33"/>
                <a:gd name="T34" fmla="*/ 4 w 52"/>
                <a:gd name="T35" fmla="*/ 33 h 33"/>
                <a:gd name="T36" fmla="*/ 5 w 52"/>
                <a:gd name="T37" fmla="*/ 33 h 33"/>
                <a:gd name="T38" fmla="*/ 5 w 52"/>
                <a:gd name="T39" fmla="*/ 33 h 33"/>
                <a:gd name="T40" fmla="*/ 6 w 52"/>
                <a:gd name="T41" fmla="*/ 32 h 33"/>
                <a:gd name="T42" fmla="*/ 8 w 52"/>
                <a:gd name="T43" fmla="*/ 20 h 33"/>
                <a:gd name="T44" fmla="*/ 50 w 52"/>
                <a:gd name="T45" fmla="*/ 28 h 33"/>
                <a:gd name="T46" fmla="*/ 50 w 52"/>
                <a:gd name="T47" fmla="*/ 28 h 33"/>
                <a:gd name="T48" fmla="*/ 51 w 52"/>
                <a:gd name="T49" fmla="*/ 28 h 33"/>
                <a:gd name="T50" fmla="*/ 51 w 52"/>
                <a:gd name="T51" fmla="*/ 27 h 33"/>
                <a:gd name="T52" fmla="*/ 52 w 52"/>
                <a:gd name="T53" fmla="*/ 25 h 33"/>
                <a:gd name="T54" fmla="*/ 52 w 52"/>
                <a:gd name="T55" fmla="*/ 24 h 33"/>
                <a:gd name="T56" fmla="*/ 52 w 52"/>
                <a:gd name="T57" fmla="*/ 23 h 33"/>
                <a:gd name="T58" fmla="*/ 52 w 52"/>
                <a:gd name="T5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33">
                  <a:moveTo>
                    <a:pt x="52" y="22"/>
                  </a:moveTo>
                  <a:cubicBezTo>
                    <a:pt x="52" y="22"/>
                    <a:pt x="51" y="22"/>
                    <a:pt x="51" y="22"/>
                  </a:cubicBezTo>
                  <a:cubicBezTo>
                    <a:pt x="10" y="14"/>
                    <a:pt x="10" y="14"/>
                    <a:pt x="10" y="14"/>
                  </a:cubicBezTo>
                  <a:cubicBezTo>
                    <a:pt x="13" y="2"/>
                    <a:pt x="13" y="2"/>
                    <a:pt x="13" y="2"/>
                  </a:cubicBezTo>
                  <a:cubicBezTo>
                    <a:pt x="13" y="2"/>
                    <a:pt x="13" y="1"/>
                    <a:pt x="13" y="1"/>
                  </a:cubicBezTo>
                  <a:cubicBezTo>
                    <a:pt x="13" y="1"/>
                    <a:pt x="12" y="1"/>
                    <a:pt x="12" y="1"/>
                  </a:cubicBezTo>
                  <a:cubicBezTo>
                    <a:pt x="12" y="1"/>
                    <a:pt x="12" y="0"/>
                    <a:pt x="11" y="0"/>
                  </a:cubicBezTo>
                  <a:cubicBezTo>
                    <a:pt x="11" y="0"/>
                    <a:pt x="11" y="0"/>
                    <a:pt x="10" y="0"/>
                  </a:cubicBezTo>
                  <a:cubicBezTo>
                    <a:pt x="10" y="0"/>
                    <a:pt x="9" y="0"/>
                    <a:pt x="9" y="0"/>
                  </a:cubicBezTo>
                  <a:cubicBezTo>
                    <a:pt x="9" y="0"/>
                    <a:pt x="8" y="0"/>
                    <a:pt x="8" y="0"/>
                  </a:cubicBezTo>
                  <a:cubicBezTo>
                    <a:pt x="8" y="0"/>
                    <a:pt x="8" y="0"/>
                    <a:pt x="8" y="0"/>
                  </a:cubicBezTo>
                  <a:cubicBezTo>
                    <a:pt x="7" y="0"/>
                    <a:pt x="7" y="0"/>
                    <a:pt x="7" y="1"/>
                  </a:cubicBezTo>
                  <a:cubicBezTo>
                    <a:pt x="0" y="31"/>
                    <a:pt x="0" y="31"/>
                    <a:pt x="0" y="31"/>
                  </a:cubicBezTo>
                  <a:cubicBezTo>
                    <a:pt x="0" y="31"/>
                    <a:pt x="0" y="32"/>
                    <a:pt x="0" y="32"/>
                  </a:cubicBezTo>
                  <a:cubicBezTo>
                    <a:pt x="0" y="32"/>
                    <a:pt x="0" y="32"/>
                    <a:pt x="1" y="32"/>
                  </a:cubicBezTo>
                  <a:cubicBezTo>
                    <a:pt x="1" y="32"/>
                    <a:pt x="1" y="32"/>
                    <a:pt x="1" y="33"/>
                  </a:cubicBezTo>
                  <a:cubicBezTo>
                    <a:pt x="2" y="33"/>
                    <a:pt x="2" y="33"/>
                    <a:pt x="3" y="33"/>
                  </a:cubicBezTo>
                  <a:cubicBezTo>
                    <a:pt x="3" y="33"/>
                    <a:pt x="4" y="33"/>
                    <a:pt x="4" y="33"/>
                  </a:cubicBezTo>
                  <a:cubicBezTo>
                    <a:pt x="4" y="33"/>
                    <a:pt x="5" y="33"/>
                    <a:pt x="5" y="33"/>
                  </a:cubicBezTo>
                  <a:cubicBezTo>
                    <a:pt x="5" y="33"/>
                    <a:pt x="5" y="33"/>
                    <a:pt x="5" y="33"/>
                  </a:cubicBezTo>
                  <a:cubicBezTo>
                    <a:pt x="5" y="33"/>
                    <a:pt x="6" y="32"/>
                    <a:pt x="6" y="32"/>
                  </a:cubicBezTo>
                  <a:cubicBezTo>
                    <a:pt x="8" y="20"/>
                    <a:pt x="8" y="20"/>
                    <a:pt x="8" y="20"/>
                  </a:cubicBezTo>
                  <a:cubicBezTo>
                    <a:pt x="50" y="28"/>
                    <a:pt x="50" y="28"/>
                    <a:pt x="50" y="28"/>
                  </a:cubicBezTo>
                  <a:cubicBezTo>
                    <a:pt x="50" y="28"/>
                    <a:pt x="50" y="28"/>
                    <a:pt x="50" y="28"/>
                  </a:cubicBezTo>
                  <a:cubicBezTo>
                    <a:pt x="51" y="28"/>
                    <a:pt x="51" y="28"/>
                    <a:pt x="51" y="28"/>
                  </a:cubicBezTo>
                  <a:cubicBezTo>
                    <a:pt x="51" y="27"/>
                    <a:pt x="51" y="27"/>
                    <a:pt x="51" y="27"/>
                  </a:cubicBezTo>
                  <a:cubicBezTo>
                    <a:pt x="51" y="26"/>
                    <a:pt x="52" y="26"/>
                    <a:pt x="52" y="25"/>
                  </a:cubicBezTo>
                  <a:cubicBezTo>
                    <a:pt x="52" y="25"/>
                    <a:pt x="52" y="24"/>
                    <a:pt x="52" y="24"/>
                  </a:cubicBezTo>
                  <a:cubicBezTo>
                    <a:pt x="52" y="23"/>
                    <a:pt x="52" y="23"/>
                    <a:pt x="52" y="23"/>
                  </a:cubicBezTo>
                  <a:cubicBezTo>
                    <a:pt x="52" y="23"/>
                    <a:pt x="52" y="23"/>
                    <a:pt x="52" y="22"/>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42" name="Freeform 38"/>
            <p:cNvSpPr/>
            <p:nvPr/>
          </p:nvSpPr>
          <p:spPr bwMode="auto">
            <a:xfrm>
              <a:off x="1752556" y="5153989"/>
              <a:ext cx="1368" cy="2735"/>
            </a:xfrm>
            <a:custGeom>
              <a:avLst/>
              <a:gdLst>
                <a:gd name="T0" fmla="*/ 0 w 2"/>
                <a:gd name="T1" fmla="*/ 4 h 4"/>
                <a:gd name="T2" fmla="*/ 0 w 2"/>
                <a:gd name="T3" fmla="*/ 2 h 4"/>
                <a:gd name="T4" fmla="*/ 2 w 2"/>
                <a:gd name="T5" fmla="*/ 2 h 4"/>
                <a:gd name="T6" fmla="*/ 2 w 2"/>
                <a:gd name="T7" fmla="*/ 2 h 4"/>
                <a:gd name="T8" fmla="*/ 2 w 2"/>
                <a:gd name="T9" fmla="*/ 0 h 4"/>
                <a:gd name="T10" fmla="*/ 0 w 2"/>
                <a:gd name="T11" fmla="*/ 4 h 4"/>
                <a:gd name="T12" fmla="*/ 0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lnTo>
                    <a:pt x="0" y="2"/>
                  </a:lnTo>
                  <a:lnTo>
                    <a:pt x="2" y="2"/>
                  </a:lnTo>
                  <a:lnTo>
                    <a:pt x="2" y="2"/>
                  </a:lnTo>
                  <a:lnTo>
                    <a:pt x="2" y="0"/>
                  </a:lnTo>
                  <a:lnTo>
                    <a:pt x="0" y="4"/>
                  </a:lnTo>
                  <a:lnTo>
                    <a:pt x="0" y="4"/>
                  </a:lnTo>
                  <a:lnTo>
                    <a:pt x="0" y="4"/>
                  </a:ln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43" name="Freeform 39"/>
            <p:cNvSpPr/>
            <p:nvPr/>
          </p:nvSpPr>
          <p:spPr bwMode="auto">
            <a:xfrm>
              <a:off x="1750505" y="5156724"/>
              <a:ext cx="2051" cy="0"/>
            </a:xfrm>
            <a:custGeom>
              <a:avLst/>
              <a:gdLst>
                <a:gd name="T0" fmla="*/ 0 w 3"/>
                <a:gd name="T1" fmla="*/ 3 w 3"/>
                <a:gd name="T2" fmla="*/ 3 w 3"/>
                <a:gd name="T3" fmla="*/ 0 w 3"/>
                <a:gd name="T4" fmla="*/ 0 w 3"/>
                <a:gd name="T5" fmla="*/ 0 w 3"/>
              </a:gdLst>
              <a:ahLst/>
              <a:cxnLst>
                <a:cxn ang="0">
                  <a:pos x="T0" y="0"/>
                </a:cxn>
                <a:cxn ang="0">
                  <a:pos x="T1" y="0"/>
                </a:cxn>
                <a:cxn ang="0">
                  <a:pos x="T2" y="0"/>
                </a:cxn>
                <a:cxn ang="0">
                  <a:pos x="T3" y="0"/>
                </a:cxn>
                <a:cxn ang="0">
                  <a:pos x="T4" y="0"/>
                </a:cxn>
                <a:cxn ang="0">
                  <a:pos x="T5" y="0"/>
                </a:cxn>
              </a:cxnLst>
              <a:rect l="0" t="0" r="r" b="b"/>
              <a:pathLst>
                <a:path w="3">
                  <a:moveTo>
                    <a:pt x="0" y="0"/>
                  </a:moveTo>
                  <a:lnTo>
                    <a:pt x="3" y="0"/>
                  </a:lnTo>
                  <a:lnTo>
                    <a:pt x="3" y="0"/>
                  </a:lnTo>
                  <a:lnTo>
                    <a:pt x="0" y="0"/>
                  </a:lnTo>
                  <a:lnTo>
                    <a:pt x="0" y="0"/>
                  </a:lnTo>
                  <a:lnTo>
                    <a:pt x="0" y="0"/>
                  </a:ln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44" name="Freeform 40"/>
            <p:cNvSpPr/>
            <p:nvPr/>
          </p:nvSpPr>
          <p:spPr bwMode="auto">
            <a:xfrm>
              <a:off x="1753923" y="5150570"/>
              <a:ext cx="0" cy="1368"/>
            </a:xfrm>
            <a:custGeom>
              <a:avLst/>
              <a:gdLst>
                <a:gd name="T0" fmla="*/ 2 h 2"/>
                <a:gd name="T1" fmla="*/ 0 h 2"/>
                <a:gd name="T2" fmla="*/ 2 h 2"/>
                <a:gd name="T3" fmla="*/ 2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2"/>
                  </a:lnTo>
                  <a:lnTo>
                    <a:pt x="0" y="2"/>
                  </a:lnTo>
                  <a:lnTo>
                    <a:pt x="0" y="2"/>
                  </a:ln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45" name="Freeform 41"/>
            <p:cNvSpPr/>
            <p:nvPr/>
          </p:nvSpPr>
          <p:spPr bwMode="auto">
            <a:xfrm>
              <a:off x="1737513" y="5151938"/>
              <a:ext cx="2051" cy="2051"/>
            </a:xfrm>
            <a:custGeom>
              <a:avLst/>
              <a:gdLst>
                <a:gd name="T0" fmla="*/ 0 w 3"/>
                <a:gd name="T1" fmla="*/ 0 h 3"/>
                <a:gd name="T2" fmla="*/ 0 w 3"/>
                <a:gd name="T3" fmla="*/ 3 h 3"/>
                <a:gd name="T4" fmla="*/ 3 w 3"/>
                <a:gd name="T5" fmla="*/ 3 h 3"/>
                <a:gd name="T6" fmla="*/ 0 w 3"/>
                <a:gd name="T7" fmla="*/ 0 h 3"/>
                <a:gd name="T8" fmla="*/ 0 w 3"/>
                <a:gd name="T9" fmla="*/ 0 h 3"/>
                <a:gd name="T10" fmla="*/ 0 w 3"/>
                <a:gd name="T11" fmla="*/ 0 h 3"/>
                <a:gd name="T12" fmla="*/ 0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0"/>
                  </a:moveTo>
                  <a:lnTo>
                    <a:pt x="0" y="3"/>
                  </a:lnTo>
                  <a:lnTo>
                    <a:pt x="3" y="3"/>
                  </a:lnTo>
                  <a:lnTo>
                    <a:pt x="0" y="0"/>
                  </a:lnTo>
                  <a:lnTo>
                    <a:pt x="0" y="0"/>
                  </a:lnTo>
                  <a:lnTo>
                    <a:pt x="0" y="0"/>
                  </a:lnTo>
                  <a:lnTo>
                    <a:pt x="0" y="0"/>
                  </a:ln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46" name="Freeform 42"/>
            <p:cNvSpPr/>
            <p:nvPr/>
          </p:nvSpPr>
          <p:spPr bwMode="auto">
            <a:xfrm>
              <a:off x="1684180" y="5134160"/>
              <a:ext cx="16410" cy="11624"/>
            </a:xfrm>
            <a:custGeom>
              <a:avLst/>
              <a:gdLst>
                <a:gd name="T0" fmla="*/ 1 w 10"/>
                <a:gd name="T1" fmla="*/ 3 h 7"/>
                <a:gd name="T2" fmla="*/ 1 w 10"/>
                <a:gd name="T3" fmla="*/ 4 h 7"/>
                <a:gd name="T4" fmla="*/ 2 w 10"/>
                <a:gd name="T5" fmla="*/ 4 h 7"/>
                <a:gd name="T6" fmla="*/ 2 w 10"/>
                <a:gd name="T7" fmla="*/ 5 h 7"/>
                <a:gd name="T8" fmla="*/ 2 w 10"/>
                <a:gd name="T9" fmla="*/ 6 h 7"/>
                <a:gd name="T10" fmla="*/ 3 w 10"/>
                <a:gd name="T11" fmla="*/ 6 h 7"/>
                <a:gd name="T12" fmla="*/ 3 w 10"/>
                <a:gd name="T13" fmla="*/ 6 h 7"/>
                <a:gd name="T14" fmla="*/ 4 w 10"/>
                <a:gd name="T15" fmla="*/ 6 h 7"/>
                <a:gd name="T16" fmla="*/ 4 w 10"/>
                <a:gd name="T17" fmla="*/ 6 h 7"/>
                <a:gd name="T18" fmla="*/ 5 w 10"/>
                <a:gd name="T19" fmla="*/ 6 h 7"/>
                <a:gd name="T20" fmla="*/ 6 w 10"/>
                <a:gd name="T21" fmla="*/ 7 h 7"/>
                <a:gd name="T22" fmla="*/ 6 w 10"/>
                <a:gd name="T23" fmla="*/ 7 h 7"/>
                <a:gd name="T24" fmla="*/ 6 w 10"/>
                <a:gd name="T25" fmla="*/ 7 h 7"/>
                <a:gd name="T26" fmla="*/ 7 w 10"/>
                <a:gd name="T27" fmla="*/ 7 h 7"/>
                <a:gd name="T28" fmla="*/ 7 w 10"/>
                <a:gd name="T29" fmla="*/ 7 h 7"/>
                <a:gd name="T30" fmla="*/ 7 w 10"/>
                <a:gd name="T31" fmla="*/ 7 h 7"/>
                <a:gd name="T32" fmla="*/ 8 w 10"/>
                <a:gd name="T33" fmla="*/ 7 h 7"/>
                <a:gd name="T34" fmla="*/ 8 w 10"/>
                <a:gd name="T35" fmla="*/ 6 h 7"/>
                <a:gd name="T36" fmla="*/ 9 w 10"/>
                <a:gd name="T37" fmla="*/ 6 h 7"/>
                <a:gd name="T38" fmla="*/ 9 w 10"/>
                <a:gd name="T39" fmla="*/ 6 h 7"/>
                <a:gd name="T40" fmla="*/ 9 w 10"/>
                <a:gd name="T41" fmla="*/ 6 h 7"/>
                <a:gd name="T42" fmla="*/ 10 w 10"/>
                <a:gd name="T43" fmla="*/ 5 h 7"/>
                <a:gd name="T44" fmla="*/ 10 w 10"/>
                <a:gd name="T45" fmla="*/ 5 h 7"/>
                <a:gd name="T46" fmla="*/ 10 w 10"/>
                <a:gd name="T47" fmla="*/ 5 h 7"/>
                <a:gd name="T48" fmla="*/ 9 w 10"/>
                <a:gd name="T49" fmla="*/ 3 h 7"/>
                <a:gd name="T50" fmla="*/ 9 w 10"/>
                <a:gd name="T51" fmla="*/ 3 h 7"/>
                <a:gd name="T52" fmla="*/ 9 w 10"/>
                <a:gd name="T53" fmla="*/ 2 h 7"/>
                <a:gd name="T54" fmla="*/ 9 w 10"/>
                <a:gd name="T55" fmla="*/ 2 h 7"/>
                <a:gd name="T56" fmla="*/ 9 w 10"/>
                <a:gd name="T57" fmla="*/ 2 h 7"/>
                <a:gd name="T58" fmla="*/ 8 w 10"/>
                <a:gd name="T59" fmla="*/ 2 h 7"/>
                <a:gd name="T60" fmla="*/ 8 w 10"/>
                <a:gd name="T61" fmla="*/ 1 h 7"/>
                <a:gd name="T62" fmla="*/ 8 w 10"/>
                <a:gd name="T63" fmla="*/ 1 h 7"/>
                <a:gd name="T64" fmla="*/ 8 w 10"/>
                <a:gd name="T65" fmla="*/ 1 h 7"/>
                <a:gd name="T66" fmla="*/ 7 w 10"/>
                <a:gd name="T67" fmla="*/ 0 h 7"/>
                <a:gd name="T68" fmla="*/ 6 w 10"/>
                <a:gd name="T69" fmla="*/ 0 h 7"/>
                <a:gd name="T70" fmla="*/ 5 w 10"/>
                <a:gd name="T71" fmla="*/ 0 h 7"/>
                <a:gd name="T72" fmla="*/ 5 w 10"/>
                <a:gd name="T73" fmla="*/ 0 h 7"/>
                <a:gd name="T74" fmla="*/ 5 w 10"/>
                <a:gd name="T75" fmla="*/ 0 h 7"/>
                <a:gd name="T76" fmla="*/ 4 w 10"/>
                <a:gd name="T77" fmla="*/ 0 h 7"/>
                <a:gd name="T78" fmla="*/ 4 w 10"/>
                <a:gd name="T79" fmla="*/ 0 h 7"/>
                <a:gd name="T80" fmla="*/ 3 w 10"/>
                <a:gd name="T81" fmla="*/ 0 h 7"/>
                <a:gd name="T82" fmla="*/ 2 w 10"/>
                <a:gd name="T83" fmla="*/ 0 h 7"/>
                <a:gd name="T84" fmla="*/ 2 w 10"/>
                <a:gd name="T85" fmla="*/ 0 h 7"/>
                <a:gd name="T86" fmla="*/ 1 w 10"/>
                <a:gd name="T87" fmla="*/ 0 h 7"/>
                <a:gd name="T88" fmla="*/ 1 w 10"/>
                <a:gd name="T89" fmla="*/ 0 h 7"/>
                <a:gd name="T90" fmla="*/ 1 w 10"/>
                <a:gd name="T91" fmla="*/ 0 h 7"/>
                <a:gd name="T92" fmla="*/ 1 w 10"/>
                <a:gd name="T93" fmla="*/ 0 h 7"/>
                <a:gd name="T94" fmla="*/ 1 w 10"/>
                <a:gd name="T95" fmla="*/ 0 h 7"/>
                <a:gd name="T96" fmla="*/ 1 w 10"/>
                <a:gd name="T97" fmla="*/ 1 h 7"/>
                <a:gd name="T98" fmla="*/ 0 w 10"/>
                <a:gd name="T99" fmla="*/ 1 h 7"/>
                <a:gd name="T100" fmla="*/ 0 w 10"/>
                <a:gd name="T101" fmla="*/ 1 h 7"/>
                <a:gd name="T102" fmla="*/ 0 w 10"/>
                <a:gd name="T103" fmla="*/ 2 h 7"/>
                <a:gd name="T104" fmla="*/ 0 w 10"/>
                <a:gd name="T105" fmla="*/ 3 h 7"/>
                <a:gd name="T106" fmla="*/ 0 w 10"/>
                <a:gd name="T10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 h="7">
                  <a:moveTo>
                    <a:pt x="0" y="3"/>
                  </a:moveTo>
                  <a:cubicBezTo>
                    <a:pt x="1" y="3"/>
                    <a:pt x="1" y="3"/>
                    <a:pt x="1" y="3"/>
                  </a:cubicBezTo>
                  <a:cubicBezTo>
                    <a:pt x="1" y="3"/>
                    <a:pt x="1" y="3"/>
                    <a:pt x="1" y="3"/>
                  </a:cubicBezTo>
                  <a:cubicBezTo>
                    <a:pt x="1" y="3"/>
                    <a:pt x="1" y="3"/>
                    <a:pt x="1" y="3"/>
                  </a:cubicBezTo>
                  <a:cubicBezTo>
                    <a:pt x="1" y="4"/>
                    <a:pt x="1" y="4"/>
                    <a:pt x="1" y="4"/>
                  </a:cubicBezTo>
                  <a:cubicBezTo>
                    <a:pt x="1" y="4"/>
                    <a:pt x="1" y="4"/>
                    <a:pt x="1" y="4"/>
                  </a:cubicBezTo>
                  <a:cubicBezTo>
                    <a:pt x="1" y="4"/>
                    <a:pt x="1" y="4"/>
                    <a:pt x="1" y="4"/>
                  </a:cubicBezTo>
                  <a:cubicBezTo>
                    <a:pt x="1" y="4"/>
                    <a:pt x="1" y="4"/>
                    <a:pt x="1" y="4"/>
                  </a:cubicBezTo>
                  <a:cubicBezTo>
                    <a:pt x="2" y="4"/>
                    <a:pt x="2" y="4"/>
                    <a:pt x="2" y="4"/>
                  </a:cubicBezTo>
                  <a:cubicBezTo>
                    <a:pt x="2" y="5"/>
                    <a:pt x="2" y="5"/>
                    <a:pt x="2" y="5"/>
                  </a:cubicBezTo>
                  <a:cubicBezTo>
                    <a:pt x="2" y="5"/>
                    <a:pt x="2" y="5"/>
                    <a:pt x="2" y="5"/>
                  </a:cubicBezTo>
                  <a:cubicBezTo>
                    <a:pt x="2" y="5"/>
                    <a:pt x="2" y="5"/>
                    <a:pt x="2" y="5"/>
                  </a:cubicBezTo>
                  <a:cubicBezTo>
                    <a:pt x="2" y="5"/>
                    <a:pt x="2" y="5"/>
                    <a:pt x="2" y="5"/>
                  </a:cubicBezTo>
                  <a:cubicBezTo>
                    <a:pt x="2" y="6"/>
                    <a:pt x="2" y="6"/>
                    <a:pt x="2" y="6"/>
                  </a:cubicBezTo>
                  <a:cubicBezTo>
                    <a:pt x="2" y="6"/>
                    <a:pt x="2" y="6"/>
                    <a:pt x="2" y="6"/>
                  </a:cubicBezTo>
                  <a:cubicBezTo>
                    <a:pt x="2" y="6"/>
                    <a:pt x="2" y="6"/>
                    <a:pt x="2"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5" y="6"/>
                    <a:pt x="5" y="6"/>
                    <a:pt x="5" y="6"/>
                  </a:cubicBezTo>
                  <a:cubicBezTo>
                    <a:pt x="5" y="6"/>
                    <a:pt x="5" y="6"/>
                    <a:pt x="5" y="6"/>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8" y="7"/>
                    <a:pt x="8" y="7"/>
                    <a:pt x="8" y="7"/>
                  </a:cubicBezTo>
                  <a:cubicBezTo>
                    <a:pt x="8" y="7"/>
                    <a:pt x="8" y="7"/>
                    <a:pt x="8" y="7"/>
                  </a:cubicBezTo>
                  <a:cubicBezTo>
                    <a:pt x="8" y="7"/>
                    <a:pt x="8" y="7"/>
                    <a:pt x="8" y="7"/>
                  </a:cubicBezTo>
                  <a:cubicBezTo>
                    <a:pt x="8" y="7"/>
                    <a:pt x="8" y="7"/>
                    <a:pt x="8" y="7"/>
                  </a:cubicBezTo>
                  <a:cubicBezTo>
                    <a:pt x="8" y="6"/>
                    <a:pt x="8" y="6"/>
                    <a:pt x="8" y="6"/>
                  </a:cubicBezTo>
                  <a:cubicBezTo>
                    <a:pt x="8" y="6"/>
                    <a:pt x="8" y="6"/>
                    <a:pt x="8"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5"/>
                    <a:pt x="9" y="5"/>
                    <a:pt x="9" y="5"/>
                  </a:cubicBezTo>
                  <a:cubicBezTo>
                    <a:pt x="9" y="5"/>
                    <a:pt x="9" y="5"/>
                    <a:pt x="9"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2"/>
                    <a:pt x="8" y="2"/>
                    <a:pt x="8" y="2"/>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2"/>
                    <a:pt x="0" y="2"/>
                    <a:pt x="0" y="2"/>
                  </a:cubicBezTo>
                  <a:cubicBezTo>
                    <a:pt x="0" y="2"/>
                    <a:pt x="0" y="2"/>
                    <a:pt x="0" y="2"/>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47" name="Freeform 43"/>
            <p:cNvSpPr/>
            <p:nvPr/>
          </p:nvSpPr>
          <p:spPr bwMode="auto">
            <a:xfrm>
              <a:off x="1693752" y="5153989"/>
              <a:ext cx="25983" cy="61538"/>
            </a:xfrm>
            <a:custGeom>
              <a:avLst/>
              <a:gdLst>
                <a:gd name="T0" fmla="*/ 3 w 16"/>
                <a:gd name="T1" fmla="*/ 0 h 38"/>
                <a:gd name="T2" fmla="*/ 1 w 16"/>
                <a:gd name="T3" fmla="*/ 1 h 38"/>
                <a:gd name="T4" fmla="*/ 1 w 16"/>
                <a:gd name="T5" fmla="*/ 1 h 38"/>
                <a:gd name="T6" fmla="*/ 1 w 16"/>
                <a:gd name="T7" fmla="*/ 2 h 38"/>
                <a:gd name="T8" fmla="*/ 1 w 16"/>
                <a:gd name="T9" fmla="*/ 2 h 38"/>
                <a:gd name="T10" fmla="*/ 0 w 16"/>
                <a:gd name="T11" fmla="*/ 3 h 38"/>
                <a:gd name="T12" fmla="*/ 0 w 16"/>
                <a:gd name="T13" fmla="*/ 4 h 38"/>
                <a:gd name="T14" fmla="*/ 0 w 16"/>
                <a:gd name="T15" fmla="*/ 5 h 38"/>
                <a:gd name="T16" fmla="*/ 0 w 16"/>
                <a:gd name="T17" fmla="*/ 6 h 38"/>
                <a:gd name="T18" fmla="*/ 0 w 16"/>
                <a:gd name="T19" fmla="*/ 7 h 38"/>
                <a:gd name="T20" fmla="*/ 0 w 16"/>
                <a:gd name="T21" fmla="*/ 9 h 38"/>
                <a:gd name="T22" fmla="*/ 0 w 16"/>
                <a:gd name="T23" fmla="*/ 12 h 38"/>
                <a:gd name="T24" fmla="*/ 0 w 16"/>
                <a:gd name="T25" fmla="*/ 12 h 38"/>
                <a:gd name="T26" fmla="*/ 0 w 16"/>
                <a:gd name="T27" fmla="*/ 14 h 38"/>
                <a:gd name="T28" fmla="*/ 3 w 16"/>
                <a:gd name="T29" fmla="*/ 23 h 38"/>
                <a:gd name="T30" fmla="*/ 4 w 16"/>
                <a:gd name="T31" fmla="*/ 25 h 38"/>
                <a:gd name="T32" fmla="*/ 6 w 16"/>
                <a:gd name="T33" fmla="*/ 31 h 38"/>
                <a:gd name="T34" fmla="*/ 8 w 16"/>
                <a:gd name="T35" fmla="*/ 34 h 38"/>
                <a:gd name="T36" fmla="*/ 9 w 16"/>
                <a:gd name="T37" fmla="*/ 36 h 38"/>
                <a:gd name="T38" fmla="*/ 10 w 16"/>
                <a:gd name="T39" fmla="*/ 37 h 38"/>
                <a:gd name="T40" fmla="*/ 10 w 16"/>
                <a:gd name="T41" fmla="*/ 37 h 38"/>
                <a:gd name="T42" fmla="*/ 11 w 16"/>
                <a:gd name="T43" fmla="*/ 38 h 38"/>
                <a:gd name="T44" fmla="*/ 11 w 16"/>
                <a:gd name="T45" fmla="*/ 38 h 38"/>
                <a:gd name="T46" fmla="*/ 11 w 16"/>
                <a:gd name="T47" fmla="*/ 38 h 38"/>
                <a:gd name="T48" fmla="*/ 12 w 16"/>
                <a:gd name="T49" fmla="*/ 38 h 38"/>
                <a:gd name="T50" fmla="*/ 12 w 16"/>
                <a:gd name="T51" fmla="*/ 38 h 38"/>
                <a:gd name="T52" fmla="*/ 13 w 16"/>
                <a:gd name="T53" fmla="*/ 38 h 38"/>
                <a:gd name="T54" fmla="*/ 14 w 16"/>
                <a:gd name="T55" fmla="*/ 38 h 38"/>
                <a:gd name="T56" fmla="*/ 16 w 16"/>
                <a:gd name="T57" fmla="*/ 36 h 38"/>
                <a:gd name="T58" fmla="*/ 16 w 16"/>
                <a:gd name="T59" fmla="*/ 35 h 38"/>
                <a:gd name="T60" fmla="*/ 16 w 16"/>
                <a:gd name="T61" fmla="*/ 29 h 38"/>
                <a:gd name="T62" fmla="*/ 16 w 16"/>
                <a:gd name="T63" fmla="*/ 28 h 38"/>
                <a:gd name="T64" fmla="*/ 15 w 16"/>
                <a:gd name="T65" fmla="*/ 27 h 38"/>
                <a:gd name="T66" fmla="*/ 14 w 16"/>
                <a:gd name="T67" fmla="*/ 26 h 38"/>
                <a:gd name="T68" fmla="*/ 14 w 16"/>
                <a:gd name="T69" fmla="*/ 26 h 38"/>
                <a:gd name="T70" fmla="*/ 13 w 16"/>
                <a:gd name="T71" fmla="*/ 27 h 38"/>
                <a:gd name="T72" fmla="*/ 11 w 16"/>
                <a:gd name="T73" fmla="*/ 26 h 38"/>
                <a:gd name="T74" fmla="*/ 10 w 16"/>
                <a:gd name="T75" fmla="*/ 26 h 38"/>
                <a:gd name="T76" fmla="*/ 10 w 16"/>
                <a:gd name="T77" fmla="*/ 25 h 38"/>
                <a:gd name="T78" fmla="*/ 9 w 16"/>
                <a:gd name="T79" fmla="*/ 23 h 38"/>
                <a:gd name="T80" fmla="*/ 8 w 16"/>
                <a:gd name="T81" fmla="*/ 19 h 38"/>
                <a:gd name="T82" fmla="*/ 7 w 16"/>
                <a:gd name="T83" fmla="*/ 16 h 38"/>
                <a:gd name="T84" fmla="*/ 5 w 16"/>
                <a:gd name="T85" fmla="*/ 7 h 38"/>
                <a:gd name="T86" fmla="*/ 6 w 16"/>
                <a:gd name="T87" fmla="*/ 6 h 38"/>
                <a:gd name="T88" fmla="*/ 6 w 16"/>
                <a:gd name="T89" fmla="*/ 5 h 38"/>
                <a:gd name="T90" fmla="*/ 6 w 16"/>
                <a:gd name="T91" fmla="*/ 4 h 38"/>
                <a:gd name="T92" fmla="*/ 6 w 16"/>
                <a:gd name="T93" fmla="*/ 4 h 38"/>
                <a:gd name="T94" fmla="*/ 5 w 16"/>
                <a:gd name="T95" fmla="*/ 2 h 38"/>
                <a:gd name="T96" fmla="*/ 4 w 16"/>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38">
                  <a:moveTo>
                    <a:pt x="4" y="0"/>
                  </a:moveTo>
                  <a:cubicBezTo>
                    <a:pt x="4" y="0"/>
                    <a:pt x="4" y="0"/>
                    <a:pt x="4" y="0"/>
                  </a:cubicBezTo>
                  <a:cubicBezTo>
                    <a:pt x="3" y="0"/>
                    <a:pt x="3" y="0"/>
                    <a:pt x="3" y="0"/>
                  </a:cubicBezTo>
                  <a:cubicBezTo>
                    <a:pt x="3" y="0"/>
                    <a:pt x="3" y="0"/>
                    <a:pt x="3" y="0"/>
                  </a:cubicBezTo>
                  <a:cubicBezTo>
                    <a:pt x="3" y="0"/>
                    <a:pt x="3" y="0"/>
                    <a:pt x="3"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0" y="2"/>
                    <a:pt x="0" y="2"/>
                    <a:pt x="0" y="2"/>
                  </a:cubicBezTo>
                  <a:cubicBezTo>
                    <a:pt x="0" y="2"/>
                    <a:pt x="0" y="2"/>
                    <a:pt x="0" y="2"/>
                  </a:cubicBezTo>
                  <a:cubicBezTo>
                    <a:pt x="0" y="2"/>
                    <a:pt x="0" y="3"/>
                    <a:pt x="0" y="3"/>
                  </a:cubicBezTo>
                  <a:cubicBezTo>
                    <a:pt x="0" y="3"/>
                    <a:pt x="0" y="3"/>
                    <a:pt x="0" y="3"/>
                  </a:cubicBezTo>
                  <a:cubicBezTo>
                    <a:pt x="0" y="4"/>
                    <a:pt x="0" y="4"/>
                    <a:pt x="0" y="4"/>
                  </a:cubicBezTo>
                  <a:cubicBezTo>
                    <a:pt x="0" y="4"/>
                    <a:pt x="0" y="4"/>
                    <a:pt x="0" y="4"/>
                  </a:cubicBezTo>
                  <a:cubicBezTo>
                    <a:pt x="0" y="4"/>
                    <a:pt x="0" y="4"/>
                    <a:pt x="0" y="4"/>
                  </a:cubicBezTo>
                  <a:cubicBezTo>
                    <a:pt x="0" y="4"/>
                    <a:pt x="0" y="4"/>
                    <a:pt x="0" y="4"/>
                  </a:cubicBezTo>
                  <a:cubicBezTo>
                    <a:pt x="0" y="4"/>
                    <a:pt x="0" y="4"/>
                    <a:pt x="0" y="5"/>
                  </a:cubicBezTo>
                  <a:cubicBezTo>
                    <a:pt x="0" y="5"/>
                    <a:pt x="0" y="5"/>
                    <a:pt x="0" y="5"/>
                  </a:cubicBezTo>
                  <a:cubicBezTo>
                    <a:pt x="0" y="6"/>
                    <a:pt x="0" y="6"/>
                    <a:pt x="0" y="6"/>
                  </a:cubicBezTo>
                  <a:cubicBezTo>
                    <a:pt x="0" y="6"/>
                    <a:pt x="0" y="6"/>
                    <a:pt x="0" y="6"/>
                  </a:cubicBezTo>
                  <a:cubicBezTo>
                    <a:pt x="0" y="6"/>
                    <a:pt x="0" y="6"/>
                    <a:pt x="0" y="6"/>
                  </a:cubicBezTo>
                  <a:cubicBezTo>
                    <a:pt x="0" y="7"/>
                    <a:pt x="0" y="7"/>
                    <a:pt x="0" y="7"/>
                  </a:cubicBezTo>
                  <a:cubicBezTo>
                    <a:pt x="0" y="7"/>
                    <a:pt x="0" y="7"/>
                    <a:pt x="0" y="7"/>
                  </a:cubicBezTo>
                  <a:cubicBezTo>
                    <a:pt x="0" y="7"/>
                    <a:pt x="0" y="7"/>
                    <a:pt x="0" y="7"/>
                  </a:cubicBezTo>
                  <a:cubicBezTo>
                    <a:pt x="0" y="7"/>
                    <a:pt x="0" y="7"/>
                    <a:pt x="0" y="7"/>
                  </a:cubicBezTo>
                  <a:cubicBezTo>
                    <a:pt x="0" y="8"/>
                    <a:pt x="0" y="8"/>
                    <a:pt x="0" y="9"/>
                  </a:cubicBezTo>
                  <a:cubicBezTo>
                    <a:pt x="0" y="9"/>
                    <a:pt x="0" y="9"/>
                    <a:pt x="0" y="9"/>
                  </a:cubicBezTo>
                  <a:cubicBezTo>
                    <a:pt x="0" y="10"/>
                    <a:pt x="0" y="10"/>
                    <a:pt x="0" y="10"/>
                  </a:cubicBezTo>
                  <a:cubicBezTo>
                    <a:pt x="0" y="12"/>
                    <a:pt x="0" y="12"/>
                    <a:pt x="0" y="12"/>
                  </a:cubicBezTo>
                  <a:cubicBezTo>
                    <a:pt x="0" y="12"/>
                    <a:pt x="0" y="12"/>
                    <a:pt x="0" y="12"/>
                  </a:cubicBezTo>
                  <a:cubicBezTo>
                    <a:pt x="0" y="12"/>
                    <a:pt x="0" y="12"/>
                    <a:pt x="0" y="12"/>
                  </a:cubicBezTo>
                  <a:cubicBezTo>
                    <a:pt x="0" y="12"/>
                    <a:pt x="0" y="12"/>
                    <a:pt x="0" y="12"/>
                  </a:cubicBezTo>
                  <a:cubicBezTo>
                    <a:pt x="0" y="12"/>
                    <a:pt x="0" y="13"/>
                    <a:pt x="0" y="13"/>
                  </a:cubicBezTo>
                  <a:cubicBezTo>
                    <a:pt x="0" y="13"/>
                    <a:pt x="0" y="14"/>
                    <a:pt x="0" y="14"/>
                  </a:cubicBezTo>
                  <a:cubicBezTo>
                    <a:pt x="0" y="14"/>
                    <a:pt x="0" y="14"/>
                    <a:pt x="0" y="14"/>
                  </a:cubicBezTo>
                  <a:cubicBezTo>
                    <a:pt x="0" y="14"/>
                    <a:pt x="0" y="14"/>
                    <a:pt x="0" y="14"/>
                  </a:cubicBezTo>
                  <a:cubicBezTo>
                    <a:pt x="0" y="15"/>
                    <a:pt x="0" y="15"/>
                    <a:pt x="0" y="15"/>
                  </a:cubicBezTo>
                  <a:cubicBezTo>
                    <a:pt x="1" y="18"/>
                    <a:pt x="2" y="20"/>
                    <a:pt x="3" y="23"/>
                  </a:cubicBezTo>
                  <a:cubicBezTo>
                    <a:pt x="3" y="23"/>
                    <a:pt x="3" y="23"/>
                    <a:pt x="3" y="23"/>
                  </a:cubicBezTo>
                  <a:cubicBezTo>
                    <a:pt x="4" y="25"/>
                    <a:pt x="4" y="25"/>
                    <a:pt x="4" y="25"/>
                  </a:cubicBezTo>
                  <a:cubicBezTo>
                    <a:pt x="4" y="25"/>
                    <a:pt x="4" y="25"/>
                    <a:pt x="4" y="25"/>
                  </a:cubicBezTo>
                  <a:cubicBezTo>
                    <a:pt x="5" y="29"/>
                    <a:pt x="5" y="29"/>
                    <a:pt x="5" y="29"/>
                  </a:cubicBezTo>
                  <a:cubicBezTo>
                    <a:pt x="5" y="29"/>
                    <a:pt x="5" y="29"/>
                    <a:pt x="5" y="29"/>
                  </a:cubicBezTo>
                  <a:cubicBezTo>
                    <a:pt x="6" y="31"/>
                    <a:pt x="6" y="31"/>
                    <a:pt x="6" y="31"/>
                  </a:cubicBezTo>
                  <a:cubicBezTo>
                    <a:pt x="6" y="31"/>
                    <a:pt x="6" y="31"/>
                    <a:pt x="6" y="31"/>
                  </a:cubicBezTo>
                  <a:cubicBezTo>
                    <a:pt x="7" y="32"/>
                    <a:pt x="7" y="33"/>
                    <a:pt x="7" y="34"/>
                  </a:cubicBezTo>
                  <a:cubicBezTo>
                    <a:pt x="8" y="34"/>
                    <a:pt x="8" y="34"/>
                    <a:pt x="8" y="34"/>
                  </a:cubicBezTo>
                  <a:cubicBezTo>
                    <a:pt x="8" y="34"/>
                    <a:pt x="8" y="34"/>
                    <a:pt x="8" y="34"/>
                  </a:cubicBezTo>
                  <a:cubicBezTo>
                    <a:pt x="9" y="36"/>
                    <a:pt x="9" y="36"/>
                    <a:pt x="9" y="36"/>
                  </a:cubicBezTo>
                  <a:cubicBezTo>
                    <a:pt x="9" y="36"/>
                    <a:pt x="9" y="36"/>
                    <a:pt x="9" y="36"/>
                  </a:cubicBezTo>
                  <a:cubicBezTo>
                    <a:pt x="9" y="36"/>
                    <a:pt x="9" y="36"/>
                    <a:pt x="9" y="36"/>
                  </a:cubicBezTo>
                  <a:cubicBezTo>
                    <a:pt x="9" y="37"/>
                    <a:pt x="9" y="37"/>
                    <a:pt x="9"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8"/>
                    <a:pt x="10" y="38"/>
                    <a:pt x="10"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2" y="38"/>
                    <a:pt x="12" y="38"/>
                    <a:pt x="12" y="38"/>
                  </a:cubicBezTo>
                  <a:cubicBezTo>
                    <a:pt x="12" y="38"/>
                    <a:pt x="12" y="38"/>
                    <a:pt x="12" y="38"/>
                  </a:cubicBezTo>
                  <a:cubicBezTo>
                    <a:pt x="12" y="38"/>
                    <a:pt x="12" y="38"/>
                    <a:pt x="12" y="38"/>
                  </a:cubicBezTo>
                  <a:cubicBezTo>
                    <a:pt x="12" y="38"/>
                    <a:pt x="12" y="38"/>
                    <a:pt x="12" y="38"/>
                  </a:cubicBezTo>
                  <a:cubicBezTo>
                    <a:pt x="12" y="38"/>
                    <a:pt x="12" y="38"/>
                    <a:pt x="12" y="38"/>
                  </a:cubicBezTo>
                  <a:cubicBezTo>
                    <a:pt x="12" y="38"/>
                    <a:pt x="12" y="38"/>
                    <a:pt x="12" y="38"/>
                  </a:cubicBezTo>
                  <a:cubicBezTo>
                    <a:pt x="13" y="38"/>
                    <a:pt x="13" y="38"/>
                    <a:pt x="13" y="38"/>
                  </a:cubicBezTo>
                  <a:cubicBezTo>
                    <a:pt x="13" y="38"/>
                    <a:pt x="13" y="38"/>
                    <a:pt x="13" y="38"/>
                  </a:cubicBezTo>
                  <a:cubicBezTo>
                    <a:pt x="13" y="38"/>
                    <a:pt x="13" y="38"/>
                    <a:pt x="13" y="38"/>
                  </a:cubicBezTo>
                  <a:cubicBezTo>
                    <a:pt x="14" y="38"/>
                    <a:pt x="14" y="38"/>
                    <a:pt x="14" y="38"/>
                  </a:cubicBezTo>
                  <a:cubicBezTo>
                    <a:pt x="14" y="38"/>
                    <a:pt x="14" y="38"/>
                    <a:pt x="14" y="38"/>
                  </a:cubicBezTo>
                  <a:cubicBezTo>
                    <a:pt x="14" y="38"/>
                    <a:pt x="14" y="38"/>
                    <a:pt x="14" y="38"/>
                  </a:cubicBezTo>
                  <a:cubicBezTo>
                    <a:pt x="15" y="37"/>
                    <a:pt x="15" y="37"/>
                    <a:pt x="15" y="37"/>
                  </a:cubicBezTo>
                  <a:cubicBezTo>
                    <a:pt x="15" y="37"/>
                    <a:pt x="15" y="37"/>
                    <a:pt x="15" y="37"/>
                  </a:cubicBezTo>
                  <a:cubicBezTo>
                    <a:pt x="15" y="36"/>
                    <a:pt x="15" y="36"/>
                    <a:pt x="16" y="36"/>
                  </a:cubicBezTo>
                  <a:cubicBezTo>
                    <a:pt x="16" y="36"/>
                    <a:pt x="16" y="35"/>
                    <a:pt x="16" y="35"/>
                  </a:cubicBezTo>
                  <a:cubicBezTo>
                    <a:pt x="16" y="35"/>
                    <a:pt x="16" y="35"/>
                    <a:pt x="16" y="35"/>
                  </a:cubicBezTo>
                  <a:cubicBezTo>
                    <a:pt x="16" y="35"/>
                    <a:pt x="16" y="35"/>
                    <a:pt x="16" y="35"/>
                  </a:cubicBezTo>
                  <a:cubicBezTo>
                    <a:pt x="16" y="32"/>
                    <a:pt x="16" y="32"/>
                    <a:pt x="16" y="32"/>
                  </a:cubicBezTo>
                  <a:cubicBezTo>
                    <a:pt x="16" y="29"/>
                    <a:pt x="16" y="29"/>
                    <a:pt x="16" y="29"/>
                  </a:cubicBezTo>
                  <a:cubicBezTo>
                    <a:pt x="16" y="29"/>
                    <a:pt x="16" y="29"/>
                    <a:pt x="16" y="29"/>
                  </a:cubicBezTo>
                  <a:cubicBezTo>
                    <a:pt x="16" y="28"/>
                    <a:pt x="16" y="28"/>
                    <a:pt x="16" y="28"/>
                  </a:cubicBezTo>
                  <a:cubicBezTo>
                    <a:pt x="16" y="28"/>
                    <a:pt x="16" y="28"/>
                    <a:pt x="16" y="28"/>
                  </a:cubicBezTo>
                  <a:cubicBezTo>
                    <a:pt x="16" y="28"/>
                    <a:pt x="16" y="28"/>
                    <a:pt x="16" y="28"/>
                  </a:cubicBezTo>
                  <a:cubicBezTo>
                    <a:pt x="15" y="27"/>
                    <a:pt x="15" y="27"/>
                    <a:pt x="15" y="27"/>
                  </a:cubicBezTo>
                  <a:cubicBezTo>
                    <a:pt x="15" y="27"/>
                    <a:pt x="15" y="27"/>
                    <a:pt x="15" y="27"/>
                  </a:cubicBezTo>
                  <a:cubicBezTo>
                    <a:pt x="15" y="27"/>
                    <a:pt x="15" y="27"/>
                    <a:pt x="15" y="27"/>
                  </a:cubicBezTo>
                  <a:cubicBezTo>
                    <a:pt x="15" y="26"/>
                    <a:pt x="15" y="26"/>
                    <a:pt x="15" y="26"/>
                  </a:cubicBezTo>
                  <a:cubicBezTo>
                    <a:pt x="15" y="26"/>
                    <a:pt x="15" y="26"/>
                    <a:pt x="15" y="26"/>
                  </a:cubicBezTo>
                  <a:cubicBezTo>
                    <a:pt x="14" y="26"/>
                    <a:pt x="14" y="26"/>
                    <a:pt x="14" y="26"/>
                  </a:cubicBezTo>
                  <a:cubicBezTo>
                    <a:pt x="14" y="26"/>
                    <a:pt x="14" y="26"/>
                    <a:pt x="14" y="26"/>
                  </a:cubicBezTo>
                  <a:cubicBezTo>
                    <a:pt x="14" y="26"/>
                    <a:pt x="14" y="26"/>
                    <a:pt x="14" y="26"/>
                  </a:cubicBezTo>
                  <a:cubicBezTo>
                    <a:pt x="14" y="26"/>
                    <a:pt x="14" y="26"/>
                    <a:pt x="14" y="26"/>
                  </a:cubicBezTo>
                  <a:cubicBezTo>
                    <a:pt x="14" y="26"/>
                    <a:pt x="14" y="26"/>
                    <a:pt x="14" y="26"/>
                  </a:cubicBezTo>
                  <a:cubicBezTo>
                    <a:pt x="13" y="26"/>
                    <a:pt x="13" y="26"/>
                    <a:pt x="13" y="26"/>
                  </a:cubicBezTo>
                  <a:cubicBezTo>
                    <a:pt x="13" y="27"/>
                    <a:pt x="13" y="27"/>
                    <a:pt x="13" y="27"/>
                  </a:cubicBezTo>
                  <a:cubicBezTo>
                    <a:pt x="12" y="27"/>
                    <a:pt x="12" y="27"/>
                    <a:pt x="12" y="27"/>
                  </a:cubicBezTo>
                  <a:cubicBezTo>
                    <a:pt x="12" y="27"/>
                    <a:pt x="12" y="27"/>
                    <a:pt x="12" y="27"/>
                  </a:cubicBezTo>
                  <a:cubicBezTo>
                    <a:pt x="11" y="26"/>
                    <a:pt x="11" y="26"/>
                    <a:pt x="11" y="26"/>
                  </a:cubicBezTo>
                  <a:cubicBezTo>
                    <a:pt x="11" y="26"/>
                    <a:pt x="11" y="26"/>
                    <a:pt x="11" y="26"/>
                  </a:cubicBezTo>
                  <a:cubicBezTo>
                    <a:pt x="11" y="26"/>
                    <a:pt x="11" y="26"/>
                    <a:pt x="11" y="26"/>
                  </a:cubicBezTo>
                  <a:cubicBezTo>
                    <a:pt x="10" y="26"/>
                    <a:pt x="10" y="26"/>
                    <a:pt x="10" y="26"/>
                  </a:cubicBezTo>
                  <a:cubicBezTo>
                    <a:pt x="10" y="25"/>
                    <a:pt x="10" y="25"/>
                    <a:pt x="10" y="25"/>
                  </a:cubicBezTo>
                  <a:cubicBezTo>
                    <a:pt x="10" y="25"/>
                    <a:pt x="10" y="25"/>
                    <a:pt x="10" y="25"/>
                  </a:cubicBezTo>
                  <a:cubicBezTo>
                    <a:pt x="10" y="25"/>
                    <a:pt x="10" y="25"/>
                    <a:pt x="10" y="25"/>
                  </a:cubicBezTo>
                  <a:cubicBezTo>
                    <a:pt x="9" y="24"/>
                    <a:pt x="9" y="24"/>
                    <a:pt x="9" y="24"/>
                  </a:cubicBezTo>
                  <a:cubicBezTo>
                    <a:pt x="9" y="24"/>
                    <a:pt x="9" y="24"/>
                    <a:pt x="9" y="24"/>
                  </a:cubicBezTo>
                  <a:cubicBezTo>
                    <a:pt x="9" y="23"/>
                    <a:pt x="9" y="23"/>
                    <a:pt x="9" y="23"/>
                  </a:cubicBezTo>
                  <a:cubicBezTo>
                    <a:pt x="8" y="22"/>
                    <a:pt x="8" y="22"/>
                    <a:pt x="8" y="22"/>
                  </a:cubicBezTo>
                  <a:cubicBezTo>
                    <a:pt x="8" y="21"/>
                    <a:pt x="8" y="21"/>
                    <a:pt x="8" y="21"/>
                  </a:cubicBezTo>
                  <a:cubicBezTo>
                    <a:pt x="8" y="19"/>
                    <a:pt x="8" y="19"/>
                    <a:pt x="8" y="19"/>
                  </a:cubicBezTo>
                  <a:cubicBezTo>
                    <a:pt x="7" y="16"/>
                    <a:pt x="7" y="16"/>
                    <a:pt x="7" y="16"/>
                  </a:cubicBezTo>
                  <a:cubicBezTo>
                    <a:pt x="7" y="16"/>
                    <a:pt x="7" y="16"/>
                    <a:pt x="7" y="16"/>
                  </a:cubicBezTo>
                  <a:cubicBezTo>
                    <a:pt x="7" y="16"/>
                    <a:pt x="7" y="16"/>
                    <a:pt x="7" y="16"/>
                  </a:cubicBezTo>
                  <a:cubicBezTo>
                    <a:pt x="7" y="14"/>
                    <a:pt x="6" y="12"/>
                    <a:pt x="6" y="10"/>
                  </a:cubicBezTo>
                  <a:cubicBezTo>
                    <a:pt x="6" y="9"/>
                    <a:pt x="6" y="9"/>
                    <a:pt x="6" y="8"/>
                  </a:cubicBezTo>
                  <a:cubicBezTo>
                    <a:pt x="5" y="7"/>
                    <a:pt x="5" y="7"/>
                    <a:pt x="5" y="7"/>
                  </a:cubicBezTo>
                  <a:cubicBezTo>
                    <a:pt x="5" y="6"/>
                    <a:pt x="5" y="6"/>
                    <a:pt x="5" y="6"/>
                  </a:cubicBezTo>
                  <a:cubicBezTo>
                    <a:pt x="6" y="6"/>
                    <a:pt x="6" y="6"/>
                    <a:pt x="6" y="6"/>
                  </a:cubicBezTo>
                  <a:cubicBezTo>
                    <a:pt x="6" y="6"/>
                    <a:pt x="6" y="6"/>
                    <a:pt x="6" y="6"/>
                  </a:cubicBezTo>
                  <a:cubicBezTo>
                    <a:pt x="6" y="6"/>
                    <a:pt x="6" y="6"/>
                    <a:pt x="6" y="6"/>
                  </a:cubicBezTo>
                  <a:cubicBezTo>
                    <a:pt x="6" y="5"/>
                    <a:pt x="6" y="5"/>
                    <a:pt x="6" y="5"/>
                  </a:cubicBezTo>
                  <a:cubicBezTo>
                    <a:pt x="6" y="5"/>
                    <a:pt x="6" y="5"/>
                    <a:pt x="6" y="5"/>
                  </a:cubicBezTo>
                  <a:cubicBezTo>
                    <a:pt x="6" y="5"/>
                    <a:pt x="6" y="5"/>
                    <a:pt x="6" y="5"/>
                  </a:cubicBezTo>
                  <a:cubicBezTo>
                    <a:pt x="6" y="5"/>
                    <a:pt x="6" y="5"/>
                    <a:pt x="6" y="5"/>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3"/>
                    <a:pt x="6" y="3"/>
                    <a:pt x="6" y="3"/>
                  </a:cubicBezTo>
                  <a:cubicBezTo>
                    <a:pt x="5" y="3"/>
                    <a:pt x="5" y="2"/>
                    <a:pt x="5" y="2"/>
                  </a:cubicBezTo>
                  <a:cubicBezTo>
                    <a:pt x="5" y="1"/>
                    <a:pt x="5" y="1"/>
                    <a:pt x="4" y="1"/>
                  </a:cubicBezTo>
                  <a:cubicBezTo>
                    <a:pt x="4" y="1"/>
                    <a:pt x="4" y="1"/>
                    <a:pt x="4" y="1"/>
                  </a:cubicBezTo>
                  <a:cubicBezTo>
                    <a:pt x="4" y="1"/>
                    <a:pt x="4" y="1"/>
                    <a:pt x="4" y="1"/>
                  </a:cubicBezTo>
                  <a:cubicBezTo>
                    <a:pt x="4" y="1"/>
                    <a:pt x="4" y="0"/>
                    <a:pt x="4" y="0"/>
                  </a:cubicBezTo>
                  <a:cubicBezTo>
                    <a:pt x="4" y="0"/>
                    <a:pt x="4" y="0"/>
                    <a:pt x="4" y="0"/>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48" name="Freeform 44"/>
            <p:cNvSpPr>
              <a:spLocks noEditPoints="1"/>
            </p:cNvSpPr>
            <p:nvPr/>
          </p:nvSpPr>
          <p:spPr bwMode="auto">
            <a:xfrm>
              <a:off x="1708795" y="5104758"/>
              <a:ext cx="74530" cy="102564"/>
            </a:xfrm>
            <a:custGeom>
              <a:avLst/>
              <a:gdLst>
                <a:gd name="T0" fmla="*/ 2 w 46"/>
                <a:gd name="T1" fmla="*/ 24 h 63"/>
                <a:gd name="T2" fmla="*/ 2 w 46"/>
                <a:gd name="T3" fmla="*/ 25 h 63"/>
                <a:gd name="T4" fmla="*/ 4 w 46"/>
                <a:gd name="T5" fmla="*/ 25 h 63"/>
                <a:gd name="T6" fmla="*/ 10 w 46"/>
                <a:gd name="T7" fmla="*/ 22 h 63"/>
                <a:gd name="T8" fmla="*/ 11 w 46"/>
                <a:gd name="T9" fmla="*/ 35 h 63"/>
                <a:gd name="T10" fmla="*/ 9 w 46"/>
                <a:gd name="T11" fmla="*/ 46 h 63"/>
                <a:gd name="T12" fmla="*/ 5 w 46"/>
                <a:gd name="T13" fmla="*/ 50 h 63"/>
                <a:gd name="T14" fmla="*/ 7 w 46"/>
                <a:gd name="T15" fmla="*/ 53 h 63"/>
                <a:gd name="T16" fmla="*/ 9 w 46"/>
                <a:gd name="T17" fmla="*/ 52 h 63"/>
                <a:gd name="T18" fmla="*/ 15 w 46"/>
                <a:gd name="T19" fmla="*/ 59 h 63"/>
                <a:gd name="T20" fmla="*/ 17 w 46"/>
                <a:gd name="T21" fmla="*/ 61 h 63"/>
                <a:gd name="T22" fmla="*/ 20 w 46"/>
                <a:gd name="T23" fmla="*/ 62 h 63"/>
                <a:gd name="T24" fmla="*/ 31 w 46"/>
                <a:gd name="T25" fmla="*/ 63 h 63"/>
                <a:gd name="T26" fmla="*/ 34 w 46"/>
                <a:gd name="T27" fmla="*/ 62 h 63"/>
                <a:gd name="T28" fmla="*/ 38 w 46"/>
                <a:gd name="T29" fmla="*/ 49 h 63"/>
                <a:gd name="T30" fmla="*/ 38 w 46"/>
                <a:gd name="T31" fmla="*/ 47 h 63"/>
                <a:gd name="T32" fmla="*/ 41 w 46"/>
                <a:gd name="T33" fmla="*/ 31 h 63"/>
                <a:gd name="T34" fmla="*/ 45 w 46"/>
                <a:gd name="T35" fmla="*/ 26 h 63"/>
                <a:gd name="T36" fmla="*/ 44 w 46"/>
                <a:gd name="T37" fmla="*/ 25 h 63"/>
                <a:gd name="T38" fmla="*/ 40 w 46"/>
                <a:gd name="T39" fmla="*/ 25 h 63"/>
                <a:gd name="T40" fmla="*/ 30 w 46"/>
                <a:gd name="T41" fmla="*/ 20 h 63"/>
                <a:gd name="T42" fmla="*/ 27 w 46"/>
                <a:gd name="T43" fmla="*/ 19 h 63"/>
                <a:gd name="T44" fmla="*/ 26 w 46"/>
                <a:gd name="T45" fmla="*/ 18 h 63"/>
                <a:gd name="T46" fmla="*/ 24 w 46"/>
                <a:gd name="T47" fmla="*/ 17 h 63"/>
                <a:gd name="T48" fmla="*/ 23 w 46"/>
                <a:gd name="T49" fmla="*/ 18 h 63"/>
                <a:gd name="T50" fmla="*/ 22 w 46"/>
                <a:gd name="T51" fmla="*/ 10 h 63"/>
                <a:gd name="T52" fmla="*/ 21 w 46"/>
                <a:gd name="T53" fmla="*/ 6 h 63"/>
                <a:gd name="T54" fmla="*/ 20 w 46"/>
                <a:gd name="T55" fmla="*/ 5 h 63"/>
                <a:gd name="T56" fmla="*/ 18 w 46"/>
                <a:gd name="T57" fmla="*/ 5 h 63"/>
                <a:gd name="T58" fmla="*/ 16 w 46"/>
                <a:gd name="T59" fmla="*/ 6 h 63"/>
                <a:gd name="T60" fmla="*/ 7 w 46"/>
                <a:gd name="T61" fmla="*/ 16 h 63"/>
                <a:gd name="T62" fmla="*/ 6 w 46"/>
                <a:gd name="T63" fmla="*/ 0 h 63"/>
                <a:gd name="T64" fmla="*/ 3 w 46"/>
                <a:gd name="T65" fmla="*/ 0 h 63"/>
                <a:gd name="T66" fmla="*/ 0 w 46"/>
                <a:gd name="T67" fmla="*/ 18 h 63"/>
                <a:gd name="T68" fmla="*/ 30 w 46"/>
                <a:gd name="T69" fmla="*/ 39 h 63"/>
                <a:gd name="T70" fmla="*/ 31 w 46"/>
                <a:gd name="T71" fmla="*/ 45 h 63"/>
                <a:gd name="T72" fmla="*/ 32 w 46"/>
                <a:gd name="T73" fmla="*/ 47 h 63"/>
                <a:gd name="T74" fmla="*/ 31 w 46"/>
                <a:gd name="T75" fmla="*/ 49 h 63"/>
                <a:gd name="T76" fmla="*/ 31 w 46"/>
                <a:gd name="T77" fmla="*/ 51 h 63"/>
                <a:gd name="T78" fmla="*/ 29 w 46"/>
                <a:gd name="T79" fmla="*/ 53 h 63"/>
                <a:gd name="T80" fmla="*/ 22 w 46"/>
                <a:gd name="T81" fmla="*/ 55 h 63"/>
                <a:gd name="T82" fmla="*/ 18 w 46"/>
                <a:gd name="T83" fmla="*/ 44 h 63"/>
                <a:gd name="T84" fmla="*/ 21 w 46"/>
                <a:gd name="T85" fmla="*/ 43 h 63"/>
                <a:gd name="T86" fmla="*/ 24 w 46"/>
                <a:gd name="T87" fmla="*/ 48 h 63"/>
                <a:gd name="T88" fmla="*/ 26 w 46"/>
                <a:gd name="T89" fmla="*/ 49 h 63"/>
                <a:gd name="T90" fmla="*/ 28 w 46"/>
                <a:gd name="T91" fmla="*/ 48 h 63"/>
                <a:gd name="T92" fmla="*/ 28 w 46"/>
                <a:gd name="T93" fmla="*/ 46 h 63"/>
                <a:gd name="T94" fmla="*/ 24 w 46"/>
                <a:gd name="T95" fmla="*/ 39 h 63"/>
                <a:gd name="T96" fmla="*/ 26 w 46"/>
                <a:gd name="T97" fmla="*/ 37 h 63"/>
                <a:gd name="T98" fmla="*/ 28 w 46"/>
                <a:gd name="T99" fmla="*/ 37 h 63"/>
                <a:gd name="T100" fmla="*/ 21 w 46"/>
                <a:gd name="T101" fmla="*/ 26 h 63"/>
                <a:gd name="T102" fmla="*/ 26 w 46"/>
                <a:gd name="T103" fmla="*/ 24 h 63"/>
                <a:gd name="T104" fmla="*/ 28 w 46"/>
                <a:gd name="T105" fmla="*/ 29 h 63"/>
                <a:gd name="T106" fmla="*/ 26 w 46"/>
                <a:gd name="T107" fmla="*/ 33 h 63"/>
                <a:gd name="T108" fmla="*/ 19 w 46"/>
                <a:gd name="T109" fmla="*/ 30 h 63"/>
                <a:gd name="T110" fmla="*/ 16 w 46"/>
                <a:gd name="T111" fmla="*/ 35 h 63"/>
                <a:gd name="T112" fmla="*/ 18 w 46"/>
                <a:gd name="T113" fmla="*/ 34 h 63"/>
                <a:gd name="T114" fmla="*/ 20 w 46"/>
                <a:gd name="T115" fmla="*/ 37 h 63"/>
                <a:gd name="T116" fmla="*/ 16 w 46"/>
                <a:gd name="T117" fmla="*/ 3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63">
                  <a:moveTo>
                    <a:pt x="0" y="21"/>
                  </a:move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3"/>
                    <a:pt x="1" y="23"/>
                    <a:pt x="1" y="23"/>
                  </a:cubicBezTo>
                  <a:cubicBezTo>
                    <a:pt x="1" y="23"/>
                    <a:pt x="1" y="23"/>
                    <a:pt x="1" y="23"/>
                  </a:cubicBezTo>
                  <a:cubicBezTo>
                    <a:pt x="1" y="23"/>
                    <a:pt x="1" y="23"/>
                    <a:pt x="1" y="23"/>
                  </a:cubicBezTo>
                  <a:cubicBezTo>
                    <a:pt x="1" y="24"/>
                    <a:pt x="1" y="24"/>
                    <a:pt x="1"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4" y="25"/>
                    <a:pt x="4" y="25"/>
                    <a:pt x="4" y="25"/>
                  </a:cubicBezTo>
                  <a:cubicBezTo>
                    <a:pt x="4" y="25"/>
                    <a:pt x="4" y="25"/>
                    <a:pt x="4" y="25"/>
                  </a:cubicBezTo>
                  <a:cubicBezTo>
                    <a:pt x="4" y="25"/>
                    <a:pt x="4" y="25"/>
                    <a:pt x="4" y="25"/>
                  </a:cubicBezTo>
                  <a:cubicBezTo>
                    <a:pt x="4" y="25"/>
                    <a:pt x="4" y="25"/>
                    <a:pt x="4" y="25"/>
                  </a:cubicBezTo>
                  <a:cubicBezTo>
                    <a:pt x="4" y="25"/>
                    <a:pt x="4" y="25"/>
                    <a:pt x="4" y="25"/>
                  </a:cubicBezTo>
                  <a:cubicBezTo>
                    <a:pt x="4" y="25"/>
                    <a:pt x="4" y="25"/>
                    <a:pt x="4" y="25"/>
                  </a:cubicBezTo>
                  <a:cubicBezTo>
                    <a:pt x="6" y="26"/>
                    <a:pt x="6" y="26"/>
                    <a:pt x="6" y="26"/>
                  </a:cubicBezTo>
                  <a:cubicBezTo>
                    <a:pt x="6" y="26"/>
                    <a:pt x="6" y="26"/>
                    <a:pt x="6" y="26"/>
                  </a:cubicBezTo>
                  <a:cubicBezTo>
                    <a:pt x="6" y="25"/>
                    <a:pt x="6" y="25"/>
                    <a:pt x="6" y="25"/>
                  </a:cubicBezTo>
                  <a:cubicBezTo>
                    <a:pt x="9" y="23"/>
                    <a:pt x="9" y="23"/>
                    <a:pt x="9" y="23"/>
                  </a:cubicBezTo>
                  <a:cubicBezTo>
                    <a:pt x="9" y="23"/>
                    <a:pt x="9" y="23"/>
                    <a:pt x="9" y="23"/>
                  </a:cubicBezTo>
                  <a:cubicBezTo>
                    <a:pt x="9" y="23"/>
                    <a:pt x="9" y="23"/>
                    <a:pt x="9" y="23"/>
                  </a:cubicBezTo>
                  <a:cubicBezTo>
                    <a:pt x="9" y="23"/>
                    <a:pt x="9" y="23"/>
                    <a:pt x="9" y="23"/>
                  </a:cubicBezTo>
                  <a:cubicBezTo>
                    <a:pt x="10" y="22"/>
                    <a:pt x="10" y="22"/>
                    <a:pt x="10" y="22"/>
                  </a:cubicBezTo>
                  <a:cubicBezTo>
                    <a:pt x="10" y="22"/>
                    <a:pt x="10" y="22"/>
                    <a:pt x="10" y="22"/>
                  </a:cubicBezTo>
                  <a:cubicBezTo>
                    <a:pt x="10" y="22"/>
                    <a:pt x="10" y="22"/>
                    <a:pt x="10" y="22"/>
                  </a:cubicBezTo>
                  <a:cubicBezTo>
                    <a:pt x="10" y="22"/>
                    <a:pt x="10" y="22"/>
                    <a:pt x="10" y="22"/>
                  </a:cubicBezTo>
                  <a:cubicBezTo>
                    <a:pt x="11" y="22"/>
                    <a:pt x="11" y="22"/>
                    <a:pt x="11" y="22"/>
                  </a:cubicBezTo>
                  <a:cubicBezTo>
                    <a:pt x="11" y="22"/>
                    <a:pt x="11" y="22"/>
                    <a:pt x="11" y="22"/>
                  </a:cubicBezTo>
                  <a:cubicBezTo>
                    <a:pt x="12" y="23"/>
                    <a:pt x="12" y="23"/>
                    <a:pt x="12" y="23"/>
                  </a:cubicBezTo>
                  <a:cubicBezTo>
                    <a:pt x="11" y="33"/>
                    <a:pt x="11" y="33"/>
                    <a:pt x="11" y="33"/>
                  </a:cubicBezTo>
                  <a:cubicBezTo>
                    <a:pt x="11" y="34"/>
                    <a:pt x="11" y="34"/>
                    <a:pt x="11" y="34"/>
                  </a:cubicBezTo>
                  <a:cubicBezTo>
                    <a:pt x="11" y="34"/>
                    <a:pt x="11" y="34"/>
                    <a:pt x="11" y="34"/>
                  </a:cubicBezTo>
                  <a:cubicBezTo>
                    <a:pt x="11" y="35"/>
                    <a:pt x="11" y="35"/>
                    <a:pt x="11" y="35"/>
                  </a:cubicBezTo>
                  <a:cubicBezTo>
                    <a:pt x="11" y="35"/>
                    <a:pt x="11" y="35"/>
                    <a:pt x="11" y="35"/>
                  </a:cubicBezTo>
                  <a:cubicBezTo>
                    <a:pt x="11" y="36"/>
                    <a:pt x="11" y="36"/>
                    <a:pt x="11" y="37"/>
                  </a:cubicBezTo>
                  <a:cubicBezTo>
                    <a:pt x="11" y="37"/>
                    <a:pt x="11" y="37"/>
                    <a:pt x="11" y="38"/>
                  </a:cubicBezTo>
                  <a:cubicBezTo>
                    <a:pt x="11" y="39"/>
                    <a:pt x="11" y="40"/>
                    <a:pt x="11" y="40"/>
                  </a:cubicBezTo>
                  <a:cubicBezTo>
                    <a:pt x="11" y="41"/>
                    <a:pt x="11" y="42"/>
                    <a:pt x="11" y="43"/>
                  </a:cubicBezTo>
                  <a:cubicBezTo>
                    <a:pt x="10" y="43"/>
                    <a:pt x="10" y="43"/>
                    <a:pt x="10" y="43"/>
                  </a:cubicBezTo>
                  <a:cubicBezTo>
                    <a:pt x="10" y="44"/>
                    <a:pt x="10" y="44"/>
                    <a:pt x="10" y="44"/>
                  </a:cubicBezTo>
                  <a:cubicBezTo>
                    <a:pt x="10" y="44"/>
                    <a:pt x="10" y="44"/>
                    <a:pt x="10" y="45"/>
                  </a:cubicBezTo>
                  <a:cubicBezTo>
                    <a:pt x="10" y="45"/>
                    <a:pt x="10" y="45"/>
                    <a:pt x="10" y="45"/>
                  </a:cubicBezTo>
                  <a:cubicBezTo>
                    <a:pt x="10" y="45"/>
                    <a:pt x="10" y="45"/>
                    <a:pt x="10" y="45"/>
                  </a:cubicBezTo>
                  <a:cubicBezTo>
                    <a:pt x="10" y="46"/>
                    <a:pt x="10" y="46"/>
                    <a:pt x="10" y="46"/>
                  </a:cubicBezTo>
                  <a:cubicBezTo>
                    <a:pt x="9" y="46"/>
                    <a:pt x="9" y="46"/>
                    <a:pt x="9" y="46"/>
                  </a:cubicBezTo>
                  <a:cubicBezTo>
                    <a:pt x="9" y="46"/>
                    <a:pt x="9" y="46"/>
                    <a:pt x="9" y="46"/>
                  </a:cubicBezTo>
                  <a:cubicBezTo>
                    <a:pt x="9" y="47"/>
                    <a:pt x="9" y="47"/>
                    <a:pt x="9" y="47"/>
                  </a:cubicBezTo>
                  <a:cubicBezTo>
                    <a:pt x="9" y="47"/>
                    <a:pt x="9" y="47"/>
                    <a:pt x="8" y="47"/>
                  </a:cubicBezTo>
                  <a:cubicBezTo>
                    <a:pt x="8" y="47"/>
                    <a:pt x="8" y="47"/>
                    <a:pt x="8" y="47"/>
                  </a:cubicBezTo>
                  <a:cubicBezTo>
                    <a:pt x="8" y="47"/>
                    <a:pt x="8" y="48"/>
                    <a:pt x="8" y="48"/>
                  </a:cubicBezTo>
                  <a:cubicBezTo>
                    <a:pt x="8" y="48"/>
                    <a:pt x="7" y="48"/>
                    <a:pt x="7" y="48"/>
                  </a:cubicBezTo>
                  <a:cubicBezTo>
                    <a:pt x="7" y="48"/>
                    <a:pt x="7" y="48"/>
                    <a:pt x="7" y="48"/>
                  </a:cubicBezTo>
                  <a:cubicBezTo>
                    <a:pt x="7" y="48"/>
                    <a:pt x="7" y="48"/>
                    <a:pt x="7" y="48"/>
                  </a:cubicBezTo>
                  <a:cubicBezTo>
                    <a:pt x="7" y="48"/>
                    <a:pt x="7" y="48"/>
                    <a:pt x="7" y="48"/>
                  </a:cubicBezTo>
                  <a:cubicBezTo>
                    <a:pt x="6" y="49"/>
                    <a:pt x="6" y="49"/>
                    <a:pt x="5" y="50"/>
                  </a:cubicBezTo>
                  <a:cubicBezTo>
                    <a:pt x="5" y="50"/>
                    <a:pt x="5" y="50"/>
                    <a:pt x="5" y="50"/>
                  </a:cubicBezTo>
                  <a:cubicBezTo>
                    <a:pt x="5" y="50"/>
                    <a:pt x="5" y="50"/>
                    <a:pt x="5" y="50"/>
                  </a:cubicBezTo>
                  <a:cubicBezTo>
                    <a:pt x="5" y="51"/>
                    <a:pt x="5" y="51"/>
                    <a:pt x="5" y="51"/>
                  </a:cubicBezTo>
                  <a:cubicBezTo>
                    <a:pt x="6" y="52"/>
                    <a:pt x="6" y="52"/>
                    <a:pt x="6" y="52"/>
                  </a:cubicBezTo>
                  <a:cubicBezTo>
                    <a:pt x="6" y="52"/>
                    <a:pt x="6" y="52"/>
                    <a:pt x="6" y="52"/>
                  </a:cubicBezTo>
                  <a:cubicBezTo>
                    <a:pt x="6" y="52"/>
                    <a:pt x="6" y="52"/>
                    <a:pt x="6" y="52"/>
                  </a:cubicBezTo>
                  <a:cubicBezTo>
                    <a:pt x="6" y="52"/>
                    <a:pt x="6" y="52"/>
                    <a:pt x="6" y="52"/>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8" y="53"/>
                    <a:pt x="8" y="53"/>
                    <a:pt x="8" y="53"/>
                  </a:cubicBezTo>
                  <a:cubicBezTo>
                    <a:pt x="8" y="53"/>
                    <a:pt x="8" y="53"/>
                    <a:pt x="8" y="53"/>
                  </a:cubicBezTo>
                  <a:cubicBezTo>
                    <a:pt x="8" y="53"/>
                    <a:pt x="8" y="53"/>
                    <a:pt x="8" y="53"/>
                  </a:cubicBezTo>
                  <a:cubicBezTo>
                    <a:pt x="8" y="53"/>
                    <a:pt x="8" y="53"/>
                    <a:pt x="8" y="53"/>
                  </a:cubicBezTo>
                  <a:cubicBezTo>
                    <a:pt x="8" y="53"/>
                    <a:pt x="8" y="53"/>
                    <a:pt x="8" y="53"/>
                  </a:cubicBezTo>
                  <a:cubicBezTo>
                    <a:pt x="8" y="53"/>
                    <a:pt x="8" y="53"/>
                    <a:pt x="8" y="53"/>
                  </a:cubicBezTo>
                  <a:cubicBezTo>
                    <a:pt x="9" y="52"/>
                    <a:pt x="9" y="52"/>
                    <a:pt x="9" y="52"/>
                  </a:cubicBezTo>
                  <a:cubicBezTo>
                    <a:pt x="9" y="52"/>
                    <a:pt x="9" y="52"/>
                    <a:pt x="9" y="52"/>
                  </a:cubicBezTo>
                  <a:cubicBezTo>
                    <a:pt x="9" y="52"/>
                    <a:pt x="9" y="52"/>
                    <a:pt x="10" y="52"/>
                  </a:cubicBezTo>
                  <a:cubicBezTo>
                    <a:pt x="10" y="52"/>
                    <a:pt x="10" y="52"/>
                    <a:pt x="10" y="52"/>
                  </a:cubicBezTo>
                  <a:cubicBezTo>
                    <a:pt x="10" y="52"/>
                    <a:pt x="10" y="52"/>
                    <a:pt x="10" y="52"/>
                  </a:cubicBezTo>
                  <a:cubicBezTo>
                    <a:pt x="11" y="52"/>
                    <a:pt x="11" y="52"/>
                    <a:pt x="11" y="52"/>
                  </a:cubicBezTo>
                  <a:cubicBezTo>
                    <a:pt x="11" y="53"/>
                    <a:pt x="11" y="53"/>
                    <a:pt x="11" y="53"/>
                  </a:cubicBezTo>
                  <a:cubicBezTo>
                    <a:pt x="12" y="53"/>
                    <a:pt x="12" y="53"/>
                    <a:pt x="12" y="53"/>
                  </a:cubicBezTo>
                  <a:cubicBezTo>
                    <a:pt x="12" y="53"/>
                    <a:pt x="12" y="53"/>
                    <a:pt x="12" y="53"/>
                  </a:cubicBezTo>
                  <a:cubicBezTo>
                    <a:pt x="12" y="53"/>
                    <a:pt x="12" y="53"/>
                    <a:pt x="12" y="53"/>
                  </a:cubicBezTo>
                  <a:cubicBezTo>
                    <a:pt x="14" y="56"/>
                    <a:pt x="14" y="56"/>
                    <a:pt x="14" y="56"/>
                  </a:cubicBezTo>
                  <a:cubicBezTo>
                    <a:pt x="15" y="59"/>
                    <a:pt x="15" y="59"/>
                    <a:pt x="15" y="59"/>
                  </a:cubicBezTo>
                  <a:cubicBezTo>
                    <a:pt x="15" y="59"/>
                    <a:pt x="15" y="59"/>
                    <a:pt x="15" y="59"/>
                  </a:cubicBezTo>
                  <a:cubicBezTo>
                    <a:pt x="15" y="59"/>
                    <a:pt x="15" y="59"/>
                    <a:pt x="15" y="59"/>
                  </a:cubicBezTo>
                  <a:cubicBezTo>
                    <a:pt x="15" y="59"/>
                    <a:pt x="15" y="60"/>
                    <a:pt x="15" y="60"/>
                  </a:cubicBezTo>
                  <a:cubicBezTo>
                    <a:pt x="16" y="60"/>
                    <a:pt x="16" y="60"/>
                    <a:pt x="16" y="60"/>
                  </a:cubicBezTo>
                  <a:cubicBezTo>
                    <a:pt x="16" y="60"/>
                    <a:pt x="16" y="60"/>
                    <a:pt x="16" y="60"/>
                  </a:cubicBezTo>
                  <a:cubicBezTo>
                    <a:pt x="16" y="60"/>
                    <a:pt x="16" y="60"/>
                    <a:pt x="16" y="60"/>
                  </a:cubicBezTo>
                  <a:cubicBezTo>
                    <a:pt x="16" y="60"/>
                    <a:pt x="16" y="60"/>
                    <a:pt x="16" y="60"/>
                  </a:cubicBezTo>
                  <a:cubicBezTo>
                    <a:pt x="17" y="61"/>
                    <a:pt x="17" y="61"/>
                    <a:pt x="17" y="61"/>
                  </a:cubicBezTo>
                  <a:cubicBezTo>
                    <a:pt x="17" y="61"/>
                    <a:pt x="17" y="61"/>
                    <a:pt x="17" y="61"/>
                  </a:cubicBezTo>
                  <a:cubicBezTo>
                    <a:pt x="17" y="61"/>
                    <a:pt x="17" y="61"/>
                    <a:pt x="17" y="61"/>
                  </a:cubicBezTo>
                  <a:cubicBezTo>
                    <a:pt x="17" y="61"/>
                    <a:pt x="17" y="61"/>
                    <a:pt x="17" y="61"/>
                  </a:cubicBezTo>
                  <a:cubicBezTo>
                    <a:pt x="17" y="61"/>
                    <a:pt x="17" y="61"/>
                    <a:pt x="17" y="61"/>
                  </a:cubicBezTo>
                  <a:cubicBezTo>
                    <a:pt x="18" y="62"/>
                    <a:pt x="18" y="62"/>
                    <a:pt x="18" y="62"/>
                  </a:cubicBezTo>
                  <a:cubicBezTo>
                    <a:pt x="18" y="62"/>
                    <a:pt x="18" y="62"/>
                    <a:pt x="18"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20" y="62"/>
                    <a:pt x="20" y="62"/>
                    <a:pt x="20" y="62"/>
                  </a:cubicBezTo>
                  <a:cubicBezTo>
                    <a:pt x="20" y="62"/>
                    <a:pt x="20" y="62"/>
                    <a:pt x="20" y="62"/>
                  </a:cubicBezTo>
                  <a:cubicBezTo>
                    <a:pt x="21" y="62"/>
                    <a:pt x="21" y="62"/>
                    <a:pt x="21" y="62"/>
                  </a:cubicBezTo>
                  <a:cubicBezTo>
                    <a:pt x="21" y="62"/>
                    <a:pt x="21" y="62"/>
                    <a:pt x="21" y="62"/>
                  </a:cubicBezTo>
                  <a:cubicBezTo>
                    <a:pt x="21" y="62"/>
                    <a:pt x="21" y="62"/>
                    <a:pt x="22" y="62"/>
                  </a:cubicBezTo>
                  <a:cubicBezTo>
                    <a:pt x="22" y="62"/>
                    <a:pt x="22" y="62"/>
                    <a:pt x="22" y="62"/>
                  </a:cubicBezTo>
                  <a:cubicBezTo>
                    <a:pt x="23" y="62"/>
                    <a:pt x="24" y="61"/>
                    <a:pt x="24" y="61"/>
                  </a:cubicBezTo>
                  <a:cubicBezTo>
                    <a:pt x="25" y="61"/>
                    <a:pt x="25" y="61"/>
                    <a:pt x="26" y="61"/>
                  </a:cubicBezTo>
                  <a:cubicBezTo>
                    <a:pt x="27" y="61"/>
                    <a:pt x="27" y="61"/>
                    <a:pt x="27" y="61"/>
                  </a:cubicBezTo>
                  <a:cubicBezTo>
                    <a:pt x="28" y="61"/>
                    <a:pt x="28" y="61"/>
                    <a:pt x="28" y="61"/>
                  </a:cubicBezTo>
                  <a:cubicBezTo>
                    <a:pt x="30" y="62"/>
                    <a:pt x="30" y="62"/>
                    <a:pt x="30" y="62"/>
                  </a:cubicBezTo>
                  <a:cubicBezTo>
                    <a:pt x="31" y="63"/>
                    <a:pt x="31" y="63"/>
                    <a:pt x="31" y="63"/>
                  </a:cubicBezTo>
                  <a:cubicBezTo>
                    <a:pt x="31" y="63"/>
                    <a:pt x="31" y="63"/>
                    <a:pt x="31" y="63"/>
                  </a:cubicBezTo>
                  <a:cubicBezTo>
                    <a:pt x="31" y="63"/>
                    <a:pt x="31" y="63"/>
                    <a:pt x="31" y="63"/>
                  </a:cubicBezTo>
                  <a:cubicBezTo>
                    <a:pt x="31" y="63"/>
                    <a:pt x="32" y="63"/>
                    <a:pt x="32" y="63"/>
                  </a:cubicBezTo>
                  <a:cubicBezTo>
                    <a:pt x="32" y="63"/>
                    <a:pt x="32" y="63"/>
                    <a:pt x="33" y="63"/>
                  </a:cubicBezTo>
                  <a:cubicBezTo>
                    <a:pt x="33" y="63"/>
                    <a:pt x="33" y="63"/>
                    <a:pt x="33" y="63"/>
                  </a:cubicBezTo>
                  <a:cubicBezTo>
                    <a:pt x="33" y="63"/>
                    <a:pt x="33" y="63"/>
                    <a:pt x="33" y="63"/>
                  </a:cubicBezTo>
                  <a:cubicBezTo>
                    <a:pt x="33" y="63"/>
                    <a:pt x="33" y="63"/>
                    <a:pt x="33" y="63"/>
                  </a:cubicBezTo>
                  <a:cubicBezTo>
                    <a:pt x="34" y="62"/>
                    <a:pt x="34" y="62"/>
                    <a:pt x="34" y="62"/>
                  </a:cubicBezTo>
                  <a:cubicBezTo>
                    <a:pt x="34" y="62"/>
                    <a:pt x="34" y="62"/>
                    <a:pt x="34" y="62"/>
                  </a:cubicBezTo>
                  <a:cubicBezTo>
                    <a:pt x="34" y="62"/>
                    <a:pt x="34" y="62"/>
                    <a:pt x="34" y="62"/>
                  </a:cubicBezTo>
                  <a:cubicBezTo>
                    <a:pt x="34" y="62"/>
                    <a:pt x="34" y="62"/>
                    <a:pt x="34" y="62"/>
                  </a:cubicBezTo>
                  <a:cubicBezTo>
                    <a:pt x="34" y="62"/>
                    <a:pt x="34" y="62"/>
                    <a:pt x="34" y="62"/>
                  </a:cubicBezTo>
                  <a:cubicBezTo>
                    <a:pt x="35" y="62"/>
                    <a:pt x="35" y="62"/>
                    <a:pt x="35" y="62"/>
                  </a:cubicBezTo>
                  <a:cubicBezTo>
                    <a:pt x="35" y="61"/>
                    <a:pt x="35" y="61"/>
                    <a:pt x="35" y="61"/>
                  </a:cubicBezTo>
                  <a:cubicBezTo>
                    <a:pt x="35" y="61"/>
                    <a:pt x="35" y="61"/>
                    <a:pt x="35" y="61"/>
                  </a:cubicBezTo>
                  <a:cubicBezTo>
                    <a:pt x="35" y="60"/>
                    <a:pt x="36" y="58"/>
                    <a:pt x="36" y="57"/>
                  </a:cubicBezTo>
                  <a:cubicBezTo>
                    <a:pt x="37" y="55"/>
                    <a:pt x="37" y="55"/>
                    <a:pt x="37" y="55"/>
                  </a:cubicBezTo>
                  <a:cubicBezTo>
                    <a:pt x="37" y="53"/>
                    <a:pt x="37" y="53"/>
                    <a:pt x="37" y="53"/>
                  </a:cubicBezTo>
                  <a:cubicBezTo>
                    <a:pt x="38" y="52"/>
                    <a:pt x="38" y="51"/>
                    <a:pt x="38" y="50"/>
                  </a:cubicBezTo>
                  <a:cubicBezTo>
                    <a:pt x="38" y="50"/>
                    <a:pt x="38" y="50"/>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7"/>
                    <a:pt x="38" y="47"/>
                    <a:pt x="38" y="47"/>
                  </a:cubicBezTo>
                  <a:cubicBezTo>
                    <a:pt x="38" y="47"/>
                    <a:pt x="38" y="47"/>
                    <a:pt x="38" y="47"/>
                  </a:cubicBezTo>
                  <a:cubicBezTo>
                    <a:pt x="38" y="47"/>
                    <a:pt x="38" y="47"/>
                    <a:pt x="38" y="47"/>
                  </a:cubicBezTo>
                  <a:cubicBezTo>
                    <a:pt x="37" y="47"/>
                    <a:pt x="37" y="47"/>
                    <a:pt x="37" y="47"/>
                  </a:cubicBezTo>
                  <a:cubicBezTo>
                    <a:pt x="37" y="47"/>
                    <a:pt x="37" y="47"/>
                    <a:pt x="37" y="47"/>
                  </a:cubicBezTo>
                  <a:cubicBezTo>
                    <a:pt x="37" y="47"/>
                    <a:pt x="37" y="47"/>
                    <a:pt x="37" y="47"/>
                  </a:cubicBezTo>
                  <a:cubicBezTo>
                    <a:pt x="37" y="47"/>
                    <a:pt x="37" y="47"/>
                    <a:pt x="37" y="47"/>
                  </a:cubicBezTo>
                  <a:cubicBezTo>
                    <a:pt x="36" y="46"/>
                    <a:pt x="36" y="46"/>
                    <a:pt x="35" y="45"/>
                  </a:cubicBezTo>
                  <a:cubicBezTo>
                    <a:pt x="35" y="44"/>
                    <a:pt x="34" y="42"/>
                    <a:pt x="34" y="41"/>
                  </a:cubicBezTo>
                  <a:cubicBezTo>
                    <a:pt x="34" y="40"/>
                    <a:pt x="34" y="38"/>
                    <a:pt x="34" y="37"/>
                  </a:cubicBezTo>
                  <a:cubicBezTo>
                    <a:pt x="34" y="35"/>
                    <a:pt x="34" y="35"/>
                    <a:pt x="34" y="35"/>
                  </a:cubicBezTo>
                  <a:cubicBezTo>
                    <a:pt x="34" y="34"/>
                    <a:pt x="34" y="34"/>
                    <a:pt x="34" y="34"/>
                  </a:cubicBezTo>
                  <a:cubicBezTo>
                    <a:pt x="37" y="33"/>
                    <a:pt x="39" y="32"/>
                    <a:pt x="41" y="31"/>
                  </a:cubicBezTo>
                  <a:cubicBezTo>
                    <a:pt x="44" y="30"/>
                    <a:pt x="44" y="30"/>
                    <a:pt x="44" y="30"/>
                  </a:cubicBezTo>
                  <a:cubicBezTo>
                    <a:pt x="44" y="30"/>
                    <a:pt x="44" y="30"/>
                    <a:pt x="44" y="30"/>
                  </a:cubicBezTo>
                  <a:cubicBezTo>
                    <a:pt x="44" y="30"/>
                    <a:pt x="44" y="30"/>
                    <a:pt x="44" y="30"/>
                  </a:cubicBezTo>
                  <a:cubicBezTo>
                    <a:pt x="46" y="29"/>
                    <a:pt x="46" y="29"/>
                    <a:pt x="46" y="29"/>
                  </a:cubicBezTo>
                  <a:cubicBezTo>
                    <a:pt x="46" y="29"/>
                    <a:pt x="46" y="29"/>
                    <a:pt x="46" y="29"/>
                  </a:cubicBezTo>
                  <a:cubicBezTo>
                    <a:pt x="46" y="29"/>
                    <a:pt x="46" y="29"/>
                    <a:pt x="46" y="29"/>
                  </a:cubicBezTo>
                  <a:cubicBezTo>
                    <a:pt x="46" y="27"/>
                    <a:pt x="46" y="27"/>
                    <a:pt x="46" y="27"/>
                  </a:cubicBezTo>
                  <a:cubicBezTo>
                    <a:pt x="46" y="27"/>
                    <a:pt x="46" y="27"/>
                    <a:pt x="46" y="27"/>
                  </a:cubicBezTo>
                  <a:cubicBezTo>
                    <a:pt x="46" y="27"/>
                    <a:pt x="46" y="27"/>
                    <a:pt x="46" y="27"/>
                  </a:cubicBezTo>
                  <a:cubicBezTo>
                    <a:pt x="45" y="26"/>
                    <a:pt x="45" y="26"/>
                    <a:pt x="45" y="26"/>
                  </a:cubicBezTo>
                  <a:cubicBezTo>
                    <a:pt x="45" y="26"/>
                    <a:pt x="45" y="26"/>
                    <a:pt x="45" y="26"/>
                  </a:cubicBezTo>
                  <a:cubicBezTo>
                    <a:pt x="45" y="26"/>
                    <a:pt x="45" y="26"/>
                    <a:pt x="45" y="26"/>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2" y="25"/>
                    <a:pt x="41" y="25"/>
                    <a:pt x="40" y="25"/>
                  </a:cubicBezTo>
                  <a:cubicBezTo>
                    <a:pt x="40" y="25"/>
                    <a:pt x="40" y="25"/>
                    <a:pt x="40" y="25"/>
                  </a:cubicBezTo>
                  <a:cubicBezTo>
                    <a:pt x="40" y="25"/>
                    <a:pt x="40" y="25"/>
                    <a:pt x="40" y="25"/>
                  </a:cubicBezTo>
                  <a:cubicBezTo>
                    <a:pt x="36" y="27"/>
                    <a:pt x="36" y="27"/>
                    <a:pt x="36" y="27"/>
                  </a:cubicBezTo>
                  <a:cubicBezTo>
                    <a:pt x="36" y="27"/>
                    <a:pt x="36" y="27"/>
                    <a:pt x="36" y="27"/>
                  </a:cubicBezTo>
                  <a:cubicBezTo>
                    <a:pt x="36" y="27"/>
                    <a:pt x="36" y="27"/>
                    <a:pt x="36" y="27"/>
                  </a:cubicBezTo>
                  <a:cubicBezTo>
                    <a:pt x="34" y="28"/>
                    <a:pt x="34" y="28"/>
                    <a:pt x="34" y="28"/>
                  </a:cubicBezTo>
                  <a:cubicBezTo>
                    <a:pt x="32" y="27"/>
                    <a:pt x="32" y="27"/>
                    <a:pt x="32" y="27"/>
                  </a:cubicBezTo>
                  <a:cubicBezTo>
                    <a:pt x="32" y="26"/>
                    <a:pt x="31" y="24"/>
                    <a:pt x="31" y="23"/>
                  </a:cubicBezTo>
                  <a:cubicBezTo>
                    <a:pt x="30" y="21"/>
                    <a:pt x="30" y="21"/>
                    <a:pt x="30" y="21"/>
                  </a:cubicBezTo>
                  <a:cubicBezTo>
                    <a:pt x="30" y="21"/>
                    <a:pt x="30" y="21"/>
                    <a:pt x="30" y="21"/>
                  </a:cubicBezTo>
                  <a:cubicBezTo>
                    <a:pt x="30" y="21"/>
                    <a:pt x="30" y="21"/>
                    <a:pt x="30" y="21"/>
                  </a:cubicBezTo>
                  <a:cubicBezTo>
                    <a:pt x="30" y="20"/>
                    <a:pt x="30" y="20"/>
                    <a:pt x="30" y="20"/>
                  </a:cubicBezTo>
                  <a:cubicBezTo>
                    <a:pt x="30" y="20"/>
                    <a:pt x="30" y="20"/>
                    <a:pt x="30" y="20"/>
                  </a:cubicBezTo>
                  <a:cubicBezTo>
                    <a:pt x="30" y="20"/>
                    <a:pt x="30" y="20"/>
                    <a:pt x="30" y="20"/>
                  </a:cubicBezTo>
                  <a:cubicBezTo>
                    <a:pt x="29" y="20"/>
                    <a:pt x="29" y="20"/>
                    <a:pt x="29" y="20"/>
                  </a:cubicBezTo>
                  <a:cubicBezTo>
                    <a:pt x="29" y="20"/>
                    <a:pt x="29" y="20"/>
                    <a:pt x="29" y="20"/>
                  </a:cubicBezTo>
                  <a:cubicBezTo>
                    <a:pt x="29" y="20"/>
                    <a:pt x="29" y="20"/>
                    <a:pt x="29" y="20"/>
                  </a:cubicBezTo>
                  <a:cubicBezTo>
                    <a:pt x="29" y="20"/>
                    <a:pt x="29" y="20"/>
                    <a:pt x="29" y="20"/>
                  </a:cubicBezTo>
                  <a:cubicBezTo>
                    <a:pt x="29" y="19"/>
                    <a:pt x="29" y="19"/>
                    <a:pt x="29" y="19"/>
                  </a:cubicBezTo>
                  <a:cubicBezTo>
                    <a:pt x="28" y="19"/>
                    <a:pt x="28" y="19"/>
                    <a:pt x="28" y="19"/>
                  </a:cubicBezTo>
                  <a:cubicBezTo>
                    <a:pt x="28" y="19"/>
                    <a:pt x="28" y="19"/>
                    <a:pt x="28" y="19"/>
                  </a:cubicBezTo>
                  <a:cubicBezTo>
                    <a:pt x="28" y="19"/>
                    <a:pt x="28" y="19"/>
                    <a:pt x="28" y="19"/>
                  </a:cubicBezTo>
                  <a:cubicBezTo>
                    <a:pt x="27" y="19"/>
                    <a:pt x="27" y="19"/>
                    <a:pt x="27" y="19"/>
                  </a:cubicBezTo>
                  <a:cubicBezTo>
                    <a:pt x="27" y="19"/>
                    <a:pt x="27" y="18"/>
                    <a:pt x="27" y="18"/>
                  </a:cubicBezTo>
                  <a:cubicBezTo>
                    <a:pt x="27" y="18"/>
                    <a:pt x="27" y="18"/>
                    <a:pt x="27" y="18"/>
                  </a:cubicBezTo>
                  <a:cubicBezTo>
                    <a:pt x="27" y="18"/>
                    <a:pt x="27" y="18"/>
                    <a:pt x="27"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5" y="18"/>
                    <a:pt x="25" y="18"/>
                    <a:pt x="25" y="18"/>
                  </a:cubicBezTo>
                  <a:cubicBezTo>
                    <a:pt x="25" y="18"/>
                    <a:pt x="25" y="18"/>
                    <a:pt x="25" y="18"/>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3" y="18"/>
                    <a:pt x="23" y="18"/>
                    <a:pt x="23" y="18"/>
                  </a:cubicBezTo>
                  <a:cubicBezTo>
                    <a:pt x="23" y="18"/>
                    <a:pt x="23" y="18"/>
                    <a:pt x="23" y="18"/>
                  </a:cubicBezTo>
                  <a:cubicBezTo>
                    <a:pt x="23" y="18"/>
                    <a:pt x="23" y="18"/>
                    <a:pt x="23" y="18"/>
                  </a:cubicBezTo>
                  <a:cubicBezTo>
                    <a:pt x="23" y="18"/>
                    <a:pt x="23" y="18"/>
                    <a:pt x="23" y="18"/>
                  </a:cubicBezTo>
                  <a:cubicBezTo>
                    <a:pt x="23" y="18"/>
                    <a:pt x="23" y="18"/>
                    <a:pt x="23" y="18"/>
                  </a:cubicBezTo>
                  <a:cubicBezTo>
                    <a:pt x="23" y="18"/>
                    <a:pt x="23" y="18"/>
                    <a:pt x="23" y="18"/>
                  </a:cubicBezTo>
                  <a:cubicBezTo>
                    <a:pt x="22" y="18"/>
                    <a:pt x="22" y="18"/>
                    <a:pt x="22" y="18"/>
                  </a:cubicBezTo>
                  <a:cubicBezTo>
                    <a:pt x="22" y="18"/>
                    <a:pt x="22" y="18"/>
                    <a:pt x="22" y="18"/>
                  </a:cubicBezTo>
                  <a:cubicBezTo>
                    <a:pt x="22" y="18"/>
                    <a:pt x="22" y="18"/>
                    <a:pt x="22" y="18"/>
                  </a:cubicBezTo>
                  <a:cubicBezTo>
                    <a:pt x="22" y="18"/>
                    <a:pt x="22" y="18"/>
                    <a:pt x="22" y="18"/>
                  </a:cubicBezTo>
                  <a:cubicBezTo>
                    <a:pt x="21" y="18"/>
                    <a:pt x="21" y="18"/>
                    <a:pt x="21" y="18"/>
                  </a:cubicBezTo>
                  <a:cubicBezTo>
                    <a:pt x="19" y="18"/>
                    <a:pt x="19" y="18"/>
                    <a:pt x="19" y="18"/>
                  </a:cubicBezTo>
                  <a:cubicBezTo>
                    <a:pt x="21" y="11"/>
                    <a:pt x="21" y="11"/>
                    <a:pt x="21" y="11"/>
                  </a:cubicBezTo>
                  <a:cubicBezTo>
                    <a:pt x="21" y="11"/>
                    <a:pt x="21" y="11"/>
                    <a:pt x="21" y="11"/>
                  </a:cubicBezTo>
                  <a:cubicBezTo>
                    <a:pt x="21" y="11"/>
                    <a:pt x="21" y="11"/>
                    <a:pt x="21" y="11"/>
                  </a:cubicBezTo>
                  <a:cubicBezTo>
                    <a:pt x="22" y="10"/>
                    <a:pt x="22" y="10"/>
                    <a:pt x="22" y="10"/>
                  </a:cubicBezTo>
                  <a:cubicBezTo>
                    <a:pt x="22" y="10"/>
                    <a:pt x="22" y="10"/>
                    <a:pt x="22" y="10"/>
                  </a:cubicBezTo>
                  <a:cubicBezTo>
                    <a:pt x="22" y="10"/>
                    <a:pt x="22" y="9"/>
                    <a:pt x="22" y="9"/>
                  </a:cubicBezTo>
                  <a:cubicBezTo>
                    <a:pt x="22" y="9"/>
                    <a:pt x="21" y="9"/>
                    <a:pt x="21" y="9"/>
                  </a:cubicBezTo>
                  <a:cubicBezTo>
                    <a:pt x="21" y="9"/>
                    <a:pt x="21" y="9"/>
                    <a:pt x="21" y="9"/>
                  </a:cubicBezTo>
                  <a:cubicBezTo>
                    <a:pt x="21" y="9"/>
                    <a:pt x="21" y="9"/>
                    <a:pt x="21" y="8"/>
                  </a:cubicBezTo>
                  <a:cubicBezTo>
                    <a:pt x="21" y="8"/>
                    <a:pt x="21" y="8"/>
                    <a:pt x="21" y="8"/>
                  </a:cubicBezTo>
                  <a:cubicBezTo>
                    <a:pt x="21" y="8"/>
                    <a:pt x="21" y="8"/>
                    <a:pt x="21" y="8"/>
                  </a:cubicBezTo>
                  <a:cubicBezTo>
                    <a:pt x="21" y="7"/>
                    <a:pt x="21" y="7"/>
                    <a:pt x="21" y="7"/>
                  </a:cubicBezTo>
                  <a:cubicBezTo>
                    <a:pt x="21" y="7"/>
                    <a:pt x="21" y="7"/>
                    <a:pt x="21" y="7"/>
                  </a:cubicBezTo>
                  <a:cubicBezTo>
                    <a:pt x="21" y="7"/>
                    <a:pt x="21" y="7"/>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8" y="5"/>
                    <a:pt x="18" y="5"/>
                    <a:pt x="18" y="5"/>
                  </a:cubicBezTo>
                  <a:cubicBezTo>
                    <a:pt x="18" y="5"/>
                    <a:pt x="18" y="5"/>
                    <a:pt x="18" y="5"/>
                  </a:cubicBezTo>
                  <a:cubicBezTo>
                    <a:pt x="18" y="5"/>
                    <a:pt x="18" y="5"/>
                    <a:pt x="18" y="5"/>
                  </a:cubicBezTo>
                  <a:cubicBezTo>
                    <a:pt x="18" y="5"/>
                    <a:pt x="18" y="5"/>
                    <a:pt x="18" y="5"/>
                  </a:cubicBezTo>
                  <a:cubicBezTo>
                    <a:pt x="18" y="5"/>
                    <a:pt x="17" y="5"/>
                    <a:pt x="17" y="5"/>
                  </a:cubicBezTo>
                  <a:cubicBezTo>
                    <a:pt x="17" y="5"/>
                    <a:pt x="17" y="5"/>
                    <a:pt x="17" y="5"/>
                  </a:cubicBezTo>
                  <a:cubicBezTo>
                    <a:pt x="17" y="5"/>
                    <a:pt x="17" y="5"/>
                    <a:pt x="17" y="5"/>
                  </a:cubicBezTo>
                  <a:cubicBezTo>
                    <a:pt x="17" y="5"/>
                    <a:pt x="17" y="5"/>
                    <a:pt x="17" y="5"/>
                  </a:cubicBezTo>
                  <a:cubicBezTo>
                    <a:pt x="17" y="5"/>
                    <a:pt x="16" y="5"/>
                    <a:pt x="16" y="5"/>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5" y="6"/>
                    <a:pt x="15" y="6"/>
                    <a:pt x="15" y="6"/>
                  </a:cubicBezTo>
                  <a:cubicBezTo>
                    <a:pt x="15" y="6"/>
                    <a:pt x="15" y="7"/>
                    <a:pt x="15" y="7"/>
                  </a:cubicBezTo>
                  <a:cubicBezTo>
                    <a:pt x="15" y="7"/>
                    <a:pt x="15" y="7"/>
                    <a:pt x="15" y="7"/>
                  </a:cubicBezTo>
                  <a:cubicBezTo>
                    <a:pt x="15" y="7"/>
                    <a:pt x="15" y="7"/>
                    <a:pt x="15" y="7"/>
                  </a:cubicBezTo>
                  <a:cubicBezTo>
                    <a:pt x="11" y="13"/>
                    <a:pt x="11" y="13"/>
                    <a:pt x="11" y="13"/>
                  </a:cubicBezTo>
                  <a:cubicBezTo>
                    <a:pt x="8" y="16"/>
                    <a:pt x="8" y="16"/>
                    <a:pt x="8" y="16"/>
                  </a:cubicBezTo>
                  <a:cubicBezTo>
                    <a:pt x="8" y="16"/>
                    <a:pt x="8" y="16"/>
                    <a:pt x="8" y="16"/>
                  </a:cubicBezTo>
                  <a:cubicBezTo>
                    <a:pt x="7" y="16"/>
                    <a:pt x="7" y="16"/>
                    <a:pt x="7" y="16"/>
                  </a:cubicBezTo>
                  <a:cubicBezTo>
                    <a:pt x="7" y="16"/>
                    <a:pt x="7" y="16"/>
                    <a:pt x="7" y="16"/>
                  </a:cubicBezTo>
                  <a:cubicBezTo>
                    <a:pt x="7" y="16"/>
                    <a:pt x="7" y="16"/>
                    <a:pt x="7" y="16"/>
                  </a:cubicBezTo>
                  <a:cubicBezTo>
                    <a:pt x="7" y="16"/>
                    <a:pt x="7" y="16"/>
                    <a:pt x="7" y="16"/>
                  </a:cubicBezTo>
                  <a:cubicBezTo>
                    <a:pt x="6" y="15"/>
                    <a:pt x="6" y="15"/>
                    <a:pt x="6" y="15"/>
                  </a:cubicBezTo>
                  <a:cubicBezTo>
                    <a:pt x="6" y="15"/>
                    <a:pt x="6" y="15"/>
                    <a:pt x="6" y="15"/>
                  </a:cubicBezTo>
                  <a:cubicBezTo>
                    <a:pt x="6" y="15"/>
                    <a:pt x="6" y="15"/>
                    <a:pt x="6" y="15"/>
                  </a:cubicBezTo>
                  <a:cubicBezTo>
                    <a:pt x="7" y="8"/>
                    <a:pt x="7" y="8"/>
                    <a:pt x="7" y="8"/>
                  </a:cubicBezTo>
                  <a:cubicBezTo>
                    <a:pt x="7" y="8"/>
                    <a:pt x="7" y="8"/>
                    <a:pt x="7" y="8"/>
                  </a:cubicBezTo>
                  <a:cubicBezTo>
                    <a:pt x="7" y="8"/>
                    <a:pt x="7" y="7"/>
                    <a:pt x="7" y="6"/>
                  </a:cubicBezTo>
                  <a:cubicBezTo>
                    <a:pt x="7" y="5"/>
                    <a:pt x="7" y="5"/>
                    <a:pt x="7" y="4"/>
                  </a:cubicBezTo>
                  <a:cubicBezTo>
                    <a:pt x="7" y="3"/>
                    <a:pt x="7" y="3"/>
                    <a:pt x="7" y="2"/>
                  </a:cubicBezTo>
                  <a:cubicBezTo>
                    <a:pt x="6" y="2"/>
                    <a:pt x="6" y="1"/>
                    <a:pt x="6" y="1"/>
                  </a:cubicBezTo>
                  <a:cubicBezTo>
                    <a:pt x="6" y="0"/>
                    <a:pt x="6" y="0"/>
                    <a:pt x="6" y="0"/>
                  </a:cubicBezTo>
                  <a:cubicBezTo>
                    <a:pt x="6" y="0"/>
                    <a:pt x="6" y="0"/>
                    <a:pt x="6" y="0"/>
                  </a:cubicBezTo>
                  <a:cubicBezTo>
                    <a:pt x="6" y="0"/>
                    <a:pt x="6" y="0"/>
                    <a:pt x="6" y="0"/>
                  </a:cubicBezTo>
                  <a:cubicBezTo>
                    <a:pt x="6" y="0"/>
                    <a:pt x="6" y="0"/>
                    <a:pt x="5" y="0"/>
                  </a:cubicBezTo>
                  <a:cubicBezTo>
                    <a:pt x="5" y="0"/>
                    <a:pt x="5" y="0"/>
                    <a:pt x="5" y="0"/>
                  </a:cubicBezTo>
                  <a:cubicBezTo>
                    <a:pt x="5" y="0"/>
                    <a:pt x="5" y="0"/>
                    <a:pt x="5" y="0"/>
                  </a:cubicBezTo>
                  <a:cubicBezTo>
                    <a:pt x="5" y="0"/>
                    <a:pt x="5" y="0"/>
                    <a:pt x="5" y="0"/>
                  </a:cubicBezTo>
                  <a:cubicBezTo>
                    <a:pt x="5" y="0"/>
                    <a:pt x="5"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2" y="1"/>
                    <a:pt x="2" y="1"/>
                    <a:pt x="2" y="1"/>
                  </a:cubicBezTo>
                  <a:cubicBezTo>
                    <a:pt x="2" y="1"/>
                    <a:pt x="2" y="1"/>
                    <a:pt x="2" y="1"/>
                  </a:cubicBezTo>
                  <a:cubicBezTo>
                    <a:pt x="2" y="1"/>
                    <a:pt x="2" y="1"/>
                    <a:pt x="2" y="1"/>
                  </a:cubicBezTo>
                  <a:cubicBezTo>
                    <a:pt x="1" y="3"/>
                    <a:pt x="1" y="3"/>
                    <a:pt x="1" y="3"/>
                  </a:cubicBezTo>
                  <a:cubicBezTo>
                    <a:pt x="1" y="3"/>
                    <a:pt x="1" y="3"/>
                    <a:pt x="1" y="3"/>
                  </a:cubicBezTo>
                  <a:cubicBezTo>
                    <a:pt x="1" y="3"/>
                    <a:pt x="1" y="3"/>
                    <a:pt x="1" y="3"/>
                  </a:cubicBezTo>
                  <a:cubicBezTo>
                    <a:pt x="0" y="10"/>
                    <a:pt x="0" y="10"/>
                    <a:pt x="0" y="10"/>
                  </a:cubicBezTo>
                  <a:cubicBezTo>
                    <a:pt x="0" y="10"/>
                    <a:pt x="0" y="10"/>
                    <a:pt x="0" y="10"/>
                  </a:cubicBezTo>
                  <a:cubicBezTo>
                    <a:pt x="0" y="10"/>
                    <a:pt x="0" y="10"/>
                    <a:pt x="0" y="10"/>
                  </a:cubicBezTo>
                  <a:cubicBezTo>
                    <a:pt x="0" y="12"/>
                    <a:pt x="0" y="15"/>
                    <a:pt x="0" y="18"/>
                  </a:cubicBezTo>
                  <a:cubicBezTo>
                    <a:pt x="0" y="19"/>
                    <a:pt x="0" y="19"/>
                    <a:pt x="0" y="19"/>
                  </a:cubicBezTo>
                  <a:cubicBezTo>
                    <a:pt x="0" y="19"/>
                    <a:pt x="0" y="19"/>
                    <a:pt x="0" y="19"/>
                  </a:cubicBezTo>
                  <a:cubicBezTo>
                    <a:pt x="0" y="21"/>
                    <a:pt x="0" y="21"/>
                    <a:pt x="0" y="21"/>
                  </a:cubicBezTo>
                  <a:close/>
                  <a:moveTo>
                    <a:pt x="29" y="37"/>
                  </a:moveTo>
                  <a:cubicBezTo>
                    <a:pt x="29" y="37"/>
                    <a:pt x="29" y="37"/>
                    <a:pt x="29" y="37"/>
                  </a:cubicBezTo>
                  <a:cubicBezTo>
                    <a:pt x="29" y="37"/>
                    <a:pt x="29" y="37"/>
                    <a:pt x="29" y="37"/>
                  </a:cubicBezTo>
                  <a:cubicBezTo>
                    <a:pt x="29" y="38"/>
                    <a:pt x="29" y="38"/>
                    <a:pt x="29" y="38"/>
                  </a:cubicBezTo>
                  <a:cubicBezTo>
                    <a:pt x="29" y="38"/>
                    <a:pt x="29" y="38"/>
                    <a:pt x="29" y="38"/>
                  </a:cubicBezTo>
                  <a:cubicBezTo>
                    <a:pt x="30" y="38"/>
                    <a:pt x="30" y="38"/>
                    <a:pt x="30" y="38"/>
                  </a:cubicBezTo>
                  <a:cubicBezTo>
                    <a:pt x="30" y="39"/>
                    <a:pt x="30" y="39"/>
                    <a:pt x="30" y="39"/>
                  </a:cubicBezTo>
                  <a:cubicBezTo>
                    <a:pt x="30" y="39"/>
                    <a:pt x="30" y="39"/>
                    <a:pt x="30" y="39"/>
                  </a:cubicBezTo>
                  <a:cubicBezTo>
                    <a:pt x="30" y="39"/>
                    <a:pt x="30" y="39"/>
                    <a:pt x="30" y="39"/>
                  </a:cubicBezTo>
                  <a:cubicBezTo>
                    <a:pt x="30" y="39"/>
                    <a:pt x="30" y="39"/>
                    <a:pt x="30" y="39"/>
                  </a:cubicBezTo>
                  <a:cubicBezTo>
                    <a:pt x="30" y="39"/>
                    <a:pt x="30" y="39"/>
                    <a:pt x="30" y="39"/>
                  </a:cubicBezTo>
                  <a:cubicBezTo>
                    <a:pt x="30" y="40"/>
                    <a:pt x="30" y="40"/>
                    <a:pt x="30" y="41"/>
                  </a:cubicBezTo>
                  <a:cubicBezTo>
                    <a:pt x="30" y="41"/>
                    <a:pt x="30" y="42"/>
                    <a:pt x="31" y="42"/>
                  </a:cubicBezTo>
                  <a:cubicBezTo>
                    <a:pt x="31" y="43"/>
                    <a:pt x="31" y="43"/>
                    <a:pt x="31" y="43"/>
                  </a:cubicBezTo>
                  <a:cubicBezTo>
                    <a:pt x="31" y="43"/>
                    <a:pt x="31" y="43"/>
                    <a:pt x="31" y="43"/>
                  </a:cubicBezTo>
                  <a:cubicBezTo>
                    <a:pt x="31" y="43"/>
                    <a:pt x="31" y="43"/>
                    <a:pt x="31" y="43"/>
                  </a:cubicBezTo>
                  <a:cubicBezTo>
                    <a:pt x="31" y="43"/>
                    <a:pt x="31" y="43"/>
                    <a:pt x="31" y="43"/>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6"/>
                    <a:pt x="31" y="46"/>
                    <a:pt x="31" y="46"/>
                  </a:cubicBezTo>
                  <a:cubicBezTo>
                    <a:pt x="31" y="46"/>
                    <a:pt x="31" y="46"/>
                    <a:pt x="31" y="46"/>
                  </a:cubicBezTo>
                  <a:cubicBezTo>
                    <a:pt x="31" y="46"/>
                    <a:pt x="31" y="46"/>
                    <a:pt x="31" y="46"/>
                  </a:cubicBezTo>
                  <a:cubicBezTo>
                    <a:pt x="31" y="46"/>
                    <a:pt x="31" y="47"/>
                    <a:pt x="32" y="47"/>
                  </a:cubicBezTo>
                  <a:cubicBezTo>
                    <a:pt x="32" y="47"/>
                    <a:pt x="32" y="47"/>
                    <a:pt x="32" y="47"/>
                  </a:cubicBezTo>
                  <a:cubicBezTo>
                    <a:pt x="32" y="48"/>
                    <a:pt x="32" y="48"/>
                    <a:pt x="32" y="48"/>
                  </a:cubicBezTo>
                  <a:cubicBezTo>
                    <a:pt x="32" y="48"/>
                    <a:pt x="32" y="48"/>
                    <a:pt x="32" y="48"/>
                  </a:cubicBezTo>
                  <a:cubicBezTo>
                    <a:pt x="31" y="48"/>
                    <a:pt x="31" y="48"/>
                    <a:pt x="31" y="48"/>
                  </a:cubicBezTo>
                  <a:cubicBezTo>
                    <a:pt x="31" y="48"/>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50"/>
                    <a:pt x="31" y="50"/>
                    <a:pt x="31" y="50"/>
                  </a:cubicBezTo>
                  <a:cubicBezTo>
                    <a:pt x="31" y="50"/>
                    <a:pt x="31" y="50"/>
                    <a:pt x="31" y="50"/>
                  </a:cubicBezTo>
                  <a:cubicBezTo>
                    <a:pt x="31" y="50"/>
                    <a:pt x="31" y="50"/>
                    <a:pt x="31" y="50"/>
                  </a:cubicBezTo>
                  <a:cubicBezTo>
                    <a:pt x="31" y="51"/>
                    <a:pt x="31" y="51"/>
                    <a:pt x="31" y="51"/>
                  </a:cubicBezTo>
                  <a:cubicBezTo>
                    <a:pt x="31" y="51"/>
                    <a:pt x="31" y="51"/>
                    <a:pt x="31" y="51"/>
                  </a:cubicBezTo>
                  <a:cubicBezTo>
                    <a:pt x="31" y="51"/>
                    <a:pt x="31" y="51"/>
                    <a:pt x="31" y="51"/>
                  </a:cubicBezTo>
                  <a:cubicBezTo>
                    <a:pt x="31" y="51"/>
                    <a:pt x="31" y="51"/>
                    <a:pt x="31" y="51"/>
                  </a:cubicBezTo>
                  <a:cubicBezTo>
                    <a:pt x="31" y="51"/>
                    <a:pt x="31" y="51"/>
                    <a:pt x="31" y="51"/>
                  </a:cubicBezTo>
                  <a:cubicBezTo>
                    <a:pt x="31" y="51"/>
                    <a:pt x="31" y="52"/>
                    <a:pt x="31" y="52"/>
                  </a:cubicBezTo>
                  <a:cubicBezTo>
                    <a:pt x="31" y="52"/>
                    <a:pt x="31" y="52"/>
                    <a:pt x="31" y="52"/>
                  </a:cubicBezTo>
                  <a:cubicBezTo>
                    <a:pt x="31" y="52"/>
                    <a:pt x="31" y="52"/>
                    <a:pt x="31" y="52"/>
                  </a:cubicBezTo>
                  <a:cubicBezTo>
                    <a:pt x="31" y="52"/>
                    <a:pt x="31" y="52"/>
                    <a:pt x="31" y="52"/>
                  </a:cubicBezTo>
                  <a:cubicBezTo>
                    <a:pt x="30" y="52"/>
                    <a:pt x="30" y="52"/>
                    <a:pt x="30" y="52"/>
                  </a:cubicBezTo>
                  <a:cubicBezTo>
                    <a:pt x="30" y="52"/>
                    <a:pt x="30" y="52"/>
                    <a:pt x="30" y="52"/>
                  </a:cubicBezTo>
                  <a:cubicBezTo>
                    <a:pt x="30" y="52"/>
                    <a:pt x="30" y="52"/>
                    <a:pt x="30" y="52"/>
                  </a:cubicBezTo>
                  <a:cubicBezTo>
                    <a:pt x="30" y="53"/>
                    <a:pt x="30" y="53"/>
                    <a:pt x="30" y="53"/>
                  </a:cubicBezTo>
                  <a:cubicBezTo>
                    <a:pt x="30" y="53"/>
                    <a:pt x="30" y="53"/>
                    <a:pt x="30" y="53"/>
                  </a:cubicBezTo>
                  <a:cubicBezTo>
                    <a:pt x="29" y="53"/>
                    <a:pt x="29" y="53"/>
                    <a:pt x="29" y="53"/>
                  </a:cubicBezTo>
                  <a:cubicBezTo>
                    <a:pt x="29" y="53"/>
                    <a:pt x="29" y="53"/>
                    <a:pt x="29" y="53"/>
                  </a:cubicBezTo>
                  <a:cubicBezTo>
                    <a:pt x="29" y="53"/>
                    <a:pt x="29" y="53"/>
                    <a:pt x="29" y="53"/>
                  </a:cubicBezTo>
                  <a:cubicBezTo>
                    <a:pt x="28" y="53"/>
                    <a:pt x="28" y="53"/>
                    <a:pt x="28" y="53"/>
                  </a:cubicBezTo>
                  <a:cubicBezTo>
                    <a:pt x="28" y="53"/>
                    <a:pt x="27" y="54"/>
                    <a:pt x="27" y="54"/>
                  </a:cubicBezTo>
                  <a:cubicBezTo>
                    <a:pt x="26" y="54"/>
                    <a:pt x="26" y="54"/>
                    <a:pt x="26" y="54"/>
                  </a:cubicBezTo>
                  <a:cubicBezTo>
                    <a:pt x="25" y="54"/>
                    <a:pt x="24" y="55"/>
                    <a:pt x="24" y="55"/>
                  </a:cubicBezTo>
                  <a:cubicBezTo>
                    <a:pt x="23" y="55"/>
                    <a:pt x="23" y="55"/>
                    <a:pt x="23" y="55"/>
                  </a:cubicBezTo>
                  <a:cubicBezTo>
                    <a:pt x="23" y="55"/>
                    <a:pt x="23" y="55"/>
                    <a:pt x="23" y="55"/>
                  </a:cubicBezTo>
                  <a:cubicBezTo>
                    <a:pt x="23" y="55"/>
                    <a:pt x="23" y="55"/>
                    <a:pt x="23" y="55"/>
                  </a:cubicBezTo>
                  <a:cubicBezTo>
                    <a:pt x="22" y="55"/>
                    <a:pt x="22" y="55"/>
                    <a:pt x="22" y="55"/>
                  </a:cubicBezTo>
                  <a:cubicBezTo>
                    <a:pt x="22" y="55"/>
                    <a:pt x="22" y="55"/>
                    <a:pt x="22" y="55"/>
                  </a:cubicBezTo>
                  <a:cubicBezTo>
                    <a:pt x="22" y="55"/>
                    <a:pt x="22" y="55"/>
                    <a:pt x="22" y="55"/>
                  </a:cubicBezTo>
                  <a:cubicBezTo>
                    <a:pt x="21" y="55"/>
                    <a:pt x="21" y="55"/>
                    <a:pt x="21" y="55"/>
                  </a:cubicBezTo>
                  <a:cubicBezTo>
                    <a:pt x="21" y="55"/>
                    <a:pt x="21" y="55"/>
                    <a:pt x="21" y="55"/>
                  </a:cubicBezTo>
                  <a:cubicBezTo>
                    <a:pt x="21" y="55"/>
                    <a:pt x="21" y="55"/>
                    <a:pt x="21" y="55"/>
                  </a:cubicBezTo>
                  <a:cubicBezTo>
                    <a:pt x="21" y="55"/>
                    <a:pt x="21" y="55"/>
                    <a:pt x="21" y="55"/>
                  </a:cubicBezTo>
                  <a:cubicBezTo>
                    <a:pt x="21" y="54"/>
                    <a:pt x="21" y="54"/>
                    <a:pt x="21" y="54"/>
                  </a:cubicBezTo>
                  <a:cubicBezTo>
                    <a:pt x="20" y="54"/>
                    <a:pt x="20" y="54"/>
                    <a:pt x="20" y="54"/>
                  </a:cubicBezTo>
                  <a:cubicBezTo>
                    <a:pt x="19" y="52"/>
                    <a:pt x="19" y="51"/>
                    <a:pt x="18" y="49"/>
                  </a:cubicBezTo>
                  <a:cubicBezTo>
                    <a:pt x="18" y="48"/>
                    <a:pt x="18" y="46"/>
                    <a:pt x="17" y="45"/>
                  </a:cubicBezTo>
                  <a:cubicBezTo>
                    <a:pt x="17" y="44"/>
                    <a:pt x="17" y="44"/>
                    <a:pt x="17" y="44"/>
                  </a:cubicBezTo>
                  <a:cubicBezTo>
                    <a:pt x="18" y="44"/>
                    <a:pt x="18" y="44"/>
                    <a:pt x="18" y="44"/>
                  </a:cubicBezTo>
                  <a:cubicBezTo>
                    <a:pt x="18" y="44"/>
                    <a:pt x="18" y="44"/>
                    <a:pt x="18" y="44"/>
                  </a:cubicBezTo>
                  <a:cubicBezTo>
                    <a:pt x="18" y="44"/>
                    <a:pt x="18" y="44"/>
                    <a:pt x="18" y="44"/>
                  </a:cubicBezTo>
                  <a:cubicBezTo>
                    <a:pt x="18" y="43"/>
                    <a:pt x="18" y="43"/>
                    <a:pt x="18" y="43"/>
                  </a:cubicBezTo>
                  <a:cubicBezTo>
                    <a:pt x="18" y="43"/>
                    <a:pt x="18" y="43"/>
                    <a:pt x="18" y="43"/>
                  </a:cubicBezTo>
                  <a:cubicBezTo>
                    <a:pt x="19" y="43"/>
                    <a:pt x="19" y="43"/>
                    <a:pt x="19" y="43"/>
                  </a:cubicBezTo>
                  <a:cubicBezTo>
                    <a:pt x="19" y="43"/>
                    <a:pt x="19" y="43"/>
                    <a:pt x="19" y="43"/>
                  </a:cubicBezTo>
                  <a:cubicBezTo>
                    <a:pt x="19" y="43"/>
                    <a:pt x="19" y="43"/>
                    <a:pt x="19" y="43"/>
                  </a:cubicBezTo>
                  <a:cubicBezTo>
                    <a:pt x="20" y="43"/>
                    <a:pt x="20" y="43"/>
                    <a:pt x="20" y="43"/>
                  </a:cubicBezTo>
                  <a:cubicBezTo>
                    <a:pt x="20" y="43"/>
                    <a:pt x="20" y="43"/>
                    <a:pt x="20" y="43"/>
                  </a:cubicBezTo>
                  <a:cubicBezTo>
                    <a:pt x="20" y="43"/>
                    <a:pt x="20" y="43"/>
                    <a:pt x="20" y="43"/>
                  </a:cubicBezTo>
                  <a:cubicBezTo>
                    <a:pt x="21" y="43"/>
                    <a:pt x="21" y="43"/>
                    <a:pt x="21" y="43"/>
                  </a:cubicBezTo>
                  <a:cubicBezTo>
                    <a:pt x="21" y="43"/>
                    <a:pt x="21" y="43"/>
                    <a:pt x="21" y="43"/>
                  </a:cubicBezTo>
                  <a:cubicBezTo>
                    <a:pt x="21" y="43"/>
                    <a:pt x="21" y="43"/>
                    <a:pt x="21" y="43"/>
                  </a:cubicBezTo>
                  <a:cubicBezTo>
                    <a:pt x="21" y="43"/>
                    <a:pt x="21" y="43"/>
                    <a:pt x="21" y="43"/>
                  </a:cubicBezTo>
                  <a:cubicBezTo>
                    <a:pt x="21" y="43"/>
                    <a:pt x="21" y="43"/>
                    <a:pt x="21" y="43"/>
                  </a:cubicBezTo>
                  <a:cubicBezTo>
                    <a:pt x="21" y="43"/>
                    <a:pt x="21" y="43"/>
                    <a:pt x="22" y="43"/>
                  </a:cubicBezTo>
                  <a:cubicBezTo>
                    <a:pt x="22" y="43"/>
                    <a:pt x="22" y="43"/>
                    <a:pt x="22" y="43"/>
                  </a:cubicBezTo>
                  <a:cubicBezTo>
                    <a:pt x="22" y="44"/>
                    <a:pt x="22" y="44"/>
                    <a:pt x="22" y="45"/>
                  </a:cubicBezTo>
                  <a:cubicBezTo>
                    <a:pt x="23" y="47"/>
                    <a:pt x="23" y="47"/>
                    <a:pt x="23" y="47"/>
                  </a:cubicBezTo>
                  <a:cubicBezTo>
                    <a:pt x="23" y="47"/>
                    <a:pt x="23" y="47"/>
                    <a:pt x="23" y="47"/>
                  </a:cubicBezTo>
                  <a:cubicBezTo>
                    <a:pt x="23" y="47"/>
                    <a:pt x="23" y="47"/>
                    <a:pt x="23" y="47"/>
                  </a:cubicBezTo>
                  <a:cubicBezTo>
                    <a:pt x="23" y="47"/>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9"/>
                  </a:cubicBezTo>
                  <a:cubicBezTo>
                    <a:pt x="24" y="49"/>
                    <a:pt x="24" y="49"/>
                    <a:pt x="24" y="49"/>
                  </a:cubicBezTo>
                  <a:cubicBezTo>
                    <a:pt x="24" y="49"/>
                    <a:pt x="24" y="49"/>
                    <a:pt x="24" y="49"/>
                  </a:cubicBezTo>
                  <a:cubicBezTo>
                    <a:pt x="25" y="49"/>
                    <a:pt x="25" y="49"/>
                    <a:pt x="25" y="49"/>
                  </a:cubicBezTo>
                  <a:cubicBezTo>
                    <a:pt x="25" y="49"/>
                    <a:pt x="26" y="49"/>
                    <a:pt x="26" y="49"/>
                  </a:cubicBezTo>
                  <a:cubicBezTo>
                    <a:pt x="26" y="49"/>
                    <a:pt x="26" y="49"/>
                    <a:pt x="26" y="49"/>
                  </a:cubicBezTo>
                  <a:cubicBezTo>
                    <a:pt x="26" y="49"/>
                    <a:pt x="26" y="49"/>
                    <a:pt x="26" y="49"/>
                  </a:cubicBezTo>
                  <a:cubicBezTo>
                    <a:pt x="26" y="49"/>
                    <a:pt x="26" y="49"/>
                    <a:pt x="26" y="49"/>
                  </a:cubicBezTo>
                  <a:cubicBezTo>
                    <a:pt x="26" y="49"/>
                    <a:pt x="26" y="49"/>
                    <a:pt x="26" y="49"/>
                  </a:cubicBezTo>
                  <a:cubicBezTo>
                    <a:pt x="26" y="49"/>
                    <a:pt x="26" y="49"/>
                    <a:pt x="26" y="49"/>
                  </a:cubicBezTo>
                  <a:cubicBezTo>
                    <a:pt x="26" y="49"/>
                    <a:pt x="26" y="49"/>
                    <a:pt x="27" y="49"/>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7"/>
                    <a:pt x="28" y="47"/>
                    <a:pt x="28" y="47"/>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7" y="45"/>
                    <a:pt x="27" y="45"/>
                  </a:cubicBezTo>
                  <a:cubicBezTo>
                    <a:pt x="27" y="45"/>
                    <a:pt x="27" y="45"/>
                    <a:pt x="27" y="45"/>
                  </a:cubicBezTo>
                  <a:cubicBezTo>
                    <a:pt x="27" y="45"/>
                    <a:pt x="27" y="45"/>
                    <a:pt x="27" y="45"/>
                  </a:cubicBezTo>
                  <a:cubicBezTo>
                    <a:pt x="25" y="44"/>
                    <a:pt x="24" y="43"/>
                    <a:pt x="24" y="41"/>
                  </a:cubicBezTo>
                  <a:cubicBezTo>
                    <a:pt x="24" y="40"/>
                    <a:pt x="24" y="40"/>
                    <a:pt x="24" y="40"/>
                  </a:cubicBezTo>
                  <a:cubicBezTo>
                    <a:pt x="24" y="40"/>
                    <a:pt x="24" y="40"/>
                    <a:pt x="24" y="40"/>
                  </a:cubicBezTo>
                  <a:cubicBezTo>
                    <a:pt x="24" y="40"/>
                    <a:pt x="24" y="39"/>
                    <a:pt x="24" y="39"/>
                  </a:cubicBezTo>
                  <a:cubicBezTo>
                    <a:pt x="24" y="39"/>
                    <a:pt x="24" y="39"/>
                    <a:pt x="24" y="39"/>
                  </a:cubicBezTo>
                  <a:cubicBezTo>
                    <a:pt x="24" y="39"/>
                    <a:pt x="24" y="39"/>
                    <a:pt x="24" y="39"/>
                  </a:cubicBezTo>
                  <a:cubicBezTo>
                    <a:pt x="24" y="39"/>
                    <a:pt x="24" y="39"/>
                    <a:pt x="24" y="39"/>
                  </a:cubicBezTo>
                  <a:cubicBezTo>
                    <a:pt x="24" y="39"/>
                    <a:pt x="24" y="39"/>
                    <a:pt x="24" y="39"/>
                  </a:cubicBezTo>
                  <a:cubicBezTo>
                    <a:pt x="25" y="38"/>
                    <a:pt x="25" y="38"/>
                    <a:pt x="25" y="38"/>
                  </a:cubicBezTo>
                  <a:cubicBezTo>
                    <a:pt x="25" y="38"/>
                    <a:pt x="25" y="38"/>
                    <a:pt x="25" y="38"/>
                  </a:cubicBezTo>
                  <a:cubicBezTo>
                    <a:pt x="25" y="38"/>
                    <a:pt x="25" y="38"/>
                    <a:pt x="25" y="38"/>
                  </a:cubicBezTo>
                  <a:cubicBezTo>
                    <a:pt x="25" y="38"/>
                    <a:pt x="25" y="38"/>
                    <a:pt x="25" y="38"/>
                  </a:cubicBezTo>
                  <a:cubicBezTo>
                    <a:pt x="25" y="38"/>
                    <a:pt x="26" y="38"/>
                    <a:pt x="26" y="38"/>
                  </a:cubicBezTo>
                  <a:cubicBezTo>
                    <a:pt x="26" y="38"/>
                    <a:pt x="26" y="38"/>
                    <a:pt x="26" y="38"/>
                  </a:cubicBezTo>
                  <a:cubicBezTo>
                    <a:pt x="26" y="38"/>
                    <a:pt x="26" y="38"/>
                    <a:pt x="26" y="38"/>
                  </a:cubicBezTo>
                  <a:cubicBezTo>
                    <a:pt x="26" y="38"/>
                    <a:pt x="26" y="37"/>
                    <a:pt x="26" y="37"/>
                  </a:cubicBezTo>
                  <a:cubicBezTo>
                    <a:pt x="26" y="37"/>
                    <a:pt x="26" y="37"/>
                    <a:pt x="26" y="37"/>
                  </a:cubicBezTo>
                  <a:cubicBezTo>
                    <a:pt x="26" y="37"/>
                    <a:pt x="26" y="37"/>
                    <a:pt x="26"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8" y="37"/>
                    <a:pt x="28" y="37"/>
                  </a:cubicBezTo>
                  <a:cubicBezTo>
                    <a:pt x="28" y="37"/>
                    <a:pt x="28" y="37"/>
                    <a:pt x="28" y="37"/>
                  </a:cubicBezTo>
                  <a:cubicBezTo>
                    <a:pt x="28" y="37"/>
                    <a:pt x="28" y="37"/>
                    <a:pt x="28" y="37"/>
                  </a:cubicBezTo>
                  <a:cubicBezTo>
                    <a:pt x="28" y="37"/>
                    <a:pt x="28" y="37"/>
                    <a:pt x="28" y="37"/>
                  </a:cubicBezTo>
                  <a:cubicBezTo>
                    <a:pt x="28" y="37"/>
                    <a:pt x="28" y="37"/>
                    <a:pt x="28" y="37"/>
                  </a:cubicBezTo>
                  <a:cubicBezTo>
                    <a:pt x="28" y="37"/>
                    <a:pt x="28" y="37"/>
                    <a:pt x="29" y="37"/>
                  </a:cubicBezTo>
                  <a:close/>
                  <a:moveTo>
                    <a:pt x="18" y="29"/>
                  </a:moveTo>
                  <a:cubicBezTo>
                    <a:pt x="18" y="28"/>
                    <a:pt x="18" y="28"/>
                    <a:pt x="18" y="28"/>
                  </a:cubicBezTo>
                  <a:cubicBezTo>
                    <a:pt x="18" y="28"/>
                    <a:pt x="18" y="28"/>
                    <a:pt x="18" y="28"/>
                  </a:cubicBezTo>
                  <a:cubicBezTo>
                    <a:pt x="19" y="28"/>
                    <a:pt x="19" y="28"/>
                    <a:pt x="19" y="28"/>
                  </a:cubicBezTo>
                  <a:cubicBezTo>
                    <a:pt x="19" y="27"/>
                    <a:pt x="19" y="27"/>
                    <a:pt x="19" y="27"/>
                  </a:cubicBezTo>
                  <a:cubicBezTo>
                    <a:pt x="19" y="27"/>
                    <a:pt x="19" y="27"/>
                    <a:pt x="19" y="27"/>
                  </a:cubicBezTo>
                  <a:cubicBezTo>
                    <a:pt x="20" y="27"/>
                    <a:pt x="20" y="27"/>
                    <a:pt x="20" y="27"/>
                  </a:cubicBezTo>
                  <a:cubicBezTo>
                    <a:pt x="20" y="26"/>
                    <a:pt x="20" y="26"/>
                    <a:pt x="20" y="26"/>
                  </a:cubicBezTo>
                  <a:cubicBezTo>
                    <a:pt x="21" y="26"/>
                    <a:pt x="21" y="26"/>
                    <a:pt x="21" y="26"/>
                  </a:cubicBezTo>
                  <a:cubicBezTo>
                    <a:pt x="21" y="26"/>
                    <a:pt x="21" y="26"/>
                    <a:pt x="21" y="26"/>
                  </a:cubicBezTo>
                  <a:cubicBezTo>
                    <a:pt x="21" y="26"/>
                    <a:pt x="21" y="25"/>
                    <a:pt x="22" y="25"/>
                  </a:cubicBezTo>
                  <a:cubicBezTo>
                    <a:pt x="22" y="25"/>
                    <a:pt x="23" y="25"/>
                    <a:pt x="23" y="24"/>
                  </a:cubicBezTo>
                  <a:cubicBezTo>
                    <a:pt x="23" y="24"/>
                    <a:pt x="23" y="24"/>
                    <a:pt x="23" y="24"/>
                  </a:cubicBezTo>
                  <a:cubicBezTo>
                    <a:pt x="23" y="24"/>
                    <a:pt x="23" y="24"/>
                    <a:pt x="23" y="24"/>
                  </a:cubicBezTo>
                  <a:cubicBezTo>
                    <a:pt x="24" y="24"/>
                    <a:pt x="24" y="24"/>
                    <a:pt x="24" y="24"/>
                  </a:cubicBezTo>
                  <a:cubicBezTo>
                    <a:pt x="24" y="23"/>
                    <a:pt x="24" y="23"/>
                    <a:pt x="24" y="23"/>
                  </a:cubicBezTo>
                  <a:cubicBezTo>
                    <a:pt x="24" y="23"/>
                    <a:pt x="24" y="23"/>
                    <a:pt x="24" y="23"/>
                  </a:cubicBezTo>
                  <a:cubicBezTo>
                    <a:pt x="25" y="24"/>
                    <a:pt x="25" y="24"/>
                    <a:pt x="25" y="24"/>
                  </a:cubicBezTo>
                  <a:cubicBezTo>
                    <a:pt x="25" y="24"/>
                    <a:pt x="25" y="24"/>
                    <a:pt x="25" y="24"/>
                  </a:cubicBezTo>
                  <a:cubicBezTo>
                    <a:pt x="26" y="24"/>
                    <a:pt x="26" y="24"/>
                    <a:pt x="26" y="24"/>
                  </a:cubicBezTo>
                  <a:cubicBezTo>
                    <a:pt x="26" y="25"/>
                    <a:pt x="26" y="25"/>
                    <a:pt x="26" y="25"/>
                  </a:cubicBezTo>
                  <a:cubicBezTo>
                    <a:pt x="27" y="25"/>
                    <a:pt x="27" y="25"/>
                    <a:pt x="27" y="25"/>
                  </a:cubicBezTo>
                  <a:cubicBezTo>
                    <a:pt x="27" y="25"/>
                    <a:pt x="27" y="25"/>
                    <a:pt x="27" y="25"/>
                  </a:cubicBezTo>
                  <a:cubicBezTo>
                    <a:pt x="27" y="26"/>
                    <a:pt x="27" y="26"/>
                    <a:pt x="27" y="26"/>
                  </a:cubicBezTo>
                  <a:cubicBezTo>
                    <a:pt x="27" y="26"/>
                    <a:pt x="27" y="26"/>
                    <a:pt x="28" y="27"/>
                  </a:cubicBezTo>
                  <a:cubicBezTo>
                    <a:pt x="28" y="27"/>
                    <a:pt x="28" y="27"/>
                    <a:pt x="28" y="27"/>
                  </a:cubicBezTo>
                  <a:cubicBezTo>
                    <a:pt x="28" y="28"/>
                    <a:pt x="28" y="28"/>
                    <a:pt x="28" y="28"/>
                  </a:cubicBezTo>
                  <a:cubicBezTo>
                    <a:pt x="28" y="28"/>
                    <a:pt x="28" y="28"/>
                    <a:pt x="28" y="28"/>
                  </a:cubicBezTo>
                  <a:cubicBezTo>
                    <a:pt x="28" y="28"/>
                    <a:pt x="28" y="28"/>
                    <a:pt x="28" y="28"/>
                  </a:cubicBezTo>
                  <a:cubicBezTo>
                    <a:pt x="28" y="29"/>
                    <a:pt x="28" y="29"/>
                    <a:pt x="28" y="29"/>
                  </a:cubicBezTo>
                  <a:cubicBezTo>
                    <a:pt x="28" y="29"/>
                    <a:pt x="28" y="29"/>
                    <a:pt x="28" y="29"/>
                  </a:cubicBezTo>
                  <a:cubicBezTo>
                    <a:pt x="28" y="29"/>
                    <a:pt x="28" y="29"/>
                    <a:pt x="28" y="29"/>
                  </a:cubicBezTo>
                  <a:cubicBezTo>
                    <a:pt x="28" y="30"/>
                    <a:pt x="28" y="30"/>
                    <a:pt x="28" y="30"/>
                  </a:cubicBezTo>
                  <a:cubicBezTo>
                    <a:pt x="28" y="30"/>
                    <a:pt x="28" y="30"/>
                    <a:pt x="28" y="30"/>
                  </a:cubicBezTo>
                  <a:cubicBezTo>
                    <a:pt x="28" y="31"/>
                    <a:pt x="28" y="31"/>
                    <a:pt x="28" y="31"/>
                  </a:cubicBezTo>
                  <a:cubicBezTo>
                    <a:pt x="28" y="31"/>
                    <a:pt x="28" y="31"/>
                    <a:pt x="28" y="31"/>
                  </a:cubicBezTo>
                  <a:cubicBezTo>
                    <a:pt x="28" y="32"/>
                    <a:pt x="28" y="32"/>
                    <a:pt x="28" y="32"/>
                  </a:cubicBezTo>
                  <a:cubicBezTo>
                    <a:pt x="27" y="32"/>
                    <a:pt x="27" y="32"/>
                    <a:pt x="27" y="32"/>
                  </a:cubicBezTo>
                  <a:cubicBezTo>
                    <a:pt x="27" y="32"/>
                    <a:pt x="27" y="32"/>
                    <a:pt x="27" y="32"/>
                  </a:cubicBezTo>
                  <a:cubicBezTo>
                    <a:pt x="27" y="33"/>
                    <a:pt x="27" y="33"/>
                    <a:pt x="27" y="33"/>
                  </a:cubicBezTo>
                  <a:cubicBezTo>
                    <a:pt x="26" y="33"/>
                    <a:pt x="26" y="33"/>
                    <a:pt x="26" y="33"/>
                  </a:cubicBezTo>
                  <a:cubicBezTo>
                    <a:pt x="26" y="33"/>
                    <a:pt x="26" y="33"/>
                    <a:pt x="26" y="33"/>
                  </a:cubicBezTo>
                  <a:cubicBezTo>
                    <a:pt x="26" y="32"/>
                    <a:pt x="26" y="32"/>
                    <a:pt x="26" y="32"/>
                  </a:cubicBezTo>
                  <a:cubicBezTo>
                    <a:pt x="25" y="32"/>
                    <a:pt x="25" y="32"/>
                    <a:pt x="25" y="32"/>
                  </a:cubicBezTo>
                  <a:cubicBezTo>
                    <a:pt x="25" y="32"/>
                    <a:pt x="25" y="32"/>
                    <a:pt x="25" y="32"/>
                  </a:cubicBezTo>
                  <a:cubicBezTo>
                    <a:pt x="24" y="31"/>
                    <a:pt x="24" y="31"/>
                    <a:pt x="23" y="31"/>
                  </a:cubicBezTo>
                  <a:cubicBezTo>
                    <a:pt x="23" y="31"/>
                    <a:pt x="23" y="31"/>
                    <a:pt x="23" y="31"/>
                  </a:cubicBezTo>
                  <a:cubicBezTo>
                    <a:pt x="23" y="31"/>
                    <a:pt x="23" y="31"/>
                    <a:pt x="23" y="31"/>
                  </a:cubicBezTo>
                  <a:cubicBezTo>
                    <a:pt x="22" y="30"/>
                    <a:pt x="22" y="30"/>
                    <a:pt x="22" y="30"/>
                  </a:cubicBezTo>
                  <a:cubicBezTo>
                    <a:pt x="22" y="30"/>
                    <a:pt x="22" y="30"/>
                    <a:pt x="22" y="30"/>
                  </a:cubicBezTo>
                  <a:cubicBezTo>
                    <a:pt x="21" y="30"/>
                    <a:pt x="21" y="30"/>
                    <a:pt x="21" y="30"/>
                  </a:cubicBezTo>
                  <a:cubicBezTo>
                    <a:pt x="20" y="30"/>
                    <a:pt x="20" y="30"/>
                    <a:pt x="19" y="30"/>
                  </a:cubicBezTo>
                  <a:cubicBezTo>
                    <a:pt x="19" y="30"/>
                    <a:pt x="19" y="30"/>
                    <a:pt x="19" y="30"/>
                  </a:cubicBezTo>
                  <a:cubicBezTo>
                    <a:pt x="19" y="30"/>
                    <a:pt x="19" y="30"/>
                    <a:pt x="19" y="30"/>
                  </a:cubicBezTo>
                  <a:cubicBezTo>
                    <a:pt x="18" y="30"/>
                    <a:pt x="18" y="30"/>
                    <a:pt x="18" y="30"/>
                  </a:cubicBezTo>
                  <a:cubicBezTo>
                    <a:pt x="18" y="30"/>
                    <a:pt x="18" y="30"/>
                    <a:pt x="18" y="30"/>
                  </a:cubicBezTo>
                  <a:cubicBezTo>
                    <a:pt x="18" y="29"/>
                    <a:pt x="18" y="29"/>
                    <a:pt x="18" y="29"/>
                  </a:cubicBezTo>
                  <a:cubicBezTo>
                    <a:pt x="18" y="29"/>
                    <a:pt x="18" y="29"/>
                    <a:pt x="18" y="29"/>
                  </a:cubicBezTo>
                  <a:close/>
                  <a:moveTo>
                    <a:pt x="16" y="36"/>
                  </a:moveTo>
                  <a:cubicBezTo>
                    <a:pt x="16" y="36"/>
                    <a:pt x="16" y="36"/>
                    <a:pt x="16" y="36"/>
                  </a:cubicBezTo>
                  <a:cubicBezTo>
                    <a:pt x="16" y="36"/>
                    <a:pt x="16" y="36"/>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7" y="35"/>
                    <a:pt x="17" y="35"/>
                    <a:pt x="17" y="35"/>
                  </a:cubicBezTo>
                  <a:cubicBezTo>
                    <a:pt x="17" y="35"/>
                    <a:pt x="17" y="35"/>
                    <a:pt x="17" y="35"/>
                  </a:cubicBezTo>
                  <a:cubicBezTo>
                    <a:pt x="17" y="35"/>
                    <a:pt x="17" y="35"/>
                    <a:pt x="18" y="34"/>
                  </a:cubicBezTo>
                  <a:cubicBezTo>
                    <a:pt x="18" y="34"/>
                    <a:pt x="18" y="34"/>
                    <a:pt x="18" y="34"/>
                  </a:cubicBezTo>
                  <a:cubicBezTo>
                    <a:pt x="18" y="34"/>
                    <a:pt x="18" y="34"/>
                    <a:pt x="18"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20" y="34"/>
                    <a:pt x="20" y="34"/>
                    <a:pt x="20" y="34"/>
                  </a:cubicBezTo>
                  <a:cubicBezTo>
                    <a:pt x="20" y="35"/>
                    <a:pt x="20" y="35"/>
                    <a:pt x="20" y="35"/>
                  </a:cubicBezTo>
                  <a:cubicBezTo>
                    <a:pt x="20" y="35"/>
                    <a:pt x="20" y="35"/>
                    <a:pt x="20" y="35"/>
                  </a:cubicBezTo>
                  <a:cubicBezTo>
                    <a:pt x="20" y="36"/>
                    <a:pt x="20" y="36"/>
                    <a:pt x="20" y="36"/>
                  </a:cubicBezTo>
                  <a:cubicBezTo>
                    <a:pt x="20" y="36"/>
                    <a:pt x="20" y="36"/>
                    <a:pt x="20" y="36"/>
                  </a:cubicBezTo>
                  <a:cubicBezTo>
                    <a:pt x="20" y="37"/>
                    <a:pt x="20" y="37"/>
                    <a:pt x="20" y="37"/>
                  </a:cubicBezTo>
                  <a:cubicBezTo>
                    <a:pt x="20" y="37"/>
                    <a:pt x="20" y="37"/>
                    <a:pt x="20" y="37"/>
                  </a:cubicBezTo>
                  <a:cubicBezTo>
                    <a:pt x="20" y="37"/>
                    <a:pt x="20" y="37"/>
                    <a:pt x="20" y="37"/>
                  </a:cubicBezTo>
                  <a:cubicBezTo>
                    <a:pt x="19" y="38"/>
                    <a:pt x="19" y="38"/>
                    <a:pt x="19" y="38"/>
                  </a:cubicBezTo>
                  <a:cubicBezTo>
                    <a:pt x="19" y="38"/>
                    <a:pt x="19" y="39"/>
                    <a:pt x="18" y="39"/>
                  </a:cubicBezTo>
                  <a:cubicBezTo>
                    <a:pt x="18" y="39"/>
                    <a:pt x="18" y="39"/>
                    <a:pt x="18" y="39"/>
                  </a:cubicBezTo>
                  <a:cubicBezTo>
                    <a:pt x="18" y="39"/>
                    <a:pt x="18" y="39"/>
                    <a:pt x="17" y="39"/>
                  </a:cubicBezTo>
                  <a:cubicBezTo>
                    <a:pt x="17" y="39"/>
                    <a:pt x="17" y="39"/>
                    <a:pt x="17" y="39"/>
                  </a:cubicBezTo>
                  <a:cubicBezTo>
                    <a:pt x="16" y="38"/>
                    <a:pt x="16" y="38"/>
                    <a:pt x="16" y="38"/>
                  </a:cubicBezTo>
                  <a:cubicBezTo>
                    <a:pt x="16" y="38"/>
                    <a:pt x="16" y="38"/>
                    <a:pt x="16" y="38"/>
                  </a:cubicBezTo>
                  <a:cubicBezTo>
                    <a:pt x="16" y="38"/>
                    <a:pt x="16" y="38"/>
                    <a:pt x="16" y="38"/>
                  </a:cubicBezTo>
                  <a:cubicBezTo>
                    <a:pt x="16" y="37"/>
                    <a:pt x="16" y="37"/>
                    <a:pt x="16" y="37"/>
                  </a:cubicBezTo>
                  <a:cubicBezTo>
                    <a:pt x="16" y="37"/>
                    <a:pt x="16" y="37"/>
                    <a:pt x="16" y="36"/>
                  </a:cubicBezTo>
                  <a:cubicBezTo>
                    <a:pt x="15" y="36"/>
                    <a:pt x="15" y="36"/>
                    <a:pt x="15" y="36"/>
                  </a:cubicBezTo>
                  <a:lnTo>
                    <a:pt x="16" y="36"/>
                  </a:ln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49" name="Freeform 45"/>
            <p:cNvSpPr/>
            <p:nvPr/>
          </p:nvSpPr>
          <p:spPr bwMode="auto">
            <a:xfrm>
              <a:off x="1870847" y="5106810"/>
              <a:ext cx="79316" cy="116923"/>
            </a:xfrm>
            <a:custGeom>
              <a:avLst/>
              <a:gdLst>
                <a:gd name="T0" fmla="*/ 4 w 49"/>
                <a:gd name="T1" fmla="*/ 58 h 72"/>
                <a:gd name="T2" fmla="*/ 9 w 49"/>
                <a:gd name="T3" fmla="*/ 57 h 72"/>
                <a:gd name="T4" fmla="*/ 11 w 49"/>
                <a:gd name="T5" fmla="*/ 56 h 72"/>
                <a:gd name="T6" fmla="*/ 12 w 49"/>
                <a:gd name="T7" fmla="*/ 55 h 72"/>
                <a:gd name="T8" fmla="*/ 17 w 49"/>
                <a:gd name="T9" fmla="*/ 51 h 72"/>
                <a:gd name="T10" fmla="*/ 23 w 49"/>
                <a:gd name="T11" fmla="*/ 44 h 72"/>
                <a:gd name="T12" fmla="*/ 26 w 49"/>
                <a:gd name="T13" fmla="*/ 43 h 72"/>
                <a:gd name="T14" fmla="*/ 29 w 49"/>
                <a:gd name="T15" fmla="*/ 49 h 72"/>
                <a:gd name="T16" fmla="*/ 32 w 49"/>
                <a:gd name="T17" fmla="*/ 61 h 72"/>
                <a:gd name="T18" fmla="*/ 34 w 49"/>
                <a:gd name="T19" fmla="*/ 65 h 72"/>
                <a:gd name="T20" fmla="*/ 36 w 49"/>
                <a:gd name="T21" fmla="*/ 67 h 72"/>
                <a:gd name="T22" fmla="*/ 41 w 49"/>
                <a:gd name="T23" fmla="*/ 71 h 72"/>
                <a:gd name="T24" fmla="*/ 46 w 49"/>
                <a:gd name="T25" fmla="*/ 72 h 72"/>
                <a:gd name="T26" fmla="*/ 47 w 49"/>
                <a:gd name="T27" fmla="*/ 72 h 72"/>
                <a:gd name="T28" fmla="*/ 47 w 49"/>
                <a:gd name="T29" fmla="*/ 67 h 72"/>
                <a:gd name="T30" fmla="*/ 38 w 49"/>
                <a:gd name="T31" fmla="*/ 56 h 72"/>
                <a:gd name="T32" fmla="*/ 37 w 49"/>
                <a:gd name="T33" fmla="*/ 54 h 72"/>
                <a:gd name="T34" fmla="*/ 36 w 49"/>
                <a:gd name="T35" fmla="*/ 49 h 72"/>
                <a:gd name="T36" fmla="*/ 34 w 49"/>
                <a:gd name="T37" fmla="*/ 46 h 72"/>
                <a:gd name="T38" fmla="*/ 32 w 49"/>
                <a:gd name="T39" fmla="*/ 38 h 72"/>
                <a:gd name="T40" fmla="*/ 34 w 49"/>
                <a:gd name="T41" fmla="*/ 32 h 72"/>
                <a:gd name="T42" fmla="*/ 39 w 49"/>
                <a:gd name="T43" fmla="*/ 32 h 72"/>
                <a:gd name="T44" fmla="*/ 43 w 49"/>
                <a:gd name="T45" fmla="*/ 32 h 72"/>
                <a:gd name="T46" fmla="*/ 46 w 49"/>
                <a:gd name="T47" fmla="*/ 31 h 72"/>
                <a:gd name="T48" fmla="*/ 49 w 49"/>
                <a:gd name="T49" fmla="*/ 29 h 72"/>
                <a:gd name="T50" fmla="*/ 48 w 49"/>
                <a:gd name="T51" fmla="*/ 27 h 72"/>
                <a:gd name="T52" fmla="*/ 47 w 49"/>
                <a:gd name="T53" fmla="*/ 25 h 72"/>
                <a:gd name="T54" fmla="*/ 45 w 49"/>
                <a:gd name="T55" fmla="*/ 24 h 72"/>
                <a:gd name="T56" fmla="*/ 42 w 49"/>
                <a:gd name="T57" fmla="*/ 24 h 72"/>
                <a:gd name="T58" fmla="*/ 39 w 49"/>
                <a:gd name="T59" fmla="*/ 22 h 72"/>
                <a:gd name="T60" fmla="*/ 42 w 49"/>
                <a:gd name="T61" fmla="*/ 15 h 72"/>
                <a:gd name="T62" fmla="*/ 45 w 49"/>
                <a:gd name="T63" fmla="*/ 5 h 72"/>
                <a:gd name="T64" fmla="*/ 44 w 49"/>
                <a:gd name="T65" fmla="*/ 4 h 72"/>
                <a:gd name="T66" fmla="*/ 41 w 49"/>
                <a:gd name="T67" fmla="*/ 0 h 72"/>
                <a:gd name="T68" fmla="*/ 39 w 49"/>
                <a:gd name="T69" fmla="*/ 0 h 72"/>
                <a:gd name="T70" fmla="*/ 38 w 49"/>
                <a:gd name="T71" fmla="*/ 1 h 72"/>
                <a:gd name="T72" fmla="*/ 37 w 49"/>
                <a:gd name="T73" fmla="*/ 4 h 72"/>
                <a:gd name="T74" fmla="*/ 37 w 49"/>
                <a:gd name="T75" fmla="*/ 6 h 72"/>
                <a:gd name="T76" fmla="*/ 38 w 49"/>
                <a:gd name="T77" fmla="*/ 10 h 72"/>
                <a:gd name="T78" fmla="*/ 33 w 49"/>
                <a:gd name="T79" fmla="*/ 23 h 72"/>
                <a:gd name="T80" fmla="*/ 25 w 49"/>
                <a:gd name="T81" fmla="*/ 24 h 72"/>
                <a:gd name="T82" fmla="*/ 21 w 49"/>
                <a:gd name="T83" fmla="*/ 24 h 72"/>
                <a:gd name="T84" fmla="*/ 17 w 49"/>
                <a:gd name="T85" fmla="*/ 24 h 72"/>
                <a:gd name="T86" fmla="*/ 14 w 49"/>
                <a:gd name="T87" fmla="*/ 24 h 72"/>
                <a:gd name="T88" fmla="*/ 12 w 49"/>
                <a:gd name="T89" fmla="*/ 25 h 72"/>
                <a:gd name="T90" fmla="*/ 11 w 49"/>
                <a:gd name="T91" fmla="*/ 26 h 72"/>
                <a:gd name="T92" fmla="*/ 11 w 49"/>
                <a:gd name="T93" fmla="*/ 29 h 72"/>
                <a:gd name="T94" fmla="*/ 11 w 49"/>
                <a:gd name="T95" fmla="*/ 31 h 72"/>
                <a:gd name="T96" fmla="*/ 14 w 49"/>
                <a:gd name="T97" fmla="*/ 32 h 72"/>
                <a:gd name="T98" fmla="*/ 17 w 49"/>
                <a:gd name="T99" fmla="*/ 32 h 72"/>
                <a:gd name="T100" fmla="*/ 20 w 49"/>
                <a:gd name="T101" fmla="*/ 32 h 72"/>
                <a:gd name="T102" fmla="*/ 25 w 49"/>
                <a:gd name="T103" fmla="*/ 32 h 72"/>
                <a:gd name="T104" fmla="*/ 26 w 49"/>
                <a:gd name="T105" fmla="*/ 35 h 72"/>
                <a:gd name="T106" fmla="*/ 20 w 49"/>
                <a:gd name="T107" fmla="*/ 42 h 72"/>
                <a:gd name="T108" fmla="*/ 18 w 49"/>
                <a:gd name="T109" fmla="*/ 43 h 72"/>
                <a:gd name="T110" fmla="*/ 11 w 49"/>
                <a:gd name="T111" fmla="*/ 50 h 72"/>
                <a:gd name="T112" fmla="*/ 9 w 49"/>
                <a:gd name="T113" fmla="*/ 51 h 72"/>
                <a:gd name="T114" fmla="*/ 3 w 49"/>
                <a:gd name="T115" fmla="*/ 5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72">
                  <a:moveTo>
                    <a:pt x="1" y="57"/>
                  </a:moveTo>
                  <a:cubicBezTo>
                    <a:pt x="1" y="57"/>
                    <a:pt x="1" y="57"/>
                    <a:pt x="1" y="57"/>
                  </a:cubicBezTo>
                  <a:cubicBezTo>
                    <a:pt x="1" y="57"/>
                    <a:pt x="1" y="57"/>
                    <a:pt x="1" y="57"/>
                  </a:cubicBezTo>
                  <a:cubicBezTo>
                    <a:pt x="2" y="57"/>
                    <a:pt x="2" y="57"/>
                    <a:pt x="2" y="57"/>
                  </a:cubicBezTo>
                  <a:cubicBezTo>
                    <a:pt x="2" y="58"/>
                    <a:pt x="2" y="58"/>
                    <a:pt x="2" y="58"/>
                  </a:cubicBezTo>
                  <a:cubicBezTo>
                    <a:pt x="2" y="58"/>
                    <a:pt x="2" y="58"/>
                    <a:pt x="2" y="58"/>
                  </a:cubicBezTo>
                  <a:cubicBezTo>
                    <a:pt x="2" y="58"/>
                    <a:pt x="2" y="58"/>
                    <a:pt x="2" y="58"/>
                  </a:cubicBezTo>
                  <a:cubicBezTo>
                    <a:pt x="3" y="58"/>
                    <a:pt x="3" y="58"/>
                    <a:pt x="3" y="58"/>
                  </a:cubicBezTo>
                  <a:cubicBezTo>
                    <a:pt x="3" y="58"/>
                    <a:pt x="3" y="58"/>
                    <a:pt x="3" y="58"/>
                  </a:cubicBezTo>
                  <a:cubicBezTo>
                    <a:pt x="3" y="58"/>
                    <a:pt x="3" y="58"/>
                    <a:pt x="4" y="58"/>
                  </a:cubicBezTo>
                  <a:cubicBezTo>
                    <a:pt x="4" y="58"/>
                    <a:pt x="4" y="58"/>
                    <a:pt x="4" y="58"/>
                  </a:cubicBezTo>
                  <a:cubicBezTo>
                    <a:pt x="5" y="58"/>
                    <a:pt x="5" y="58"/>
                    <a:pt x="6" y="58"/>
                  </a:cubicBezTo>
                  <a:cubicBezTo>
                    <a:pt x="6" y="58"/>
                    <a:pt x="7" y="58"/>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10" y="57"/>
                    <a:pt x="10" y="57"/>
                    <a:pt x="10" y="57"/>
                  </a:cubicBezTo>
                  <a:cubicBezTo>
                    <a:pt x="10" y="57"/>
                    <a:pt x="10" y="57"/>
                    <a:pt x="10" y="57"/>
                  </a:cubicBezTo>
                  <a:cubicBezTo>
                    <a:pt x="10" y="57"/>
                    <a:pt x="10" y="57"/>
                    <a:pt x="10" y="57"/>
                  </a:cubicBezTo>
                  <a:cubicBezTo>
                    <a:pt x="10" y="57"/>
                    <a:pt x="10" y="57"/>
                    <a:pt x="10" y="57"/>
                  </a:cubicBezTo>
                  <a:cubicBezTo>
                    <a:pt x="10" y="56"/>
                    <a:pt x="10" y="56"/>
                    <a:pt x="10" y="56"/>
                  </a:cubicBezTo>
                  <a:cubicBezTo>
                    <a:pt x="11" y="56"/>
                    <a:pt x="11" y="56"/>
                    <a:pt x="11" y="56"/>
                  </a:cubicBezTo>
                  <a:cubicBezTo>
                    <a:pt x="11" y="56"/>
                    <a:pt x="11" y="56"/>
                    <a:pt x="11" y="56"/>
                  </a:cubicBezTo>
                  <a:cubicBezTo>
                    <a:pt x="11" y="55"/>
                    <a:pt x="11" y="55"/>
                    <a:pt x="11"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4"/>
                    <a:pt x="13" y="54"/>
                    <a:pt x="13" y="54"/>
                  </a:cubicBezTo>
                  <a:cubicBezTo>
                    <a:pt x="14" y="54"/>
                    <a:pt x="14" y="54"/>
                    <a:pt x="14" y="54"/>
                  </a:cubicBezTo>
                  <a:cubicBezTo>
                    <a:pt x="17" y="51"/>
                    <a:pt x="17" y="51"/>
                    <a:pt x="17" y="51"/>
                  </a:cubicBezTo>
                  <a:cubicBezTo>
                    <a:pt x="18" y="51"/>
                    <a:pt x="18" y="51"/>
                    <a:pt x="18" y="51"/>
                  </a:cubicBezTo>
                  <a:cubicBezTo>
                    <a:pt x="18" y="50"/>
                    <a:pt x="19" y="50"/>
                    <a:pt x="19" y="50"/>
                  </a:cubicBezTo>
                  <a:cubicBezTo>
                    <a:pt x="19" y="50"/>
                    <a:pt x="19" y="50"/>
                    <a:pt x="19" y="50"/>
                  </a:cubicBezTo>
                  <a:cubicBezTo>
                    <a:pt x="19" y="49"/>
                    <a:pt x="19" y="49"/>
                    <a:pt x="19" y="49"/>
                  </a:cubicBezTo>
                  <a:cubicBezTo>
                    <a:pt x="20" y="48"/>
                    <a:pt x="21" y="47"/>
                    <a:pt x="23" y="45"/>
                  </a:cubicBezTo>
                  <a:cubicBezTo>
                    <a:pt x="23" y="45"/>
                    <a:pt x="23" y="45"/>
                    <a:pt x="23" y="45"/>
                  </a:cubicBezTo>
                  <a:cubicBezTo>
                    <a:pt x="23" y="45"/>
                    <a:pt x="23" y="45"/>
                    <a:pt x="23" y="45"/>
                  </a:cubicBezTo>
                  <a:cubicBezTo>
                    <a:pt x="23" y="45"/>
                    <a:pt x="23" y="45"/>
                    <a:pt x="23" y="45"/>
                  </a:cubicBezTo>
                  <a:cubicBezTo>
                    <a:pt x="23" y="45"/>
                    <a:pt x="23" y="45"/>
                    <a:pt x="23" y="45"/>
                  </a:cubicBezTo>
                  <a:cubicBezTo>
                    <a:pt x="23" y="45"/>
                    <a:pt x="23" y="45"/>
                    <a:pt x="23" y="45"/>
                  </a:cubicBezTo>
                  <a:cubicBezTo>
                    <a:pt x="23" y="44"/>
                    <a:pt x="23" y="44"/>
                    <a:pt x="23" y="44"/>
                  </a:cubicBezTo>
                  <a:cubicBezTo>
                    <a:pt x="24" y="44"/>
                    <a:pt x="24" y="44"/>
                    <a:pt x="24" y="44"/>
                  </a:cubicBezTo>
                  <a:cubicBezTo>
                    <a:pt x="24" y="44"/>
                    <a:pt x="24" y="44"/>
                    <a:pt x="24" y="44"/>
                  </a:cubicBezTo>
                  <a:cubicBezTo>
                    <a:pt x="24" y="44"/>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6" y="43"/>
                    <a:pt x="26" y="43"/>
                    <a:pt x="26" y="43"/>
                  </a:cubicBezTo>
                  <a:cubicBezTo>
                    <a:pt x="26" y="43"/>
                    <a:pt x="26" y="43"/>
                    <a:pt x="26" y="43"/>
                  </a:cubicBezTo>
                  <a:cubicBezTo>
                    <a:pt x="27" y="43"/>
                    <a:pt x="27" y="43"/>
                    <a:pt x="27" y="43"/>
                  </a:cubicBezTo>
                  <a:cubicBezTo>
                    <a:pt x="27" y="43"/>
                    <a:pt x="27" y="43"/>
                    <a:pt x="27" y="43"/>
                  </a:cubicBezTo>
                  <a:cubicBezTo>
                    <a:pt x="28" y="44"/>
                    <a:pt x="28" y="44"/>
                    <a:pt x="28" y="44"/>
                  </a:cubicBezTo>
                  <a:cubicBezTo>
                    <a:pt x="28" y="44"/>
                    <a:pt x="28" y="44"/>
                    <a:pt x="28" y="44"/>
                  </a:cubicBezTo>
                  <a:cubicBezTo>
                    <a:pt x="28" y="45"/>
                    <a:pt x="28" y="45"/>
                    <a:pt x="28" y="45"/>
                  </a:cubicBezTo>
                  <a:cubicBezTo>
                    <a:pt x="28" y="45"/>
                    <a:pt x="28" y="45"/>
                    <a:pt x="28" y="45"/>
                  </a:cubicBezTo>
                  <a:cubicBezTo>
                    <a:pt x="28" y="46"/>
                    <a:pt x="28" y="46"/>
                    <a:pt x="28" y="46"/>
                  </a:cubicBezTo>
                  <a:cubicBezTo>
                    <a:pt x="28" y="46"/>
                    <a:pt x="28" y="47"/>
                    <a:pt x="29" y="47"/>
                  </a:cubicBezTo>
                  <a:cubicBezTo>
                    <a:pt x="29" y="48"/>
                    <a:pt x="29" y="48"/>
                    <a:pt x="29" y="48"/>
                  </a:cubicBezTo>
                  <a:cubicBezTo>
                    <a:pt x="29" y="49"/>
                    <a:pt x="29" y="49"/>
                    <a:pt x="29" y="49"/>
                  </a:cubicBezTo>
                  <a:cubicBezTo>
                    <a:pt x="29" y="49"/>
                    <a:pt x="29" y="49"/>
                    <a:pt x="29" y="49"/>
                  </a:cubicBezTo>
                  <a:cubicBezTo>
                    <a:pt x="29" y="49"/>
                    <a:pt x="29" y="49"/>
                    <a:pt x="29" y="49"/>
                  </a:cubicBezTo>
                  <a:cubicBezTo>
                    <a:pt x="29" y="50"/>
                    <a:pt x="29" y="50"/>
                    <a:pt x="29" y="50"/>
                  </a:cubicBezTo>
                  <a:cubicBezTo>
                    <a:pt x="29" y="50"/>
                    <a:pt x="29" y="50"/>
                    <a:pt x="29" y="50"/>
                  </a:cubicBezTo>
                  <a:cubicBezTo>
                    <a:pt x="29" y="50"/>
                    <a:pt x="29" y="50"/>
                    <a:pt x="29" y="50"/>
                  </a:cubicBezTo>
                  <a:cubicBezTo>
                    <a:pt x="29" y="50"/>
                    <a:pt x="29" y="50"/>
                    <a:pt x="29" y="50"/>
                  </a:cubicBezTo>
                  <a:cubicBezTo>
                    <a:pt x="30" y="51"/>
                    <a:pt x="30" y="51"/>
                    <a:pt x="30" y="51"/>
                  </a:cubicBezTo>
                  <a:cubicBezTo>
                    <a:pt x="30" y="52"/>
                    <a:pt x="30" y="53"/>
                    <a:pt x="30" y="54"/>
                  </a:cubicBezTo>
                  <a:cubicBezTo>
                    <a:pt x="31" y="55"/>
                    <a:pt x="31" y="57"/>
                    <a:pt x="31" y="58"/>
                  </a:cubicBezTo>
                  <a:cubicBezTo>
                    <a:pt x="31" y="58"/>
                    <a:pt x="31" y="58"/>
                    <a:pt x="31" y="59"/>
                  </a:cubicBezTo>
                  <a:cubicBezTo>
                    <a:pt x="31" y="59"/>
                    <a:pt x="31" y="59"/>
                    <a:pt x="32" y="60"/>
                  </a:cubicBezTo>
                  <a:cubicBezTo>
                    <a:pt x="32" y="61"/>
                    <a:pt x="32" y="61"/>
                    <a:pt x="32" y="61"/>
                  </a:cubicBezTo>
                  <a:cubicBezTo>
                    <a:pt x="33" y="62"/>
                    <a:pt x="33" y="62"/>
                    <a:pt x="33" y="62"/>
                  </a:cubicBezTo>
                  <a:cubicBezTo>
                    <a:pt x="33" y="62"/>
                    <a:pt x="33" y="62"/>
                    <a:pt x="33" y="62"/>
                  </a:cubicBezTo>
                  <a:cubicBezTo>
                    <a:pt x="33" y="63"/>
                    <a:pt x="33" y="63"/>
                    <a:pt x="33" y="63"/>
                  </a:cubicBezTo>
                  <a:cubicBezTo>
                    <a:pt x="33" y="63"/>
                    <a:pt x="33" y="63"/>
                    <a:pt x="33" y="63"/>
                  </a:cubicBezTo>
                  <a:cubicBezTo>
                    <a:pt x="33" y="64"/>
                    <a:pt x="33" y="64"/>
                    <a:pt x="33" y="64"/>
                  </a:cubicBezTo>
                  <a:cubicBezTo>
                    <a:pt x="33" y="64"/>
                    <a:pt x="33" y="64"/>
                    <a:pt x="33" y="64"/>
                  </a:cubicBezTo>
                  <a:cubicBezTo>
                    <a:pt x="34" y="64"/>
                    <a:pt x="34" y="64"/>
                    <a:pt x="34" y="64"/>
                  </a:cubicBezTo>
                  <a:cubicBezTo>
                    <a:pt x="34" y="64"/>
                    <a:pt x="34" y="64"/>
                    <a:pt x="34" y="64"/>
                  </a:cubicBezTo>
                  <a:cubicBezTo>
                    <a:pt x="34" y="65"/>
                    <a:pt x="34" y="65"/>
                    <a:pt x="34" y="65"/>
                  </a:cubicBezTo>
                  <a:cubicBezTo>
                    <a:pt x="34" y="65"/>
                    <a:pt x="34" y="65"/>
                    <a:pt x="34" y="65"/>
                  </a:cubicBezTo>
                  <a:cubicBezTo>
                    <a:pt x="34" y="65"/>
                    <a:pt x="34" y="65"/>
                    <a:pt x="34" y="65"/>
                  </a:cubicBezTo>
                  <a:cubicBezTo>
                    <a:pt x="34" y="65"/>
                    <a:pt x="34" y="65"/>
                    <a:pt x="34" y="65"/>
                  </a:cubicBezTo>
                  <a:cubicBezTo>
                    <a:pt x="34" y="65"/>
                    <a:pt x="34" y="65"/>
                    <a:pt x="34" y="65"/>
                  </a:cubicBezTo>
                  <a:cubicBezTo>
                    <a:pt x="34" y="65"/>
                    <a:pt x="34" y="65"/>
                    <a:pt x="34" y="65"/>
                  </a:cubicBezTo>
                  <a:cubicBezTo>
                    <a:pt x="35" y="66"/>
                    <a:pt x="35" y="66"/>
                    <a:pt x="35" y="66"/>
                  </a:cubicBezTo>
                  <a:cubicBezTo>
                    <a:pt x="35" y="66"/>
                    <a:pt x="35" y="66"/>
                    <a:pt x="35" y="66"/>
                  </a:cubicBezTo>
                  <a:cubicBezTo>
                    <a:pt x="35" y="66"/>
                    <a:pt x="35" y="66"/>
                    <a:pt x="35" y="66"/>
                  </a:cubicBezTo>
                  <a:cubicBezTo>
                    <a:pt x="35" y="66"/>
                    <a:pt x="35" y="66"/>
                    <a:pt x="35" y="66"/>
                  </a:cubicBezTo>
                  <a:cubicBezTo>
                    <a:pt x="35" y="66"/>
                    <a:pt x="35" y="66"/>
                    <a:pt x="35" y="66"/>
                  </a:cubicBezTo>
                  <a:cubicBezTo>
                    <a:pt x="36" y="66"/>
                    <a:pt x="36" y="66"/>
                    <a:pt x="36" y="66"/>
                  </a:cubicBezTo>
                  <a:cubicBezTo>
                    <a:pt x="36" y="67"/>
                    <a:pt x="36" y="67"/>
                    <a:pt x="36" y="67"/>
                  </a:cubicBezTo>
                  <a:cubicBezTo>
                    <a:pt x="36" y="67"/>
                    <a:pt x="36" y="67"/>
                    <a:pt x="36" y="67"/>
                  </a:cubicBezTo>
                  <a:cubicBezTo>
                    <a:pt x="37" y="67"/>
                    <a:pt x="37" y="67"/>
                    <a:pt x="37" y="68"/>
                  </a:cubicBezTo>
                  <a:cubicBezTo>
                    <a:pt x="37" y="68"/>
                    <a:pt x="37" y="68"/>
                    <a:pt x="37" y="68"/>
                  </a:cubicBezTo>
                  <a:cubicBezTo>
                    <a:pt x="37" y="68"/>
                    <a:pt x="37" y="68"/>
                    <a:pt x="37" y="68"/>
                  </a:cubicBezTo>
                  <a:cubicBezTo>
                    <a:pt x="37" y="68"/>
                    <a:pt x="37" y="68"/>
                    <a:pt x="37" y="68"/>
                  </a:cubicBezTo>
                  <a:cubicBezTo>
                    <a:pt x="37" y="68"/>
                    <a:pt x="37" y="68"/>
                    <a:pt x="37" y="68"/>
                  </a:cubicBezTo>
                  <a:cubicBezTo>
                    <a:pt x="38" y="68"/>
                    <a:pt x="38" y="68"/>
                    <a:pt x="38" y="69"/>
                  </a:cubicBezTo>
                  <a:cubicBezTo>
                    <a:pt x="38" y="69"/>
                    <a:pt x="39" y="69"/>
                    <a:pt x="39" y="69"/>
                  </a:cubicBezTo>
                  <a:cubicBezTo>
                    <a:pt x="39" y="69"/>
                    <a:pt x="39" y="70"/>
                    <a:pt x="40" y="70"/>
                  </a:cubicBezTo>
                  <a:cubicBezTo>
                    <a:pt x="40" y="70"/>
                    <a:pt x="40" y="70"/>
                    <a:pt x="40" y="70"/>
                  </a:cubicBezTo>
                  <a:cubicBezTo>
                    <a:pt x="40" y="70"/>
                    <a:pt x="40" y="70"/>
                    <a:pt x="40" y="70"/>
                  </a:cubicBezTo>
                  <a:cubicBezTo>
                    <a:pt x="41" y="70"/>
                    <a:pt x="41" y="71"/>
                    <a:pt x="41" y="71"/>
                  </a:cubicBezTo>
                  <a:cubicBezTo>
                    <a:pt x="42" y="71"/>
                    <a:pt x="42" y="71"/>
                    <a:pt x="42" y="71"/>
                  </a:cubicBezTo>
                  <a:cubicBezTo>
                    <a:pt x="42" y="71"/>
                    <a:pt x="42" y="71"/>
                    <a:pt x="42" y="71"/>
                  </a:cubicBezTo>
                  <a:cubicBezTo>
                    <a:pt x="44" y="72"/>
                    <a:pt x="44" y="72"/>
                    <a:pt x="44" y="72"/>
                  </a:cubicBezTo>
                  <a:cubicBezTo>
                    <a:pt x="44" y="72"/>
                    <a:pt x="44" y="72"/>
                    <a:pt x="44" y="72"/>
                  </a:cubicBezTo>
                  <a:cubicBezTo>
                    <a:pt x="45" y="72"/>
                    <a:pt x="45" y="72"/>
                    <a:pt x="45" y="72"/>
                  </a:cubicBezTo>
                  <a:cubicBezTo>
                    <a:pt x="45" y="72"/>
                    <a:pt x="45" y="72"/>
                    <a:pt x="45" y="72"/>
                  </a:cubicBezTo>
                  <a:cubicBezTo>
                    <a:pt x="45" y="72"/>
                    <a:pt x="45" y="72"/>
                    <a:pt x="45" y="72"/>
                  </a:cubicBezTo>
                  <a:cubicBezTo>
                    <a:pt x="45" y="72"/>
                    <a:pt x="45"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9" y="70"/>
                    <a:pt x="49" y="70"/>
                    <a:pt x="49" y="70"/>
                  </a:cubicBezTo>
                  <a:cubicBezTo>
                    <a:pt x="49" y="70"/>
                    <a:pt x="49" y="70"/>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8" y="69"/>
                    <a:pt x="48" y="69"/>
                    <a:pt x="48" y="69"/>
                  </a:cubicBezTo>
                  <a:cubicBezTo>
                    <a:pt x="48" y="68"/>
                    <a:pt x="48" y="68"/>
                    <a:pt x="48" y="68"/>
                  </a:cubicBezTo>
                  <a:cubicBezTo>
                    <a:pt x="47" y="67"/>
                    <a:pt x="47" y="67"/>
                    <a:pt x="47" y="67"/>
                  </a:cubicBezTo>
                  <a:cubicBezTo>
                    <a:pt x="46" y="67"/>
                    <a:pt x="46" y="67"/>
                    <a:pt x="46" y="67"/>
                  </a:cubicBezTo>
                  <a:cubicBezTo>
                    <a:pt x="46" y="66"/>
                    <a:pt x="46" y="66"/>
                    <a:pt x="45" y="66"/>
                  </a:cubicBezTo>
                  <a:cubicBezTo>
                    <a:pt x="45" y="66"/>
                    <a:pt x="45" y="65"/>
                    <a:pt x="45" y="65"/>
                  </a:cubicBezTo>
                  <a:cubicBezTo>
                    <a:pt x="44" y="65"/>
                    <a:pt x="44" y="64"/>
                    <a:pt x="44" y="64"/>
                  </a:cubicBezTo>
                  <a:cubicBezTo>
                    <a:pt x="43" y="64"/>
                    <a:pt x="43" y="63"/>
                    <a:pt x="43" y="63"/>
                  </a:cubicBezTo>
                  <a:cubicBezTo>
                    <a:pt x="43" y="63"/>
                    <a:pt x="42" y="62"/>
                    <a:pt x="42" y="62"/>
                  </a:cubicBezTo>
                  <a:cubicBezTo>
                    <a:pt x="42" y="62"/>
                    <a:pt x="41" y="61"/>
                    <a:pt x="41" y="61"/>
                  </a:cubicBezTo>
                  <a:cubicBezTo>
                    <a:pt x="41" y="60"/>
                    <a:pt x="40" y="60"/>
                    <a:pt x="40" y="59"/>
                  </a:cubicBezTo>
                  <a:cubicBezTo>
                    <a:pt x="39" y="58"/>
                    <a:pt x="39" y="58"/>
                    <a:pt x="39" y="57"/>
                  </a:cubicBezTo>
                  <a:cubicBezTo>
                    <a:pt x="39" y="57"/>
                    <a:pt x="39" y="57"/>
                    <a:pt x="39" y="57"/>
                  </a:cubicBezTo>
                  <a:cubicBezTo>
                    <a:pt x="38" y="57"/>
                    <a:pt x="38" y="57"/>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4"/>
                    <a:pt x="38" y="54"/>
                    <a:pt x="38"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3"/>
                    <a:pt x="37" y="53"/>
                  </a:cubicBezTo>
                  <a:cubicBezTo>
                    <a:pt x="37" y="53"/>
                    <a:pt x="37" y="53"/>
                    <a:pt x="37" y="53"/>
                  </a:cubicBezTo>
                  <a:cubicBezTo>
                    <a:pt x="36" y="53"/>
                    <a:pt x="36" y="53"/>
                    <a:pt x="36" y="53"/>
                  </a:cubicBezTo>
                  <a:cubicBezTo>
                    <a:pt x="36" y="52"/>
                    <a:pt x="36" y="52"/>
                    <a:pt x="36" y="51"/>
                  </a:cubicBezTo>
                  <a:cubicBezTo>
                    <a:pt x="36" y="51"/>
                    <a:pt x="36" y="50"/>
                    <a:pt x="36" y="50"/>
                  </a:cubicBezTo>
                  <a:cubicBezTo>
                    <a:pt x="36" y="50"/>
                    <a:pt x="36" y="50"/>
                    <a:pt x="36" y="50"/>
                  </a:cubicBezTo>
                  <a:cubicBezTo>
                    <a:pt x="36" y="50"/>
                    <a:pt x="36" y="49"/>
                    <a:pt x="36" y="49"/>
                  </a:cubicBezTo>
                  <a:cubicBezTo>
                    <a:pt x="36" y="49"/>
                    <a:pt x="36" y="49"/>
                    <a:pt x="36" y="49"/>
                  </a:cubicBezTo>
                  <a:cubicBezTo>
                    <a:pt x="36" y="49"/>
                    <a:pt x="36" y="49"/>
                    <a:pt x="36" y="49"/>
                  </a:cubicBezTo>
                  <a:cubicBezTo>
                    <a:pt x="35" y="49"/>
                    <a:pt x="35" y="49"/>
                    <a:pt x="35" y="49"/>
                  </a:cubicBezTo>
                  <a:cubicBezTo>
                    <a:pt x="35" y="49"/>
                    <a:pt x="35" y="49"/>
                    <a:pt x="35" y="49"/>
                  </a:cubicBezTo>
                  <a:cubicBezTo>
                    <a:pt x="35" y="49"/>
                    <a:pt x="35" y="49"/>
                    <a:pt x="35" y="49"/>
                  </a:cubicBezTo>
                  <a:cubicBezTo>
                    <a:pt x="35" y="49"/>
                    <a:pt x="35" y="49"/>
                    <a:pt x="35" y="49"/>
                  </a:cubicBezTo>
                  <a:cubicBezTo>
                    <a:pt x="35" y="48"/>
                    <a:pt x="35" y="48"/>
                    <a:pt x="35" y="48"/>
                  </a:cubicBezTo>
                  <a:cubicBezTo>
                    <a:pt x="35" y="48"/>
                    <a:pt x="35" y="48"/>
                    <a:pt x="35" y="48"/>
                  </a:cubicBezTo>
                  <a:cubicBezTo>
                    <a:pt x="35" y="48"/>
                    <a:pt x="35" y="48"/>
                    <a:pt x="35" y="48"/>
                  </a:cubicBezTo>
                  <a:cubicBezTo>
                    <a:pt x="34" y="47"/>
                    <a:pt x="34" y="47"/>
                    <a:pt x="34" y="46"/>
                  </a:cubicBezTo>
                  <a:cubicBezTo>
                    <a:pt x="34" y="46"/>
                    <a:pt x="34" y="46"/>
                    <a:pt x="34" y="46"/>
                  </a:cubicBezTo>
                  <a:cubicBezTo>
                    <a:pt x="34" y="46"/>
                    <a:pt x="34" y="46"/>
                    <a:pt x="34" y="46"/>
                  </a:cubicBezTo>
                  <a:cubicBezTo>
                    <a:pt x="34" y="46"/>
                    <a:pt x="34" y="46"/>
                    <a:pt x="34" y="46"/>
                  </a:cubicBezTo>
                  <a:cubicBezTo>
                    <a:pt x="34" y="45"/>
                    <a:pt x="34" y="45"/>
                    <a:pt x="34" y="45"/>
                  </a:cubicBezTo>
                  <a:cubicBezTo>
                    <a:pt x="34" y="45"/>
                    <a:pt x="34" y="45"/>
                    <a:pt x="34" y="45"/>
                  </a:cubicBezTo>
                  <a:cubicBezTo>
                    <a:pt x="33" y="43"/>
                    <a:pt x="33" y="42"/>
                    <a:pt x="32" y="40"/>
                  </a:cubicBezTo>
                  <a:cubicBezTo>
                    <a:pt x="32" y="39"/>
                    <a:pt x="32" y="39"/>
                    <a:pt x="32" y="39"/>
                  </a:cubicBezTo>
                  <a:cubicBezTo>
                    <a:pt x="32" y="39"/>
                    <a:pt x="32" y="39"/>
                    <a:pt x="32" y="39"/>
                  </a:cubicBezTo>
                  <a:cubicBezTo>
                    <a:pt x="32" y="39"/>
                    <a:pt x="32" y="39"/>
                    <a:pt x="32" y="38"/>
                  </a:cubicBezTo>
                  <a:cubicBezTo>
                    <a:pt x="32" y="38"/>
                    <a:pt x="32" y="38"/>
                    <a:pt x="32" y="38"/>
                  </a:cubicBezTo>
                  <a:cubicBezTo>
                    <a:pt x="32" y="38"/>
                    <a:pt x="32" y="38"/>
                    <a:pt x="32" y="38"/>
                  </a:cubicBezTo>
                  <a:cubicBezTo>
                    <a:pt x="32" y="38"/>
                    <a:pt x="32" y="38"/>
                    <a:pt x="32" y="38"/>
                  </a:cubicBezTo>
                  <a:cubicBezTo>
                    <a:pt x="32" y="38"/>
                    <a:pt x="32" y="38"/>
                    <a:pt x="32" y="38"/>
                  </a:cubicBezTo>
                  <a:cubicBezTo>
                    <a:pt x="32" y="38"/>
                    <a:pt x="32" y="38"/>
                    <a:pt x="32" y="38"/>
                  </a:cubicBezTo>
                  <a:cubicBezTo>
                    <a:pt x="32" y="37"/>
                    <a:pt x="32" y="37"/>
                    <a:pt x="32" y="37"/>
                  </a:cubicBezTo>
                  <a:cubicBezTo>
                    <a:pt x="33" y="34"/>
                    <a:pt x="33" y="34"/>
                    <a:pt x="33" y="34"/>
                  </a:cubicBezTo>
                  <a:cubicBezTo>
                    <a:pt x="33" y="33"/>
                    <a:pt x="33" y="33"/>
                    <a:pt x="33" y="33"/>
                  </a:cubicBezTo>
                  <a:cubicBezTo>
                    <a:pt x="33" y="33"/>
                    <a:pt x="33" y="33"/>
                    <a:pt x="33" y="33"/>
                  </a:cubicBezTo>
                  <a:cubicBezTo>
                    <a:pt x="33" y="33"/>
                    <a:pt x="33" y="33"/>
                    <a:pt x="33" y="33"/>
                  </a:cubicBezTo>
                  <a:cubicBezTo>
                    <a:pt x="33" y="33"/>
                    <a:pt x="33" y="33"/>
                    <a:pt x="33" y="33"/>
                  </a:cubicBezTo>
                  <a:cubicBezTo>
                    <a:pt x="34" y="32"/>
                    <a:pt x="34" y="32"/>
                    <a:pt x="34" y="32"/>
                  </a:cubicBezTo>
                  <a:cubicBezTo>
                    <a:pt x="34" y="32"/>
                    <a:pt x="34" y="32"/>
                    <a:pt x="34" y="32"/>
                  </a:cubicBezTo>
                  <a:cubicBezTo>
                    <a:pt x="34" y="32"/>
                    <a:pt x="34" y="32"/>
                    <a:pt x="34" y="32"/>
                  </a:cubicBezTo>
                  <a:cubicBezTo>
                    <a:pt x="35" y="32"/>
                    <a:pt x="35" y="32"/>
                    <a:pt x="35" y="32"/>
                  </a:cubicBezTo>
                  <a:cubicBezTo>
                    <a:pt x="35" y="31"/>
                    <a:pt x="35" y="31"/>
                    <a:pt x="35" y="31"/>
                  </a:cubicBezTo>
                  <a:cubicBezTo>
                    <a:pt x="35" y="31"/>
                    <a:pt x="35" y="31"/>
                    <a:pt x="35" y="31"/>
                  </a:cubicBezTo>
                  <a:cubicBezTo>
                    <a:pt x="36" y="31"/>
                    <a:pt x="36" y="31"/>
                    <a:pt x="36" y="31"/>
                  </a:cubicBezTo>
                  <a:cubicBezTo>
                    <a:pt x="36" y="31"/>
                    <a:pt x="36" y="31"/>
                    <a:pt x="36" y="31"/>
                  </a:cubicBezTo>
                  <a:cubicBezTo>
                    <a:pt x="37" y="31"/>
                    <a:pt x="37" y="31"/>
                    <a:pt x="37" y="31"/>
                  </a:cubicBezTo>
                  <a:cubicBezTo>
                    <a:pt x="37" y="32"/>
                    <a:pt x="38" y="32"/>
                    <a:pt x="38" y="32"/>
                  </a:cubicBezTo>
                  <a:cubicBezTo>
                    <a:pt x="38" y="32"/>
                    <a:pt x="39" y="32"/>
                    <a:pt x="39" y="32"/>
                  </a:cubicBezTo>
                  <a:cubicBezTo>
                    <a:pt x="39" y="32"/>
                    <a:pt x="39" y="32"/>
                    <a:pt x="39" y="32"/>
                  </a:cubicBezTo>
                  <a:cubicBezTo>
                    <a:pt x="39" y="32"/>
                    <a:pt x="39" y="32"/>
                    <a:pt x="39" y="32"/>
                  </a:cubicBezTo>
                  <a:cubicBezTo>
                    <a:pt x="39" y="32"/>
                    <a:pt x="39" y="32"/>
                    <a:pt x="39" y="32"/>
                  </a:cubicBezTo>
                  <a:cubicBezTo>
                    <a:pt x="39" y="32"/>
                    <a:pt x="40" y="32"/>
                    <a:pt x="40" y="32"/>
                  </a:cubicBezTo>
                  <a:cubicBezTo>
                    <a:pt x="40" y="32"/>
                    <a:pt x="41" y="32"/>
                    <a:pt x="41" y="32"/>
                  </a:cubicBezTo>
                  <a:cubicBezTo>
                    <a:pt x="41" y="32"/>
                    <a:pt x="41" y="32"/>
                    <a:pt x="41" y="32"/>
                  </a:cubicBezTo>
                  <a:cubicBezTo>
                    <a:pt x="41" y="32"/>
                    <a:pt x="41" y="32"/>
                    <a:pt x="41" y="32"/>
                  </a:cubicBezTo>
                  <a:cubicBezTo>
                    <a:pt x="41" y="32"/>
                    <a:pt x="41" y="32"/>
                    <a:pt x="41" y="32"/>
                  </a:cubicBezTo>
                  <a:cubicBezTo>
                    <a:pt x="42" y="32"/>
                    <a:pt x="42" y="32"/>
                    <a:pt x="42" y="32"/>
                  </a:cubicBezTo>
                  <a:cubicBezTo>
                    <a:pt x="42" y="32"/>
                    <a:pt x="42" y="32"/>
                    <a:pt x="42" y="32"/>
                  </a:cubicBezTo>
                  <a:cubicBezTo>
                    <a:pt x="42" y="32"/>
                    <a:pt x="42" y="32"/>
                    <a:pt x="42" y="32"/>
                  </a:cubicBezTo>
                  <a:cubicBezTo>
                    <a:pt x="42" y="32"/>
                    <a:pt x="42" y="32"/>
                    <a:pt x="42" y="32"/>
                  </a:cubicBezTo>
                  <a:cubicBezTo>
                    <a:pt x="42" y="32"/>
                    <a:pt x="42" y="32"/>
                    <a:pt x="42"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4" y="32"/>
                    <a:pt x="44" y="32"/>
                    <a:pt x="44" y="32"/>
                  </a:cubicBezTo>
                  <a:cubicBezTo>
                    <a:pt x="44" y="32"/>
                    <a:pt x="44" y="32"/>
                    <a:pt x="44" y="32"/>
                  </a:cubicBezTo>
                  <a:cubicBezTo>
                    <a:pt x="44" y="32"/>
                    <a:pt x="45" y="32"/>
                    <a:pt x="45" y="32"/>
                  </a:cubicBezTo>
                  <a:cubicBezTo>
                    <a:pt x="46" y="32"/>
                    <a:pt x="46" y="31"/>
                    <a:pt x="46" y="31"/>
                  </a:cubicBezTo>
                  <a:cubicBezTo>
                    <a:pt x="46" y="31"/>
                    <a:pt x="46" y="31"/>
                    <a:pt x="46" y="31"/>
                  </a:cubicBezTo>
                  <a:cubicBezTo>
                    <a:pt x="46" y="31"/>
                    <a:pt x="46" y="31"/>
                    <a:pt x="46" y="31"/>
                  </a:cubicBezTo>
                  <a:cubicBezTo>
                    <a:pt x="47" y="31"/>
                    <a:pt x="47" y="31"/>
                    <a:pt x="47" y="31"/>
                  </a:cubicBezTo>
                  <a:cubicBezTo>
                    <a:pt x="47" y="31"/>
                    <a:pt x="47" y="31"/>
                    <a:pt x="47" y="31"/>
                  </a:cubicBezTo>
                  <a:cubicBezTo>
                    <a:pt x="48" y="31"/>
                    <a:pt x="48" y="31"/>
                    <a:pt x="48" y="31"/>
                  </a:cubicBezTo>
                  <a:cubicBezTo>
                    <a:pt x="48" y="31"/>
                    <a:pt x="48" y="31"/>
                    <a:pt x="48" y="31"/>
                  </a:cubicBezTo>
                  <a:cubicBezTo>
                    <a:pt x="48" y="31"/>
                    <a:pt x="48" y="31"/>
                    <a:pt x="48" y="31"/>
                  </a:cubicBezTo>
                  <a:cubicBezTo>
                    <a:pt x="48" y="31"/>
                    <a:pt x="48" y="31"/>
                    <a:pt x="48" y="31"/>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8"/>
                    <a:pt x="49" y="28"/>
                    <a:pt x="49" y="28"/>
                  </a:cubicBezTo>
                  <a:cubicBezTo>
                    <a:pt x="49" y="28"/>
                    <a:pt x="49" y="28"/>
                    <a:pt x="49" y="28"/>
                  </a:cubicBezTo>
                  <a:cubicBezTo>
                    <a:pt x="49" y="28"/>
                    <a:pt x="49" y="28"/>
                    <a:pt x="49" y="28"/>
                  </a:cubicBezTo>
                  <a:cubicBezTo>
                    <a:pt x="49" y="28"/>
                    <a:pt x="49" y="28"/>
                    <a:pt x="49" y="28"/>
                  </a:cubicBezTo>
                  <a:cubicBezTo>
                    <a:pt x="49" y="28"/>
                    <a:pt x="49" y="28"/>
                    <a:pt x="49" y="28"/>
                  </a:cubicBezTo>
                  <a:cubicBezTo>
                    <a:pt x="49" y="27"/>
                    <a:pt x="49" y="27"/>
                    <a:pt x="49" y="27"/>
                  </a:cubicBezTo>
                  <a:cubicBezTo>
                    <a:pt x="49" y="27"/>
                    <a:pt x="49" y="27"/>
                    <a:pt x="49" y="27"/>
                  </a:cubicBezTo>
                  <a:cubicBezTo>
                    <a:pt x="48" y="27"/>
                    <a:pt x="48" y="27"/>
                    <a:pt x="48" y="27"/>
                  </a:cubicBezTo>
                  <a:cubicBezTo>
                    <a:pt x="48" y="27"/>
                    <a:pt x="48" y="27"/>
                    <a:pt x="48" y="27"/>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7" y="25"/>
                    <a:pt x="47" y="25"/>
                    <a:pt x="47" y="25"/>
                  </a:cubicBezTo>
                  <a:cubicBezTo>
                    <a:pt x="47" y="25"/>
                    <a:pt x="47" y="25"/>
                    <a:pt x="47" y="25"/>
                  </a:cubicBezTo>
                  <a:cubicBezTo>
                    <a:pt x="47" y="25"/>
                    <a:pt x="47" y="25"/>
                    <a:pt x="47" y="25"/>
                  </a:cubicBezTo>
                  <a:cubicBezTo>
                    <a:pt x="47" y="25"/>
                    <a:pt x="47" y="25"/>
                    <a:pt x="47" y="25"/>
                  </a:cubicBezTo>
                  <a:cubicBezTo>
                    <a:pt x="47" y="25"/>
                    <a:pt x="47" y="25"/>
                    <a:pt x="47" y="25"/>
                  </a:cubicBezTo>
                  <a:cubicBezTo>
                    <a:pt x="46" y="25"/>
                    <a:pt x="46" y="25"/>
                    <a:pt x="46" y="25"/>
                  </a:cubicBezTo>
                  <a:cubicBezTo>
                    <a:pt x="46" y="25"/>
                    <a:pt x="46" y="25"/>
                    <a:pt x="46" y="25"/>
                  </a:cubicBezTo>
                  <a:cubicBezTo>
                    <a:pt x="46" y="24"/>
                    <a:pt x="46" y="24"/>
                    <a:pt x="46" y="24"/>
                  </a:cubicBezTo>
                  <a:cubicBezTo>
                    <a:pt x="46" y="24"/>
                    <a:pt x="46" y="24"/>
                    <a:pt x="46" y="24"/>
                  </a:cubicBezTo>
                  <a:cubicBezTo>
                    <a:pt x="45" y="24"/>
                    <a:pt x="45" y="24"/>
                    <a:pt x="45" y="24"/>
                  </a:cubicBezTo>
                  <a:cubicBezTo>
                    <a:pt x="45" y="24"/>
                    <a:pt x="45" y="24"/>
                    <a:pt x="45" y="24"/>
                  </a:cubicBezTo>
                  <a:cubicBezTo>
                    <a:pt x="45" y="24"/>
                    <a:pt x="45" y="24"/>
                    <a:pt x="45" y="24"/>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4" y="24"/>
                  </a:cubicBezTo>
                  <a:cubicBezTo>
                    <a:pt x="43" y="24"/>
                    <a:pt x="43" y="24"/>
                    <a:pt x="43" y="24"/>
                  </a:cubicBezTo>
                  <a:cubicBezTo>
                    <a:pt x="43" y="24"/>
                    <a:pt x="43" y="24"/>
                    <a:pt x="43" y="24"/>
                  </a:cubicBezTo>
                  <a:cubicBezTo>
                    <a:pt x="43" y="24"/>
                    <a:pt x="43" y="24"/>
                    <a:pt x="43" y="24"/>
                  </a:cubicBezTo>
                  <a:cubicBezTo>
                    <a:pt x="43" y="24"/>
                    <a:pt x="43" y="24"/>
                    <a:pt x="42" y="24"/>
                  </a:cubicBezTo>
                  <a:cubicBezTo>
                    <a:pt x="42" y="24"/>
                    <a:pt x="42" y="24"/>
                    <a:pt x="42" y="24"/>
                  </a:cubicBezTo>
                  <a:cubicBezTo>
                    <a:pt x="42" y="24"/>
                    <a:pt x="42" y="24"/>
                    <a:pt x="42" y="24"/>
                  </a:cubicBezTo>
                  <a:cubicBezTo>
                    <a:pt x="42" y="24"/>
                    <a:pt x="42" y="24"/>
                    <a:pt x="42" y="24"/>
                  </a:cubicBezTo>
                  <a:cubicBezTo>
                    <a:pt x="41" y="24"/>
                    <a:pt x="41" y="24"/>
                    <a:pt x="41" y="24"/>
                  </a:cubicBezTo>
                  <a:cubicBezTo>
                    <a:pt x="41" y="24"/>
                    <a:pt x="41" y="24"/>
                    <a:pt x="41" y="24"/>
                  </a:cubicBezTo>
                  <a:cubicBezTo>
                    <a:pt x="41" y="24"/>
                    <a:pt x="41" y="24"/>
                    <a:pt x="41" y="24"/>
                  </a:cubicBezTo>
                  <a:cubicBezTo>
                    <a:pt x="41" y="24"/>
                    <a:pt x="41" y="24"/>
                    <a:pt x="41" y="24"/>
                  </a:cubicBezTo>
                  <a:cubicBezTo>
                    <a:pt x="41" y="24"/>
                    <a:pt x="41" y="24"/>
                    <a:pt x="41" y="24"/>
                  </a:cubicBezTo>
                  <a:cubicBezTo>
                    <a:pt x="40" y="24"/>
                    <a:pt x="40" y="24"/>
                    <a:pt x="40" y="24"/>
                  </a:cubicBezTo>
                  <a:cubicBezTo>
                    <a:pt x="40" y="23"/>
                    <a:pt x="40" y="23"/>
                    <a:pt x="40" y="23"/>
                  </a:cubicBezTo>
                  <a:cubicBezTo>
                    <a:pt x="40" y="23"/>
                    <a:pt x="40" y="23"/>
                    <a:pt x="40" y="23"/>
                  </a:cubicBezTo>
                  <a:cubicBezTo>
                    <a:pt x="40" y="23"/>
                    <a:pt x="40" y="23"/>
                    <a:pt x="40" y="23"/>
                  </a:cubicBezTo>
                  <a:cubicBezTo>
                    <a:pt x="39" y="22"/>
                    <a:pt x="39" y="22"/>
                    <a:pt x="39" y="22"/>
                  </a:cubicBezTo>
                  <a:cubicBezTo>
                    <a:pt x="39" y="22"/>
                    <a:pt x="39" y="22"/>
                    <a:pt x="39" y="22"/>
                  </a:cubicBezTo>
                  <a:cubicBezTo>
                    <a:pt x="39" y="22"/>
                    <a:pt x="39" y="22"/>
                    <a:pt x="39" y="22"/>
                  </a:cubicBezTo>
                  <a:cubicBezTo>
                    <a:pt x="40" y="21"/>
                    <a:pt x="40" y="21"/>
                    <a:pt x="40" y="21"/>
                  </a:cubicBezTo>
                  <a:cubicBezTo>
                    <a:pt x="40" y="21"/>
                    <a:pt x="40" y="21"/>
                    <a:pt x="40" y="20"/>
                  </a:cubicBezTo>
                  <a:cubicBezTo>
                    <a:pt x="40" y="20"/>
                    <a:pt x="40" y="20"/>
                    <a:pt x="40" y="19"/>
                  </a:cubicBezTo>
                  <a:cubicBezTo>
                    <a:pt x="41" y="19"/>
                    <a:pt x="41" y="18"/>
                    <a:pt x="41" y="18"/>
                  </a:cubicBezTo>
                  <a:cubicBezTo>
                    <a:pt x="41" y="18"/>
                    <a:pt x="41" y="18"/>
                    <a:pt x="41" y="18"/>
                  </a:cubicBezTo>
                  <a:cubicBezTo>
                    <a:pt x="41" y="18"/>
                    <a:pt x="41" y="18"/>
                    <a:pt x="41" y="18"/>
                  </a:cubicBezTo>
                  <a:cubicBezTo>
                    <a:pt x="41" y="17"/>
                    <a:pt x="41" y="17"/>
                    <a:pt x="41" y="17"/>
                  </a:cubicBezTo>
                  <a:cubicBezTo>
                    <a:pt x="41" y="17"/>
                    <a:pt x="42" y="16"/>
                    <a:pt x="42" y="16"/>
                  </a:cubicBezTo>
                  <a:cubicBezTo>
                    <a:pt x="42" y="16"/>
                    <a:pt x="42" y="15"/>
                    <a:pt x="42" y="15"/>
                  </a:cubicBezTo>
                  <a:cubicBezTo>
                    <a:pt x="42" y="15"/>
                    <a:pt x="42" y="15"/>
                    <a:pt x="42" y="15"/>
                  </a:cubicBezTo>
                  <a:cubicBezTo>
                    <a:pt x="42" y="15"/>
                    <a:pt x="42" y="15"/>
                    <a:pt x="42" y="15"/>
                  </a:cubicBezTo>
                  <a:cubicBezTo>
                    <a:pt x="43" y="13"/>
                    <a:pt x="43" y="13"/>
                    <a:pt x="43" y="13"/>
                  </a:cubicBezTo>
                  <a:cubicBezTo>
                    <a:pt x="43" y="13"/>
                    <a:pt x="43" y="13"/>
                    <a:pt x="43" y="13"/>
                  </a:cubicBezTo>
                  <a:cubicBezTo>
                    <a:pt x="43" y="12"/>
                    <a:pt x="43" y="11"/>
                    <a:pt x="44" y="10"/>
                  </a:cubicBezTo>
                  <a:cubicBezTo>
                    <a:pt x="44" y="9"/>
                    <a:pt x="44" y="9"/>
                    <a:pt x="44" y="8"/>
                  </a:cubicBezTo>
                  <a:cubicBezTo>
                    <a:pt x="45" y="7"/>
                    <a:pt x="45" y="7"/>
                    <a:pt x="45" y="7"/>
                  </a:cubicBezTo>
                  <a:cubicBezTo>
                    <a:pt x="45" y="7"/>
                    <a:pt x="45" y="7"/>
                    <a:pt x="45" y="6"/>
                  </a:cubicBezTo>
                  <a:cubicBezTo>
                    <a:pt x="45" y="6"/>
                    <a:pt x="45" y="6"/>
                    <a:pt x="45" y="6"/>
                  </a:cubicBezTo>
                  <a:cubicBezTo>
                    <a:pt x="45" y="6"/>
                    <a:pt x="45" y="6"/>
                    <a:pt x="45" y="6"/>
                  </a:cubicBezTo>
                  <a:cubicBezTo>
                    <a:pt x="45" y="6"/>
                    <a:pt x="45" y="6"/>
                    <a:pt x="45" y="5"/>
                  </a:cubicBezTo>
                  <a:cubicBezTo>
                    <a:pt x="45" y="5"/>
                    <a:pt x="45" y="5"/>
                    <a:pt x="45" y="5"/>
                  </a:cubicBezTo>
                  <a:cubicBezTo>
                    <a:pt x="45" y="5"/>
                    <a:pt x="45" y="5"/>
                    <a:pt x="45" y="5"/>
                  </a:cubicBezTo>
                  <a:cubicBezTo>
                    <a:pt x="45" y="5"/>
                    <a:pt x="45" y="5"/>
                    <a:pt x="45" y="5"/>
                  </a:cubicBezTo>
                  <a:cubicBezTo>
                    <a:pt x="45" y="5"/>
                    <a:pt x="45" y="5"/>
                    <a:pt x="45" y="5"/>
                  </a:cubicBezTo>
                  <a:cubicBezTo>
                    <a:pt x="45" y="5"/>
                    <a:pt x="45" y="5"/>
                    <a:pt x="45" y="5"/>
                  </a:cubicBezTo>
                  <a:cubicBezTo>
                    <a:pt x="45" y="5"/>
                    <a:pt x="45" y="5"/>
                    <a:pt x="45" y="5"/>
                  </a:cubicBezTo>
                  <a:cubicBezTo>
                    <a:pt x="45" y="4"/>
                    <a:pt x="45" y="4"/>
                    <a:pt x="45" y="4"/>
                  </a:cubicBezTo>
                  <a:cubicBezTo>
                    <a:pt x="45" y="4"/>
                    <a:pt x="45" y="4"/>
                    <a:pt x="45" y="4"/>
                  </a:cubicBezTo>
                  <a:cubicBezTo>
                    <a:pt x="45" y="4"/>
                    <a:pt x="44" y="4"/>
                    <a:pt x="44" y="4"/>
                  </a:cubicBezTo>
                  <a:cubicBezTo>
                    <a:pt x="44" y="4"/>
                    <a:pt x="44" y="4"/>
                    <a:pt x="44" y="4"/>
                  </a:cubicBezTo>
                  <a:cubicBezTo>
                    <a:pt x="44" y="4"/>
                    <a:pt x="44" y="4"/>
                    <a:pt x="44" y="4"/>
                  </a:cubicBezTo>
                  <a:cubicBezTo>
                    <a:pt x="44" y="4"/>
                    <a:pt x="44" y="4"/>
                    <a:pt x="44" y="3"/>
                  </a:cubicBezTo>
                  <a:cubicBezTo>
                    <a:pt x="44" y="3"/>
                    <a:pt x="44" y="3"/>
                    <a:pt x="44" y="3"/>
                  </a:cubicBezTo>
                  <a:cubicBezTo>
                    <a:pt x="44" y="3"/>
                    <a:pt x="44" y="3"/>
                    <a:pt x="44" y="3"/>
                  </a:cubicBezTo>
                  <a:cubicBezTo>
                    <a:pt x="44" y="2"/>
                    <a:pt x="43" y="2"/>
                    <a:pt x="43" y="1"/>
                  </a:cubicBezTo>
                  <a:cubicBezTo>
                    <a:pt x="42" y="1"/>
                    <a:pt x="42" y="1"/>
                    <a:pt x="42" y="1"/>
                  </a:cubicBezTo>
                  <a:cubicBezTo>
                    <a:pt x="42" y="0"/>
                    <a:pt x="42" y="0"/>
                    <a:pt x="42" y="0"/>
                  </a:cubicBezTo>
                  <a:cubicBezTo>
                    <a:pt x="42" y="0"/>
                    <a:pt x="42" y="0"/>
                    <a:pt x="42" y="0"/>
                  </a:cubicBezTo>
                  <a:cubicBezTo>
                    <a:pt x="42" y="0"/>
                    <a:pt x="42" y="0"/>
                    <a:pt x="42" y="0"/>
                  </a:cubicBezTo>
                  <a:cubicBezTo>
                    <a:pt x="42" y="0"/>
                    <a:pt x="42" y="0"/>
                    <a:pt x="42" y="0"/>
                  </a:cubicBezTo>
                  <a:cubicBezTo>
                    <a:pt x="41" y="0"/>
                    <a:pt x="41" y="0"/>
                    <a:pt x="41" y="0"/>
                  </a:cubicBezTo>
                  <a:cubicBezTo>
                    <a:pt x="41" y="0"/>
                    <a:pt x="41" y="0"/>
                    <a:pt x="41" y="0"/>
                  </a:cubicBezTo>
                  <a:cubicBezTo>
                    <a:pt x="41" y="0"/>
                    <a:pt x="41" y="0"/>
                    <a:pt x="41" y="0"/>
                  </a:cubicBezTo>
                  <a:cubicBezTo>
                    <a:pt x="41" y="0"/>
                    <a:pt x="41" y="0"/>
                    <a:pt x="41" y="0"/>
                  </a:cubicBezTo>
                  <a:cubicBezTo>
                    <a:pt x="40" y="0"/>
                    <a:pt x="40" y="0"/>
                    <a:pt x="40" y="0"/>
                  </a:cubicBezTo>
                  <a:cubicBezTo>
                    <a:pt x="40" y="0"/>
                    <a:pt x="40" y="0"/>
                    <a:pt x="40" y="0"/>
                  </a:cubicBezTo>
                  <a:cubicBezTo>
                    <a:pt x="40" y="0"/>
                    <a:pt x="40" y="0"/>
                    <a:pt x="40" y="0"/>
                  </a:cubicBezTo>
                  <a:cubicBezTo>
                    <a:pt x="40" y="0"/>
                    <a:pt x="40" y="0"/>
                    <a:pt x="40"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1"/>
                    <a:pt x="39" y="1"/>
                    <a:pt x="39" y="1"/>
                  </a:cubicBezTo>
                  <a:cubicBezTo>
                    <a:pt x="39" y="1"/>
                    <a:pt x="39" y="1"/>
                    <a:pt x="39"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3"/>
                    <a:pt x="37" y="3"/>
                    <a:pt x="37" y="3"/>
                  </a:cubicBezTo>
                  <a:cubicBezTo>
                    <a:pt x="37" y="3"/>
                    <a:pt x="37" y="3"/>
                    <a:pt x="37" y="3"/>
                  </a:cubicBezTo>
                  <a:cubicBezTo>
                    <a:pt x="37" y="3"/>
                    <a:pt x="37" y="3"/>
                    <a:pt x="37" y="3"/>
                  </a:cubicBezTo>
                  <a:cubicBezTo>
                    <a:pt x="37" y="3"/>
                    <a:pt x="37" y="3"/>
                    <a:pt x="37" y="3"/>
                  </a:cubicBezTo>
                  <a:cubicBezTo>
                    <a:pt x="37" y="4"/>
                    <a:pt x="37" y="4"/>
                    <a:pt x="37" y="4"/>
                  </a:cubicBezTo>
                  <a:cubicBezTo>
                    <a:pt x="36" y="4"/>
                    <a:pt x="36" y="4"/>
                    <a:pt x="36" y="4"/>
                  </a:cubicBezTo>
                  <a:cubicBezTo>
                    <a:pt x="37" y="4"/>
                    <a:pt x="37" y="4"/>
                    <a:pt x="37" y="4"/>
                  </a:cubicBezTo>
                  <a:cubicBezTo>
                    <a:pt x="37" y="4"/>
                    <a:pt x="37" y="4"/>
                    <a:pt x="37" y="4"/>
                  </a:cubicBezTo>
                  <a:cubicBezTo>
                    <a:pt x="37" y="4"/>
                    <a:pt x="37" y="4"/>
                    <a:pt x="37" y="4"/>
                  </a:cubicBezTo>
                  <a:cubicBezTo>
                    <a:pt x="37" y="4"/>
                    <a:pt x="37" y="5"/>
                    <a:pt x="37" y="5"/>
                  </a:cubicBezTo>
                  <a:cubicBezTo>
                    <a:pt x="37" y="5"/>
                    <a:pt x="37" y="5"/>
                    <a:pt x="37" y="5"/>
                  </a:cubicBezTo>
                  <a:cubicBezTo>
                    <a:pt x="37" y="5"/>
                    <a:pt x="37" y="5"/>
                    <a:pt x="37" y="5"/>
                  </a:cubicBezTo>
                  <a:cubicBezTo>
                    <a:pt x="37" y="5"/>
                    <a:pt x="37" y="5"/>
                    <a:pt x="37" y="5"/>
                  </a:cubicBezTo>
                  <a:cubicBezTo>
                    <a:pt x="37" y="5"/>
                    <a:pt x="37" y="5"/>
                    <a:pt x="37" y="5"/>
                  </a:cubicBezTo>
                  <a:cubicBezTo>
                    <a:pt x="37" y="5"/>
                    <a:pt x="37" y="5"/>
                    <a:pt x="37" y="5"/>
                  </a:cubicBezTo>
                  <a:cubicBezTo>
                    <a:pt x="37" y="5"/>
                    <a:pt x="37" y="5"/>
                    <a:pt x="37" y="6"/>
                  </a:cubicBezTo>
                  <a:cubicBezTo>
                    <a:pt x="37" y="6"/>
                    <a:pt x="37" y="6"/>
                    <a:pt x="37" y="6"/>
                  </a:cubicBezTo>
                  <a:cubicBezTo>
                    <a:pt x="37" y="6"/>
                    <a:pt x="37" y="6"/>
                    <a:pt x="37" y="6"/>
                  </a:cubicBezTo>
                  <a:cubicBezTo>
                    <a:pt x="37" y="6"/>
                    <a:pt x="37" y="6"/>
                    <a:pt x="37" y="6"/>
                  </a:cubicBezTo>
                  <a:cubicBezTo>
                    <a:pt x="37" y="6"/>
                    <a:pt x="37" y="6"/>
                    <a:pt x="37" y="6"/>
                  </a:cubicBezTo>
                  <a:cubicBezTo>
                    <a:pt x="38" y="6"/>
                    <a:pt x="38" y="6"/>
                    <a:pt x="38" y="6"/>
                  </a:cubicBezTo>
                  <a:cubicBezTo>
                    <a:pt x="38" y="7"/>
                    <a:pt x="38" y="7"/>
                    <a:pt x="38" y="7"/>
                  </a:cubicBezTo>
                  <a:cubicBezTo>
                    <a:pt x="38" y="7"/>
                    <a:pt x="38" y="7"/>
                    <a:pt x="38" y="7"/>
                  </a:cubicBezTo>
                  <a:cubicBezTo>
                    <a:pt x="38" y="8"/>
                    <a:pt x="38" y="8"/>
                    <a:pt x="38" y="8"/>
                  </a:cubicBezTo>
                  <a:cubicBezTo>
                    <a:pt x="38" y="8"/>
                    <a:pt x="38" y="8"/>
                    <a:pt x="38" y="8"/>
                  </a:cubicBezTo>
                  <a:cubicBezTo>
                    <a:pt x="38" y="9"/>
                    <a:pt x="38" y="9"/>
                    <a:pt x="38" y="9"/>
                  </a:cubicBezTo>
                  <a:cubicBezTo>
                    <a:pt x="38" y="10"/>
                    <a:pt x="38" y="10"/>
                    <a:pt x="38" y="10"/>
                  </a:cubicBezTo>
                  <a:cubicBezTo>
                    <a:pt x="37" y="10"/>
                    <a:pt x="37" y="10"/>
                    <a:pt x="37" y="10"/>
                  </a:cubicBezTo>
                  <a:cubicBezTo>
                    <a:pt x="37" y="11"/>
                    <a:pt x="37" y="11"/>
                    <a:pt x="37" y="11"/>
                  </a:cubicBezTo>
                  <a:cubicBezTo>
                    <a:pt x="37" y="12"/>
                    <a:pt x="37" y="12"/>
                    <a:pt x="37" y="12"/>
                  </a:cubicBezTo>
                  <a:cubicBezTo>
                    <a:pt x="37" y="13"/>
                    <a:pt x="37" y="13"/>
                    <a:pt x="36" y="13"/>
                  </a:cubicBezTo>
                  <a:cubicBezTo>
                    <a:pt x="36" y="14"/>
                    <a:pt x="36" y="14"/>
                    <a:pt x="36" y="14"/>
                  </a:cubicBezTo>
                  <a:cubicBezTo>
                    <a:pt x="36" y="15"/>
                    <a:pt x="36" y="15"/>
                    <a:pt x="36" y="16"/>
                  </a:cubicBezTo>
                  <a:cubicBezTo>
                    <a:pt x="35" y="16"/>
                    <a:pt x="35" y="17"/>
                    <a:pt x="35" y="17"/>
                  </a:cubicBezTo>
                  <a:cubicBezTo>
                    <a:pt x="35" y="18"/>
                    <a:pt x="35" y="18"/>
                    <a:pt x="34" y="19"/>
                  </a:cubicBezTo>
                  <a:cubicBezTo>
                    <a:pt x="34" y="20"/>
                    <a:pt x="34" y="20"/>
                    <a:pt x="34" y="21"/>
                  </a:cubicBezTo>
                  <a:cubicBezTo>
                    <a:pt x="33" y="21"/>
                    <a:pt x="33" y="21"/>
                    <a:pt x="33" y="21"/>
                  </a:cubicBezTo>
                  <a:cubicBezTo>
                    <a:pt x="33" y="22"/>
                    <a:pt x="33" y="22"/>
                    <a:pt x="33" y="23"/>
                  </a:cubicBezTo>
                  <a:cubicBezTo>
                    <a:pt x="32" y="23"/>
                    <a:pt x="32" y="23"/>
                    <a:pt x="32" y="23"/>
                  </a:cubicBezTo>
                  <a:cubicBezTo>
                    <a:pt x="32" y="23"/>
                    <a:pt x="31" y="23"/>
                    <a:pt x="30" y="23"/>
                  </a:cubicBezTo>
                  <a:cubicBezTo>
                    <a:pt x="30" y="24"/>
                    <a:pt x="29" y="24"/>
                    <a:pt x="29" y="24"/>
                  </a:cubicBezTo>
                  <a:cubicBezTo>
                    <a:pt x="28" y="24"/>
                    <a:pt x="28" y="24"/>
                    <a:pt x="28" y="24"/>
                  </a:cubicBezTo>
                  <a:cubicBezTo>
                    <a:pt x="28" y="24"/>
                    <a:pt x="28" y="24"/>
                    <a:pt x="28" y="24"/>
                  </a:cubicBezTo>
                  <a:cubicBezTo>
                    <a:pt x="28" y="24"/>
                    <a:pt x="27" y="24"/>
                    <a:pt x="27" y="24"/>
                  </a:cubicBezTo>
                  <a:cubicBezTo>
                    <a:pt x="27" y="24"/>
                    <a:pt x="27" y="24"/>
                    <a:pt x="27" y="24"/>
                  </a:cubicBezTo>
                  <a:cubicBezTo>
                    <a:pt x="27" y="24"/>
                    <a:pt x="27" y="24"/>
                    <a:pt x="27" y="24"/>
                  </a:cubicBezTo>
                  <a:cubicBezTo>
                    <a:pt x="27" y="24"/>
                    <a:pt x="27" y="24"/>
                    <a:pt x="27" y="24"/>
                  </a:cubicBezTo>
                  <a:cubicBezTo>
                    <a:pt x="25" y="24"/>
                    <a:pt x="25" y="24"/>
                    <a:pt x="25" y="24"/>
                  </a:cubicBezTo>
                  <a:cubicBezTo>
                    <a:pt x="25" y="24"/>
                    <a:pt x="25" y="24"/>
                    <a:pt x="25" y="24"/>
                  </a:cubicBezTo>
                  <a:cubicBezTo>
                    <a:pt x="25" y="24"/>
                    <a:pt x="25" y="24"/>
                    <a:pt x="25" y="24"/>
                  </a:cubicBezTo>
                  <a:cubicBezTo>
                    <a:pt x="24" y="24"/>
                    <a:pt x="24" y="24"/>
                    <a:pt x="24" y="24"/>
                  </a:cubicBezTo>
                  <a:cubicBezTo>
                    <a:pt x="24" y="24"/>
                    <a:pt x="24" y="24"/>
                    <a:pt x="24" y="24"/>
                  </a:cubicBezTo>
                  <a:cubicBezTo>
                    <a:pt x="23" y="24"/>
                    <a:pt x="23" y="24"/>
                    <a:pt x="23" y="24"/>
                  </a:cubicBezTo>
                  <a:cubicBezTo>
                    <a:pt x="23" y="24"/>
                    <a:pt x="23" y="24"/>
                    <a:pt x="23" y="24"/>
                  </a:cubicBezTo>
                  <a:cubicBezTo>
                    <a:pt x="22" y="24"/>
                    <a:pt x="22" y="24"/>
                    <a:pt x="22" y="24"/>
                  </a:cubicBezTo>
                  <a:cubicBezTo>
                    <a:pt x="22" y="24"/>
                    <a:pt x="22" y="24"/>
                    <a:pt x="22" y="24"/>
                  </a:cubicBezTo>
                  <a:cubicBezTo>
                    <a:pt x="22" y="24"/>
                    <a:pt x="22" y="24"/>
                    <a:pt x="22" y="24"/>
                  </a:cubicBezTo>
                  <a:cubicBezTo>
                    <a:pt x="22" y="24"/>
                    <a:pt x="22" y="24"/>
                    <a:pt x="22" y="24"/>
                  </a:cubicBezTo>
                  <a:cubicBezTo>
                    <a:pt x="22" y="24"/>
                    <a:pt x="22" y="24"/>
                    <a:pt x="22" y="24"/>
                  </a:cubicBezTo>
                  <a:cubicBezTo>
                    <a:pt x="21" y="24"/>
                    <a:pt x="21" y="24"/>
                    <a:pt x="21" y="24"/>
                  </a:cubicBezTo>
                  <a:cubicBezTo>
                    <a:pt x="21" y="24"/>
                    <a:pt x="21" y="24"/>
                    <a:pt x="21" y="24"/>
                  </a:cubicBezTo>
                  <a:cubicBezTo>
                    <a:pt x="20" y="25"/>
                    <a:pt x="20" y="25"/>
                    <a:pt x="20" y="25"/>
                  </a:cubicBezTo>
                  <a:cubicBezTo>
                    <a:pt x="19" y="25"/>
                    <a:pt x="19" y="25"/>
                    <a:pt x="19" y="25"/>
                  </a:cubicBezTo>
                  <a:cubicBezTo>
                    <a:pt x="19" y="25"/>
                    <a:pt x="19" y="25"/>
                    <a:pt x="19" y="25"/>
                  </a:cubicBezTo>
                  <a:cubicBezTo>
                    <a:pt x="19" y="25"/>
                    <a:pt x="19" y="25"/>
                    <a:pt x="19" y="25"/>
                  </a:cubicBezTo>
                  <a:cubicBezTo>
                    <a:pt x="19" y="25"/>
                    <a:pt x="19" y="25"/>
                    <a:pt x="19" y="25"/>
                  </a:cubicBezTo>
                  <a:cubicBezTo>
                    <a:pt x="19" y="25"/>
                    <a:pt x="19" y="25"/>
                    <a:pt x="18" y="25"/>
                  </a:cubicBezTo>
                  <a:cubicBezTo>
                    <a:pt x="18" y="25"/>
                    <a:pt x="18" y="25"/>
                    <a:pt x="18" y="25"/>
                  </a:cubicBezTo>
                  <a:cubicBezTo>
                    <a:pt x="18" y="25"/>
                    <a:pt x="18" y="25"/>
                    <a:pt x="18" y="25"/>
                  </a:cubicBezTo>
                  <a:cubicBezTo>
                    <a:pt x="18" y="25"/>
                    <a:pt x="18" y="25"/>
                    <a:pt x="18" y="25"/>
                  </a:cubicBezTo>
                  <a:cubicBezTo>
                    <a:pt x="17" y="24"/>
                    <a:pt x="17" y="24"/>
                    <a:pt x="17" y="24"/>
                  </a:cubicBezTo>
                  <a:cubicBezTo>
                    <a:pt x="17" y="24"/>
                    <a:pt x="17" y="24"/>
                    <a:pt x="17" y="24"/>
                  </a:cubicBezTo>
                  <a:cubicBezTo>
                    <a:pt x="17" y="24"/>
                    <a:pt x="17" y="24"/>
                    <a:pt x="17" y="24"/>
                  </a:cubicBezTo>
                  <a:cubicBezTo>
                    <a:pt x="17" y="24"/>
                    <a:pt x="17" y="24"/>
                    <a:pt x="17" y="24"/>
                  </a:cubicBezTo>
                  <a:cubicBezTo>
                    <a:pt x="16" y="24"/>
                    <a:pt x="16" y="24"/>
                    <a:pt x="16" y="24"/>
                  </a:cubicBezTo>
                  <a:cubicBezTo>
                    <a:pt x="16" y="24"/>
                    <a:pt x="16" y="24"/>
                    <a:pt x="16" y="24"/>
                  </a:cubicBezTo>
                  <a:cubicBezTo>
                    <a:pt x="15" y="24"/>
                    <a:pt x="15" y="24"/>
                    <a:pt x="15" y="24"/>
                  </a:cubicBezTo>
                  <a:cubicBezTo>
                    <a:pt x="15" y="24"/>
                    <a:pt x="15" y="24"/>
                    <a:pt x="15" y="24"/>
                  </a:cubicBezTo>
                  <a:cubicBezTo>
                    <a:pt x="14" y="24"/>
                    <a:pt x="14" y="24"/>
                    <a:pt x="14" y="24"/>
                  </a:cubicBezTo>
                  <a:cubicBezTo>
                    <a:pt x="14" y="24"/>
                    <a:pt x="14" y="24"/>
                    <a:pt x="14" y="24"/>
                  </a:cubicBezTo>
                  <a:cubicBezTo>
                    <a:pt x="14" y="24"/>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2" y="24"/>
                    <a:pt x="12" y="24"/>
                    <a:pt x="12" y="24"/>
                  </a:cubicBezTo>
                  <a:cubicBezTo>
                    <a:pt x="12" y="24"/>
                    <a:pt x="12" y="24"/>
                    <a:pt x="12" y="24"/>
                  </a:cubicBezTo>
                  <a:cubicBezTo>
                    <a:pt x="12" y="24"/>
                    <a:pt x="12" y="24"/>
                    <a:pt x="12" y="24"/>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1" y="25"/>
                    <a:pt x="11" y="25"/>
                    <a:pt x="11" y="25"/>
                  </a:cubicBezTo>
                  <a:cubicBezTo>
                    <a:pt x="11" y="25"/>
                    <a:pt x="11" y="25"/>
                    <a:pt x="11" y="25"/>
                  </a:cubicBezTo>
                  <a:cubicBezTo>
                    <a:pt x="11" y="25"/>
                    <a:pt x="11" y="25"/>
                    <a:pt x="11" y="25"/>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7"/>
                    <a:pt x="11" y="27"/>
                    <a:pt x="11" y="27"/>
                  </a:cubicBezTo>
                  <a:cubicBezTo>
                    <a:pt x="11" y="27"/>
                    <a:pt x="11" y="27"/>
                    <a:pt x="11" y="27"/>
                  </a:cubicBezTo>
                  <a:cubicBezTo>
                    <a:pt x="11" y="27"/>
                    <a:pt x="11" y="27"/>
                    <a:pt x="11" y="27"/>
                  </a:cubicBezTo>
                  <a:cubicBezTo>
                    <a:pt x="10" y="27"/>
                    <a:pt x="10" y="27"/>
                    <a:pt x="10" y="27"/>
                  </a:cubicBezTo>
                  <a:cubicBezTo>
                    <a:pt x="10" y="27"/>
                    <a:pt x="10" y="27"/>
                    <a:pt x="10" y="27"/>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1" y="29"/>
                    <a:pt x="11" y="29"/>
                    <a:pt x="11" y="29"/>
                  </a:cubicBezTo>
                  <a:cubicBezTo>
                    <a:pt x="11" y="29"/>
                    <a:pt x="11" y="29"/>
                    <a:pt x="11" y="29"/>
                  </a:cubicBezTo>
                  <a:cubicBezTo>
                    <a:pt x="11" y="29"/>
                    <a:pt x="11" y="29"/>
                    <a:pt x="11" y="29"/>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1"/>
                    <a:pt x="11" y="31"/>
                    <a:pt x="11" y="31"/>
                  </a:cubicBezTo>
                  <a:cubicBezTo>
                    <a:pt x="11" y="31"/>
                    <a:pt x="11" y="31"/>
                    <a:pt x="11" y="31"/>
                  </a:cubicBezTo>
                  <a:cubicBezTo>
                    <a:pt x="11" y="31"/>
                    <a:pt x="11" y="31"/>
                    <a:pt x="11" y="31"/>
                  </a:cubicBezTo>
                  <a:cubicBezTo>
                    <a:pt x="11" y="31"/>
                    <a:pt x="11" y="31"/>
                    <a:pt x="11" y="31"/>
                  </a:cubicBezTo>
                  <a:cubicBezTo>
                    <a:pt x="12" y="31"/>
                    <a:pt x="12" y="31"/>
                    <a:pt x="12" y="31"/>
                  </a:cubicBezTo>
                  <a:cubicBezTo>
                    <a:pt x="12" y="31"/>
                    <a:pt x="12" y="31"/>
                    <a:pt x="12" y="31"/>
                  </a:cubicBezTo>
                  <a:cubicBezTo>
                    <a:pt x="12" y="31"/>
                    <a:pt x="12" y="31"/>
                    <a:pt x="12" y="31"/>
                  </a:cubicBezTo>
                  <a:cubicBezTo>
                    <a:pt x="12" y="31"/>
                    <a:pt x="12" y="31"/>
                    <a:pt x="12" y="31"/>
                  </a:cubicBezTo>
                  <a:cubicBezTo>
                    <a:pt x="13" y="32"/>
                    <a:pt x="13" y="32"/>
                    <a:pt x="13" y="32"/>
                  </a:cubicBezTo>
                  <a:cubicBezTo>
                    <a:pt x="13" y="32"/>
                    <a:pt x="13" y="32"/>
                    <a:pt x="13" y="32"/>
                  </a:cubicBezTo>
                  <a:cubicBezTo>
                    <a:pt x="13" y="32"/>
                    <a:pt x="13" y="32"/>
                    <a:pt x="13" y="32"/>
                  </a:cubicBezTo>
                  <a:cubicBezTo>
                    <a:pt x="14" y="32"/>
                    <a:pt x="14" y="32"/>
                    <a:pt x="14" y="32"/>
                  </a:cubicBezTo>
                  <a:cubicBezTo>
                    <a:pt x="14" y="32"/>
                    <a:pt x="14" y="32"/>
                    <a:pt x="14" y="32"/>
                  </a:cubicBezTo>
                  <a:cubicBezTo>
                    <a:pt x="14" y="32"/>
                    <a:pt x="14" y="32"/>
                    <a:pt x="14" y="32"/>
                  </a:cubicBezTo>
                  <a:cubicBezTo>
                    <a:pt x="14" y="32"/>
                    <a:pt x="14" y="32"/>
                    <a:pt x="14" y="32"/>
                  </a:cubicBezTo>
                  <a:cubicBezTo>
                    <a:pt x="15" y="32"/>
                    <a:pt x="15" y="32"/>
                    <a:pt x="15" y="32"/>
                  </a:cubicBezTo>
                  <a:cubicBezTo>
                    <a:pt x="15" y="32"/>
                    <a:pt x="15" y="32"/>
                    <a:pt x="15" y="32"/>
                  </a:cubicBezTo>
                  <a:cubicBezTo>
                    <a:pt x="15" y="32"/>
                    <a:pt x="15" y="32"/>
                    <a:pt x="15" y="32"/>
                  </a:cubicBezTo>
                  <a:cubicBezTo>
                    <a:pt x="15" y="32"/>
                    <a:pt x="15" y="32"/>
                    <a:pt x="15" y="32"/>
                  </a:cubicBezTo>
                  <a:cubicBezTo>
                    <a:pt x="15" y="32"/>
                    <a:pt x="15" y="32"/>
                    <a:pt x="15" y="32"/>
                  </a:cubicBezTo>
                  <a:cubicBezTo>
                    <a:pt x="15" y="32"/>
                    <a:pt x="15" y="32"/>
                    <a:pt x="15" y="32"/>
                  </a:cubicBezTo>
                  <a:cubicBezTo>
                    <a:pt x="16" y="32"/>
                    <a:pt x="16" y="32"/>
                    <a:pt x="16" y="32"/>
                  </a:cubicBezTo>
                  <a:cubicBezTo>
                    <a:pt x="16" y="32"/>
                    <a:pt x="16" y="32"/>
                    <a:pt x="16" y="32"/>
                  </a:cubicBezTo>
                  <a:cubicBezTo>
                    <a:pt x="16" y="32"/>
                    <a:pt x="16" y="32"/>
                    <a:pt x="16" y="32"/>
                  </a:cubicBezTo>
                  <a:cubicBezTo>
                    <a:pt x="17" y="32"/>
                    <a:pt x="17" y="32"/>
                    <a:pt x="17" y="32"/>
                  </a:cubicBezTo>
                  <a:cubicBezTo>
                    <a:pt x="17" y="32"/>
                    <a:pt x="17" y="32"/>
                    <a:pt x="17" y="32"/>
                  </a:cubicBezTo>
                  <a:cubicBezTo>
                    <a:pt x="17" y="32"/>
                    <a:pt x="17" y="32"/>
                    <a:pt x="17" y="32"/>
                  </a:cubicBezTo>
                  <a:cubicBezTo>
                    <a:pt x="17" y="32"/>
                    <a:pt x="17" y="32"/>
                    <a:pt x="17" y="32"/>
                  </a:cubicBezTo>
                  <a:cubicBezTo>
                    <a:pt x="17" y="32"/>
                    <a:pt x="17" y="32"/>
                    <a:pt x="17" y="32"/>
                  </a:cubicBezTo>
                  <a:cubicBezTo>
                    <a:pt x="18" y="32"/>
                    <a:pt x="18" y="32"/>
                    <a:pt x="18" y="32"/>
                  </a:cubicBezTo>
                  <a:cubicBezTo>
                    <a:pt x="18" y="32"/>
                    <a:pt x="18" y="32"/>
                    <a:pt x="18" y="32"/>
                  </a:cubicBezTo>
                  <a:cubicBezTo>
                    <a:pt x="18" y="32"/>
                    <a:pt x="18" y="32"/>
                    <a:pt x="18" y="32"/>
                  </a:cubicBezTo>
                  <a:cubicBezTo>
                    <a:pt x="18" y="32"/>
                    <a:pt x="19" y="32"/>
                    <a:pt x="19" y="32"/>
                  </a:cubicBezTo>
                  <a:cubicBezTo>
                    <a:pt x="19" y="32"/>
                    <a:pt x="19" y="32"/>
                    <a:pt x="19" y="32"/>
                  </a:cubicBezTo>
                  <a:cubicBezTo>
                    <a:pt x="20" y="32"/>
                    <a:pt x="20" y="32"/>
                    <a:pt x="20" y="32"/>
                  </a:cubicBezTo>
                  <a:cubicBezTo>
                    <a:pt x="20" y="32"/>
                    <a:pt x="20" y="32"/>
                    <a:pt x="20" y="32"/>
                  </a:cubicBezTo>
                  <a:cubicBezTo>
                    <a:pt x="20" y="32"/>
                    <a:pt x="20" y="32"/>
                    <a:pt x="20" y="32"/>
                  </a:cubicBezTo>
                  <a:cubicBezTo>
                    <a:pt x="20" y="32"/>
                    <a:pt x="21" y="32"/>
                    <a:pt x="21" y="32"/>
                  </a:cubicBezTo>
                  <a:cubicBezTo>
                    <a:pt x="21" y="32"/>
                    <a:pt x="21" y="32"/>
                    <a:pt x="21" y="32"/>
                  </a:cubicBezTo>
                  <a:cubicBezTo>
                    <a:pt x="21" y="32"/>
                    <a:pt x="22" y="32"/>
                    <a:pt x="22" y="32"/>
                  </a:cubicBezTo>
                  <a:cubicBezTo>
                    <a:pt x="22" y="32"/>
                    <a:pt x="22" y="32"/>
                    <a:pt x="22" y="32"/>
                  </a:cubicBezTo>
                  <a:cubicBezTo>
                    <a:pt x="22" y="32"/>
                    <a:pt x="22" y="32"/>
                    <a:pt x="22" y="32"/>
                  </a:cubicBezTo>
                  <a:cubicBezTo>
                    <a:pt x="23" y="32"/>
                    <a:pt x="23" y="32"/>
                    <a:pt x="23" y="32"/>
                  </a:cubicBezTo>
                  <a:cubicBezTo>
                    <a:pt x="23" y="32"/>
                    <a:pt x="23" y="32"/>
                    <a:pt x="23" y="32"/>
                  </a:cubicBezTo>
                  <a:cubicBezTo>
                    <a:pt x="24" y="32"/>
                    <a:pt x="24" y="32"/>
                    <a:pt x="24" y="32"/>
                  </a:cubicBezTo>
                  <a:cubicBezTo>
                    <a:pt x="24" y="32"/>
                    <a:pt x="24" y="32"/>
                    <a:pt x="24" y="32"/>
                  </a:cubicBezTo>
                  <a:cubicBezTo>
                    <a:pt x="24" y="32"/>
                    <a:pt x="24" y="32"/>
                    <a:pt x="24" y="32"/>
                  </a:cubicBezTo>
                  <a:cubicBezTo>
                    <a:pt x="24" y="32"/>
                    <a:pt x="25" y="32"/>
                    <a:pt x="25" y="32"/>
                  </a:cubicBezTo>
                  <a:cubicBezTo>
                    <a:pt x="25" y="32"/>
                    <a:pt x="25" y="32"/>
                    <a:pt x="26" y="32"/>
                  </a:cubicBezTo>
                  <a:cubicBezTo>
                    <a:pt x="26" y="33"/>
                    <a:pt x="26" y="33"/>
                    <a:pt x="26" y="33"/>
                  </a:cubicBezTo>
                  <a:cubicBezTo>
                    <a:pt x="26" y="33"/>
                    <a:pt x="26" y="33"/>
                    <a:pt x="26" y="33"/>
                  </a:cubicBezTo>
                  <a:cubicBezTo>
                    <a:pt x="26" y="33"/>
                    <a:pt x="26" y="33"/>
                    <a:pt x="26" y="33"/>
                  </a:cubicBezTo>
                  <a:cubicBezTo>
                    <a:pt x="26" y="33"/>
                    <a:pt x="26" y="33"/>
                    <a:pt x="26" y="33"/>
                  </a:cubicBezTo>
                  <a:cubicBezTo>
                    <a:pt x="26" y="34"/>
                    <a:pt x="26" y="34"/>
                    <a:pt x="26" y="34"/>
                  </a:cubicBezTo>
                  <a:cubicBezTo>
                    <a:pt x="26" y="34"/>
                    <a:pt x="26" y="34"/>
                    <a:pt x="26" y="34"/>
                  </a:cubicBezTo>
                  <a:cubicBezTo>
                    <a:pt x="26" y="34"/>
                    <a:pt x="26" y="34"/>
                    <a:pt x="26" y="34"/>
                  </a:cubicBezTo>
                  <a:cubicBezTo>
                    <a:pt x="26" y="35"/>
                    <a:pt x="26" y="35"/>
                    <a:pt x="26" y="35"/>
                  </a:cubicBezTo>
                  <a:cubicBezTo>
                    <a:pt x="26" y="35"/>
                    <a:pt x="26" y="35"/>
                    <a:pt x="26" y="35"/>
                  </a:cubicBezTo>
                  <a:cubicBezTo>
                    <a:pt x="26" y="35"/>
                    <a:pt x="26" y="35"/>
                    <a:pt x="26" y="35"/>
                  </a:cubicBezTo>
                  <a:cubicBezTo>
                    <a:pt x="26" y="35"/>
                    <a:pt x="26" y="35"/>
                    <a:pt x="26" y="35"/>
                  </a:cubicBezTo>
                  <a:cubicBezTo>
                    <a:pt x="25" y="35"/>
                    <a:pt x="25" y="36"/>
                    <a:pt x="25" y="36"/>
                  </a:cubicBezTo>
                  <a:cubicBezTo>
                    <a:pt x="25" y="36"/>
                    <a:pt x="25" y="36"/>
                    <a:pt x="25" y="36"/>
                  </a:cubicBezTo>
                  <a:cubicBezTo>
                    <a:pt x="25" y="36"/>
                    <a:pt x="25" y="36"/>
                    <a:pt x="24" y="37"/>
                  </a:cubicBezTo>
                  <a:cubicBezTo>
                    <a:pt x="24" y="37"/>
                    <a:pt x="24" y="37"/>
                    <a:pt x="24" y="37"/>
                  </a:cubicBezTo>
                  <a:cubicBezTo>
                    <a:pt x="23" y="38"/>
                    <a:pt x="23" y="38"/>
                    <a:pt x="23" y="39"/>
                  </a:cubicBezTo>
                  <a:cubicBezTo>
                    <a:pt x="22" y="39"/>
                    <a:pt x="21" y="40"/>
                    <a:pt x="20" y="41"/>
                  </a:cubicBezTo>
                  <a:cubicBezTo>
                    <a:pt x="20" y="41"/>
                    <a:pt x="20" y="41"/>
                    <a:pt x="20" y="41"/>
                  </a:cubicBezTo>
                  <a:cubicBezTo>
                    <a:pt x="20" y="41"/>
                    <a:pt x="20" y="41"/>
                    <a:pt x="20" y="41"/>
                  </a:cubicBezTo>
                  <a:cubicBezTo>
                    <a:pt x="20" y="41"/>
                    <a:pt x="20" y="41"/>
                    <a:pt x="20" y="41"/>
                  </a:cubicBezTo>
                  <a:cubicBezTo>
                    <a:pt x="20" y="42"/>
                    <a:pt x="20" y="42"/>
                    <a:pt x="20" y="42"/>
                  </a:cubicBezTo>
                  <a:cubicBezTo>
                    <a:pt x="20" y="42"/>
                    <a:pt x="20" y="42"/>
                    <a:pt x="20" y="42"/>
                  </a:cubicBezTo>
                  <a:cubicBezTo>
                    <a:pt x="20" y="42"/>
                    <a:pt x="20" y="42"/>
                    <a:pt x="20" y="42"/>
                  </a:cubicBezTo>
                  <a:cubicBezTo>
                    <a:pt x="20" y="42"/>
                    <a:pt x="20" y="42"/>
                    <a:pt x="20"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3"/>
                  </a:cubicBezTo>
                  <a:cubicBezTo>
                    <a:pt x="19" y="43"/>
                    <a:pt x="19" y="43"/>
                    <a:pt x="19" y="43"/>
                  </a:cubicBezTo>
                  <a:cubicBezTo>
                    <a:pt x="18" y="43"/>
                    <a:pt x="18" y="43"/>
                    <a:pt x="18" y="43"/>
                  </a:cubicBezTo>
                  <a:cubicBezTo>
                    <a:pt x="18" y="44"/>
                    <a:pt x="18" y="44"/>
                    <a:pt x="18" y="44"/>
                  </a:cubicBezTo>
                  <a:cubicBezTo>
                    <a:pt x="17" y="44"/>
                    <a:pt x="17" y="44"/>
                    <a:pt x="17" y="44"/>
                  </a:cubicBezTo>
                  <a:cubicBezTo>
                    <a:pt x="17" y="44"/>
                    <a:pt x="17" y="44"/>
                    <a:pt x="17" y="44"/>
                  </a:cubicBezTo>
                  <a:cubicBezTo>
                    <a:pt x="17" y="44"/>
                    <a:pt x="17" y="44"/>
                    <a:pt x="17" y="44"/>
                  </a:cubicBezTo>
                  <a:cubicBezTo>
                    <a:pt x="17" y="44"/>
                    <a:pt x="17" y="44"/>
                    <a:pt x="17" y="44"/>
                  </a:cubicBezTo>
                  <a:cubicBezTo>
                    <a:pt x="17" y="45"/>
                    <a:pt x="17" y="45"/>
                    <a:pt x="16" y="45"/>
                  </a:cubicBezTo>
                  <a:cubicBezTo>
                    <a:pt x="16" y="45"/>
                    <a:pt x="16" y="45"/>
                    <a:pt x="16" y="45"/>
                  </a:cubicBezTo>
                  <a:cubicBezTo>
                    <a:pt x="16" y="45"/>
                    <a:pt x="15" y="46"/>
                    <a:pt x="15" y="46"/>
                  </a:cubicBezTo>
                  <a:cubicBezTo>
                    <a:pt x="15" y="47"/>
                    <a:pt x="14" y="47"/>
                    <a:pt x="14" y="48"/>
                  </a:cubicBezTo>
                  <a:cubicBezTo>
                    <a:pt x="14" y="48"/>
                    <a:pt x="14" y="48"/>
                    <a:pt x="14" y="48"/>
                  </a:cubicBezTo>
                  <a:cubicBezTo>
                    <a:pt x="13" y="48"/>
                    <a:pt x="12" y="49"/>
                    <a:pt x="11" y="50"/>
                  </a:cubicBezTo>
                  <a:cubicBezTo>
                    <a:pt x="10" y="50"/>
                    <a:pt x="10" y="50"/>
                    <a:pt x="10" y="50"/>
                  </a:cubicBezTo>
                  <a:cubicBezTo>
                    <a:pt x="10" y="50"/>
                    <a:pt x="10" y="50"/>
                    <a:pt x="10" y="50"/>
                  </a:cubicBezTo>
                  <a:cubicBezTo>
                    <a:pt x="10" y="50"/>
                    <a:pt x="10" y="50"/>
                    <a:pt x="10" y="50"/>
                  </a:cubicBezTo>
                  <a:cubicBezTo>
                    <a:pt x="10" y="50"/>
                    <a:pt x="10" y="50"/>
                    <a:pt x="10" y="50"/>
                  </a:cubicBezTo>
                  <a:cubicBezTo>
                    <a:pt x="10" y="50"/>
                    <a:pt x="10" y="51"/>
                    <a:pt x="10" y="51"/>
                  </a:cubicBezTo>
                  <a:cubicBezTo>
                    <a:pt x="10" y="51"/>
                    <a:pt x="10" y="51"/>
                    <a:pt x="10" y="51"/>
                  </a:cubicBezTo>
                  <a:cubicBezTo>
                    <a:pt x="9" y="51"/>
                    <a:pt x="9" y="51"/>
                    <a:pt x="9" y="51"/>
                  </a:cubicBezTo>
                  <a:cubicBezTo>
                    <a:pt x="9" y="51"/>
                    <a:pt x="9" y="51"/>
                    <a:pt x="9" y="51"/>
                  </a:cubicBezTo>
                  <a:cubicBezTo>
                    <a:pt x="9" y="51"/>
                    <a:pt x="9" y="51"/>
                    <a:pt x="9" y="51"/>
                  </a:cubicBezTo>
                  <a:cubicBezTo>
                    <a:pt x="9" y="51"/>
                    <a:pt x="9" y="51"/>
                    <a:pt x="9" y="51"/>
                  </a:cubicBezTo>
                  <a:cubicBezTo>
                    <a:pt x="9" y="51"/>
                    <a:pt x="9" y="51"/>
                    <a:pt x="9" y="51"/>
                  </a:cubicBezTo>
                  <a:cubicBezTo>
                    <a:pt x="9" y="51"/>
                    <a:pt x="9" y="51"/>
                    <a:pt x="9" y="51"/>
                  </a:cubicBezTo>
                  <a:cubicBezTo>
                    <a:pt x="8" y="51"/>
                    <a:pt x="8" y="51"/>
                    <a:pt x="8" y="51"/>
                  </a:cubicBezTo>
                  <a:cubicBezTo>
                    <a:pt x="8" y="52"/>
                    <a:pt x="7" y="52"/>
                    <a:pt x="6" y="53"/>
                  </a:cubicBezTo>
                  <a:cubicBezTo>
                    <a:pt x="5" y="53"/>
                    <a:pt x="4" y="54"/>
                    <a:pt x="4" y="54"/>
                  </a:cubicBezTo>
                  <a:cubicBezTo>
                    <a:pt x="4" y="54"/>
                    <a:pt x="4" y="54"/>
                    <a:pt x="4" y="54"/>
                  </a:cubicBezTo>
                  <a:cubicBezTo>
                    <a:pt x="3" y="54"/>
                    <a:pt x="3" y="54"/>
                    <a:pt x="3" y="54"/>
                  </a:cubicBezTo>
                  <a:cubicBezTo>
                    <a:pt x="3" y="54"/>
                    <a:pt x="3" y="54"/>
                    <a:pt x="3" y="54"/>
                  </a:cubicBezTo>
                  <a:cubicBezTo>
                    <a:pt x="3" y="54"/>
                    <a:pt x="3" y="54"/>
                    <a:pt x="3" y="54"/>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1" y="56"/>
                    <a:pt x="1" y="56"/>
                    <a:pt x="1" y="56"/>
                  </a:cubicBezTo>
                  <a:cubicBezTo>
                    <a:pt x="1" y="56"/>
                    <a:pt x="1" y="56"/>
                    <a:pt x="1" y="56"/>
                  </a:cubicBezTo>
                  <a:cubicBezTo>
                    <a:pt x="1" y="56"/>
                    <a:pt x="1" y="56"/>
                    <a:pt x="1" y="56"/>
                  </a:cubicBezTo>
                  <a:cubicBezTo>
                    <a:pt x="0" y="56"/>
                    <a:pt x="0" y="56"/>
                    <a:pt x="0" y="56"/>
                  </a:cubicBezTo>
                  <a:cubicBezTo>
                    <a:pt x="1" y="57"/>
                    <a:pt x="1" y="57"/>
                    <a:pt x="1" y="57"/>
                  </a:cubicBezTo>
                  <a:cubicBezTo>
                    <a:pt x="1" y="57"/>
                    <a:pt x="1" y="57"/>
                    <a:pt x="1" y="57"/>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50" name="Freeform 46"/>
            <p:cNvSpPr/>
            <p:nvPr/>
          </p:nvSpPr>
          <p:spPr bwMode="auto">
            <a:xfrm>
              <a:off x="2047940" y="5214160"/>
              <a:ext cx="75898" cy="56752"/>
            </a:xfrm>
            <a:custGeom>
              <a:avLst/>
              <a:gdLst>
                <a:gd name="T0" fmla="*/ 1 w 47"/>
                <a:gd name="T1" fmla="*/ 9 h 35"/>
                <a:gd name="T2" fmla="*/ 2 w 47"/>
                <a:gd name="T3" fmla="*/ 10 h 35"/>
                <a:gd name="T4" fmla="*/ 3 w 47"/>
                <a:gd name="T5" fmla="*/ 10 h 35"/>
                <a:gd name="T6" fmla="*/ 4 w 47"/>
                <a:gd name="T7" fmla="*/ 10 h 35"/>
                <a:gd name="T8" fmla="*/ 8 w 47"/>
                <a:gd name="T9" fmla="*/ 8 h 35"/>
                <a:gd name="T10" fmla="*/ 12 w 47"/>
                <a:gd name="T11" fmla="*/ 8 h 35"/>
                <a:gd name="T12" fmla="*/ 16 w 47"/>
                <a:gd name="T13" fmla="*/ 10 h 35"/>
                <a:gd name="T14" fmla="*/ 19 w 47"/>
                <a:gd name="T15" fmla="*/ 13 h 35"/>
                <a:gd name="T16" fmla="*/ 22 w 47"/>
                <a:gd name="T17" fmla="*/ 14 h 35"/>
                <a:gd name="T18" fmla="*/ 22 w 47"/>
                <a:gd name="T19" fmla="*/ 14 h 35"/>
                <a:gd name="T20" fmla="*/ 24 w 47"/>
                <a:gd name="T21" fmla="*/ 15 h 35"/>
                <a:gd name="T22" fmla="*/ 24 w 47"/>
                <a:gd name="T23" fmla="*/ 15 h 35"/>
                <a:gd name="T24" fmla="*/ 25 w 47"/>
                <a:gd name="T25" fmla="*/ 15 h 35"/>
                <a:gd name="T26" fmla="*/ 27 w 47"/>
                <a:gd name="T27" fmla="*/ 16 h 35"/>
                <a:gd name="T28" fmla="*/ 28 w 47"/>
                <a:gd name="T29" fmla="*/ 17 h 35"/>
                <a:gd name="T30" fmla="*/ 31 w 47"/>
                <a:gd name="T31" fmla="*/ 18 h 35"/>
                <a:gd name="T32" fmla="*/ 34 w 47"/>
                <a:gd name="T33" fmla="*/ 20 h 35"/>
                <a:gd name="T34" fmla="*/ 36 w 47"/>
                <a:gd name="T35" fmla="*/ 22 h 35"/>
                <a:gd name="T36" fmla="*/ 39 w 47"/>
                <a:gd name="T37" fmla="*/ 24 h 35"/>
                <a:gd name="T38" fmla="*/ 41 w 47"/>
                <a:gd name="T39" fmla="*/ 26 h 35"/>
                <a:gd name="T40" fmla="*/ 40 w 47"/>
                <a:gd name="T41" fmla="*/ 28 h 35"/>
                <a:gd name="T42" fmla="*/ 37 w 47"/>
                <a:gd name="T43" fmla="*/ 30 h 35"/>
                <a:gd name="T44" fmla="*/ 42 w 47"/>
                <a:gd name="T45" fmla="*/ 34 h 35"/>
                <a:gd name="T46" fmla="*/ 43 w 47"/>
                <a:gd name="T47" fmla="*/ 35 h 35"/>
                <a:gd name="T48" fmla="*/ 45 w 47"/>
                <a:gd name="T49" fmla="*/ 34 h 35"/>
                <a:gd name="T50" fmla="*/ 46 w 47"/>
                <a:gd name="T51" fmla="*/ 33 h 35"/>
                <a:gd name="T52" fmla="*/ 47 w 47"/>
                <a:gd name="T53" fmla="*/ 32 h 35"/>
                <a:gd name="T54" fmla="*/ 47 w 47"/>
                <a:gd name="T55" fmla="*/ 30 h 35"/>
                <a:gd name="T56" fmla="*/ 47 w 47"/>
                <a:gd name="T57" fmla="*/ 29 h 35"/>
                <a:gd name="T58" fmla="*/ 47 w 47"/>
                <a:gd name="T59" fmla="*/ 28 h 35"/>
                <a:gd name="T60" fmla="*/ 46 w 47"/>
                <a:gd name="T61" fmla="*/ 26 h 35"/>
                <a:gd name="T62" fmla="*/ 43 w 47"/>
                <a:gd name="T63" fmla="*/ 22 h 35"/>
                <a:gd name="T64" fmla="*/ 40 w 47"/>
                <a:gd name="T65" fmla="*/ 19 h 35"/>
                <a:gd name="T66" fmla="*/ 39 w 47"/>
                <a:gd name="T67" fmla="*/ 17 h 35"/>
                <a:gd name="T68" fmla="*/ 34 w 47"/>
                <a:gd name="T69" fmla="*/ 15 h 35"/>
                <a:gd name="T70" fmla="*/ 33 w 47"/>
                <a:gd name="T71" fmla="*/ 13 h 35"/>
                <a:gd name="T72" fmla="*/ 32 w 47"/>
                <a:gd name="T73" fmla="*/ 13 h 35"/>
                <a:gd name="T74" fmla="*/ 31 w 47"/>
                <a:gd name="T75" fmla="*/ 13 h 35"/>
                <a:gd name="T76" fmla="*/ 29 w 47"/>
                <a:gd name="T77" fmla="*/ 12 h 35"/>
                <a:gd name="T78" fmla="*/ 27 w 47"/>
                <a:gd name="T79" fmla="*/ 11 h 35"/>
                <a:gd name="T80" fmla="*/ 26 w 47"/>
                <a:gd name="T81" fmla="*/ 11 h 35"/>
                <a:gd name="T82" fmla="*/ 25 w 47"/>
                <a:gd name="T83" fmla="*/ 10 h 35"/>
                <a:gd name="T84" fmla="*/ 22 w 47"/>
                <a:gd name="T85" fmla="*/ 8 h 35"/>
                <a:gd name="T86" fmla="*/ 19 w 47"/>
                <a:gd name="T87" fmla="*/ 8 h 35"/>
                <a:gd name="T88" fmla="*/ 17 w 47"/>
                <a:gd name="T89" fmla="*/ 6 h 35"/>
                <a:gd name="T90" fmla="*/ 17 w 47"/>
                <a:gd name="T91" fmla="*/ 4 h 35"/>
                <a:gd name="T92" fmla="*/ 18 w 47"/>
                <a:gd name="T93" fmla="*/ 3 h 35"/>
                <a:gd name="T94" fmla="*/ 18 w 47"/>
                <a:gd name="T95" fmla="*/ 2 h 35"/>
                <a:gd name="T96" fmla="*/ 17 w 47"/>
                <a:gd name="T97" fmla="*/ 1 h 35"/>
                <a:gd name="T98" fmla="*/ 15 w 47"/>
                <a:gd name="T99" fmla="*/ 0 h 35"/>
                <a:gd name="T100" fmla="*/ 12 w 47"/>
                <a:gd name="T101" fmla="*/ 1 h 35"/>
                <a:gd name="T102" fmla="*/ 10 w 47"/>
                <a:gd name="T103" fmla="*/ 2 h 35"/>
                <a:gd name="T104" fmla="*/ 8 w 47"/>
                <a:gd name="T105" fmla="*/ 2 h 35"/>
                <a:gd name="T106" fmla="*/ 8 w 47"/>
                <a:gd name="T107" fmla="*/ 2 h 35"/>
                <a:gd name="T108" fmla="*/ 4 w 47"/>
                <a:gd name="T109" fmla="*/ 3 h 35"/>
                <a:gd name="T110" fmla="*/ 1 w 47"/>
                <a:gd name="T111" fmla="*/ 5 h 35"/>
                <a:gd name="T112" fmla="*/ 1 w 47"/>
                <a:gd name="T113" fmla="*/ 5 h 35"/>
                <a:gd name="T114" fmla="*/ 1 w 47"/>
                <a:gd name="T115" fmla="*/ 6 h 35"/>
                <a:gd name="T116" fmla="*/ 1 w 47"/>
                <a:gd name="T117" fmla="*/ 6 h 35"/>
                <a:gd name="T118" fmla="*/ 0 w 47"/>
                <a:gd name="T11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35">
                  <a:moveTo>
                    <a:pt x="1" y="8"/>
                  </a:moveTo>
                  <a:cubicBezTo>
                    <a:pt x="1" y="8"/>
                    <a:pt x="1" y="8"/>
                    <a:pt x="1" y="8"/>
                  </a:cubicBezTo>
                  <a:cubicBezTo>
                    <a:pt x="1" y="8"/>
                    <a:pt x="1" y="8"/>
                    <a:pt x="1" y="8"/>
                  </a:cubicBezTo>
                  <a:cubicBezTo>
                    <a:pt x="1" y="8"/>
                    <a:pt x="1" y="8"/>
                    <a:pt x="1" y="8"/>
                  </a:cubicBezTo>
                  <a:cubicBezTo>
                    <a:pt x="1" y="8"/>
                    <a:pt x="1" y="9"/>
                    <a:pt x="1" y="9"/>
                  </a:cubicBezTo>
                  <a:cubicBezTo>
                    <a:pt x="1" y="9"/>
                    <a:pt x="1" y="9"/>
                    <a:pt x="1" y="9"/>
                  </a:cubicBezTo>
                  <a:cubicBezTo>
                    <a:pt x="1" y="9"/>
                    <a:pt x="1" y="9"/>
                    <a:pt x="1" y="9"/>
                  </a:cubicBezTo>
                  <a:cubicBezTo>
                    <a:pt x="1" y="9"/>
                    <a:pt x="1" y="9"/>
                    <a:pt x="1" y="9"/>
                  </a:cubicBezTo>
                  <a:cubicBezTo>
                    <a:pt x="1" y="9"/>
                    <a:pt x="1" y="9"/>
                    <a:pt x="1" y="9"/>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3" y="10"/>
                    <a:pt x="3" y="10"/>
                    <a:pt x="3" y="10"/>
                  </a:cubicBezTo>
                  <a:cubicBezTo>
                    <a:pt x="3" y="10"/>
                    <a:pt x="3" y="10"/>
                    <a:pt x="3" y="10"/>
                  </a:cubicBezTo>
                  <a:cubicBezTo>
                    <a:pt x="3" y="10"/>
                    <a:pt x="3" y="10"/>
                    <a:pt x="3" y="10"/>
                  </a:cubicBezTo>
                  <a:cubicBezTo>
                    <a:pt x="3" y="10"/>
                    <a:pt x="3" y="10"/>
                    <a:pt x="3" y="10"/>
                  </a:cubicBezTo>
                  <a:cubicBezTo>
                    <a:pt x="4" y="10"/>
                    <a:pt x="4" y="10"/>
                    <a:pt x="4" y="10"/>
                  </a:cubicBezTo>
                  <a:cubicBezTo>
                    <a:pt x="4" y="10"/>
                    <a:pt x="4" y="10"/>
                    <a:pt x="4" y="10"/>
                  </a:cubicBezTo>
                  <a:cubicBezTo>
                    <a:pt x="4" y="10"/>
                    <a:pt x="4" y="10"/>
                    <a:pt x="4" y="10"/>
                  </a:cubicBezTo>
                  <a:cubicBezTo>
                    <a:pt x="4" y="10"/>
                    <a:pt x="4" y="10"/>
                    <a:pt x="4" y="10"/>
                  </a:cubicBezTo>
                  <a:cubicBezTo>
                    <a:pt x="4" y="10"/>
                    <a:pt x="4" y="10"/>
                    <a:pt x="4" y="10"/>
                  </a:cubicBezTo>
                  <a:cubicBezTo>
                    <a:pt x="5" y="9"/>
                    <a:pt x="5" y="9"/>
                    <a:pt x="5" y="9"/>
                  </a:cubicBezTo>
                  <a:cubicBezTo>
                    <a:pt x="5" y="9"/>
                    <a:pt x="6" y="9"/>
                    <a:pt x="6" y="9"/>
                  </a:cubicBezTo>
                  <a:cubicBezTo>
                    <a:pt x="7" y="8"/>
                    <a:pt x="7" y="8"/>
                    <a:pt x="7" y="8"/>
                  </a:cubicBezTo>
                  <a:cubicBezTo>
                    <a:pt x="8" y="8"/>
                    <a:pt x="8" y="8"/>
                    <a:pt x="8" y="8"/>
                  </a:cubicBezTo>
                  <a:cubicBezTo>
                    <a:pt x="8" y="8"/>
                    <a:pt x="8" y="8"/>
                    <a:pt x="8" y="8"/>
                  </a:cubicBezTo>
                  <a:cubicBezTo>
                    <a:pt x="9" y="8"/>
                    <a:pt x="9" y="8"/>
                    <a:pt x="9" y="8"/>
                  </a:cubicBezTo>
                  <a:cubicBezTo>
                    <a:pt x="10" y="7"/>
                    <a:pt x="10" y="7"/>
                    <a:pt x="10" y="7"/>
                  </a:cubicBezTo>
                  <a:cubicBezTo>
                    <a:pt x="11" y="7"/>
                    <a:pt x="11" y="7"/>
                    <a:pt x="11" y="7"/>
                  </a:cubicBezTo>
                  <a:cubicBezTo>
                    <a:pt x="11" y="7"/>
                    <a:pt x="11" y="7"/>
                    <a:pt x="11" y="7"/>
                  </a:cubicBezTo>
                  <a:cubicBezTo>
                    <a:pt x="11" y="7"/>
                    <a:pt x="12" y="8"/>
                    <a:pt x="12" y="8"/>
                  </a:cubicBezTo>
                  <a:cubicBezTo>
                    <a:pt x="12" y="8"/>
                    <a:pt x="12" y="8"/>
                    <a:pt x="12" y="8"/>
                  </a:cubicBezTo>
                  <a:cubicBezTo>
                    <a:pt x="13" y="7"/>
                    <a:pt x="13" y="7"/>
                    <a:pt x="13" y="7"/>
                  </a:cubicBezTo>
                  <a:cubicBezTo>
                    <a:pt x="13" y="7"/>
                    <a:pt x="13" y="7"/>
                    <a:pt x="13" y="7"/>
                  </a:cubicBezTo>
                  <a:cubicBezTo>
                    <a:pt x="15" y="10"/>
                    <a:pt x="15" y="10"/>
                    <a:pt x="15" y="10"/>
                  </a:cubicBezTo>
                  <a:cubicBezTo>
                    <a:pt x="15" y="10"/>
                    <a:pt x="15" y="10"/>
                    <a:pt x="15" y="10"/>
                  </a:cubicBezTo>
                  <a:cubicBezTo>
                    <a:pt x="15" y="10"/>
                    <a:pt x="15" y="10"/>
                    <a:pt x="15" y="10"/>
                  </a:cubicBezTo>
                  <a:cubicBezTo>
                    <a:pt x="16" y="10"/>
                    <a:pt x="16" y="10"/>
                    <a:pt x="16" y="10"/>
                  </a:cubicBezTo>
                  <a:cubicBezTo>
                    <a:pt x="16" y="10"/>
                    <a:pt x="16" y="11"/>
                    <a:pt x="17" y="11"/>
                  </a:cubicBezTo>
                  <a:cubicBezTo>
                    <a:pt x="17" y="11"/>
                    <a:pt x="17" y="12"/>
                    <a:pt x="18" y="12"/>
                  </a:cubicBezTo>
                  <a:cubicBezTo>
                    <a:pt x="18" y="12"/>
                    <a:pt x="18" y="12"/>
                    <a:pt x="18" y="12"/>
                  </a:cubicBezTo>
                  <a:cubicBezTo>
                    <a:pt x="18" y="12"/>
                    <a:pt x="18" y="12"/>
                    <a:pt x="18" y="12"/>
                  </a:cubicBezTo>
                  <a:cubicBezTo>
                    <a:pt x="18" y="12"/>
                    <a:pt x="18" y="12"/>
                    <a:pt x="18" y="12"/>
                  </a:cubicBezTo>
                  <a:cubicBezTo>
                    <a:pt x="18" y="12"/>
                    <a:pt x="19" y="13"/>
                    <a:pt x="19" y="13"/>
                  </a:cubicBezTo>
                  <a:cubicBezTo>
                    <a:pt x="19" y="13"/>
                    <a:pt x="19" y="13"/>
                    <a:pt x="19" y="13"/>
                  </a:cubicBezTo>
                  <a:cubicBezTo>
                    <a:pt x="19" y="13"/>
                    <a:pt x="19" y="13"/>
                    <a:pt x="19" y="13"/>
                  </a:cubicBezTo>
                  <a:cubicBezTo>
                    <a:pt x="19" y="13"/>
                    <a:pt x="19" y="13"/>
                    <a:pt x="19" y="13"/>
                  </a:cubicBezTo>
                  <a:cubicBezTo>
                    <a:pt x="19" y="13"/>
                    <a:pt x="20" y="13"/>
                    <a:pt x="20" y="13"/>
                  </a:cubicBezTo>
                  <a:cubicBezTo>
                    <a:pt x="20" y="13"/>
                    <a:pt x="20" y="13"/>
                    <a:pt x="20" y="13"/>
                  </a:cubicBezTo>
                  <a:cubicBezTo>
                    <a:pt x="21" y="14"/>
                    <a:pt x="21"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5" y="15"/>
                    <a:pt x="25" y="15"/>
                    <a:pt x="25" y="15"/>
                  </a:cubicBezTo>
                  <a:cubicBezTo>
                    <a:pt x="25" y="15"/>
                    <a:pt x="25" y="15"/>
                    <a:pt x="25" y="15"/>
                  </a:cubicBezTo>
                  <a:cubicBezTo>
                    <a:pt x="25" y="15"/>
                    <a:pt x="25" y="15"/>
                    <a:pt x="25" y="15"/>
                  </a:cubicBezTo>
                  <a:cubicBezTo>
                    <a:pt x="25" y="15"/>
                    <a:pt x="25" y="15"/>
                    <a:pt x="25" y="15"/>
                  </a:cubicBezTo>
                  <a:cubicBezTo>
                    <a:pt x="25" y="15"/>
                    <a:pt x="26" y="15"/>
                    <a:pt x="26" y="15"/>
                  </a:cubicBezTo>
                  <a:cubicBezTo>
                    <a:pt x="26" y="15"/>
                    <a:pt x="26" y="15"/>
                    <a:pt x="26" y="15"/>
                  </a:cubicBezTo>
                  <a:cubicBezTo>
                    <a:pt x="26" y="16"/>
                    <a:pt x="26" y="16"/>
                    <a:pt x="26"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8" y="17"/>
                    <a:pt x="28" y="17"/>
                    <a:pt x="28" y="17"/>
                  </a:cubicBezTo>
                  <a:cubicBezTo>
                    <a:pt x="28" y="17"/>
                    <a:pt x="28" y="17"/>
                    <a:pt x="28" y="17"/>
                  </a:cubicBezTo>
                  <a:cubicBezTo>
                    <a:pt x="28" y="17"/>
                    <a:pt x="28" y="17"/>
                    <a:pt x="28" y="17"/>
                  </a:cubicBezTo>
                  <a:cubicBezTo>
                    <a:pt x="28" y="17"/>
                    <a:pt x="29" y="17"/>
                    <a:pt x="29" y="17"/>
                  </a:cubicBezTo>
                  <a:cubicBezTo>
                    <a:pt x="29" y="17"/>
                    <a:pt x="29" y="17"/>
                    <a:pt x="29" y="17"/>
                  </a:cubicBezTo>
                  <a:cubicBezTo>
                    <a:pt x="29" y="17"/>
                    <a:pt x="29" y="17"/>
                    <a:pt x="30" y="18"/>
                  </a:cubicBezTo>
                  <a:cubicBezTo>
                    <a:pt x="30" y="18"/>
                    <a:pt x="31" y="18"/>
                    <a:pt x="31" y="18"/>
                  </a:cubicBezTo>
                  <a:cubicBezTo>
                    <a:pt x="31" y="18"/>
                    <a:pt x="31" y="18"/>
                    <a:pt x="31" y="18"/>
                  </a:cubicBezTo>
                  <a:cubicBezTo>
                    <a:pt x="31" y="18"/>
                    <a:pt x="31" y="18"/>
                    <a:pt x="31" y="18"/>
                  </a:cubicBezTo>
                  <a:cubicBezTo>
                    <a:pt x="31" y="19"/>
                    <a:pt x="31" y="19"/>
                    <a:pt x="31" y="19"/>
                  </a:cubicBezTo>
                  <a:cubicBezTo>
                    <a:pt x="32" y="19"/>
                    <a:pt x="32" y="19"/>
                    <a:pt x="32" y="19"/>
                  </a:cubicBezTo>
                  <a:cubicBezTo>
                    <a:pt x="33" y="19"/>
                    <a:pt x="33" y="19"/>
                    <a:pt x="33" y="19"/>
                  </a:cubicBezTo>
                  <a:cubicBezTo>
                    <a:pt x="33" y="20"/>
                    <a:pt x="33" y="20"/>
                    <a:pt x="33" y="20"/>
                  </a:cubicBezTo>
                  <a:cubicBezTo>
                    <a:pt x="34" y="20"/>
                    <a:pt x="34" y="20"/>
                    <a:pt x="34" y="20"/>
                  </a:cubicBezTo>
                  <a:cubicBezTo>
                    <a:pt x="35" y="21"/>
                    <a:pt x="35" y="21"/>
                    <a:pt x="35" y="21"/>
                  </a:cubicBezTo>
                  <a:cubicBezTo>
                    <a:pt x="35" y="21"/>
                    <a:pt x="35" y="21"/>
                    <a:pt x="35" y="21"/>
                  </a:cubicBezTo>
                  <a:cubicBezTo>
                    <a:pt x="36" y="21"/>
                    <a:pt x="36" y="22"/>
                    <a:pt x="36" y="22"/>
                  </a:cubicBezTo>
                  <a:cubicBezTo>
                    <a:pt x="36" y="22"/>
                    <a:pt x="36" y="22"/>
                    <a:pt x="36" y="22"/>
                  </a:cubicBezTo>
                  <a:cubicBezTo>
                    <a:pt x="36" y="22"/>
                    <a:pt x="36" y="22"/>
                    <a:pt x="36" y="22"/>
                  </a:cubicBezTo>
                  <a:cubicBezTo>
                    <a:pt x="36" y="22"/>
                    <a:pt x="36" y="22"/>
                    <a:pt x="36" y="22"/>
                  </a:cubicBezTo>
                  <a:cubicBezTo>
                    <a:pt x="36" y="22"/>
                    <a:pt x="37" y="22"/>
                    <a:pt x="37" y="22"/>
                  </a:cubicBezTo>
                  <a:cubicBezTo>
                    <a:pt x="37" y="23"/>
                    <a:pt x="37" y="23"/>
                    <a:pt x="37" y="23"/>
                  </a:cubicBezTo>
                  <a:cubicBezTo>
                    <a:pt x="37" y="23"/>
                    <a:pt x="37" y="23"/>
                    <a:pt x="37" y="23"/>
                  </a:cubicBezTo>
                  <a:cubicBezTo>
                    <a:pt x="37" y="23"/>
                    <a:pt x="38" y="24"/>
                    <a:pt x="39" y="24"/>
                  </a:cubicBezTo>
                  <a:cubicBezTo>
                    <a:pt x="39" y="24"/>
                    <a:pt x="39" y="24"/>
                    <a:pt x="39" y="24"/>
                  </a:cubicBezTo>
                  <a:cubicBezTo>
                    <a:pt x="39" y="24"/>
                    <a:pt x="39" y="24"/>
                    <a:pt x="39" y="24"/>
                  </a:cubicBezTo>
                  <a:cubicBezTo>
                    <a:pt x="39" y="24"/>
                    <a:pt x="40" y="25"/>
                    <a:pt x="40" y="25"/>
                  </a:cubicBezTo>
                  <a:cubicBezTo>
                    <a:pt x="40" y="25"/>
                    <a:pt x="40" y="25"/>
                    <a:pt x="40" y="25"/>
                  </a:cubicBezTo>
                  <a:cubicBezTo>
                    <a:pt x="40" y="25"/>
                    <a:pt x="40" y="25"/>
                    <a:pt x="40" y="25"/>
                  </a:cubicBezTo>
                  <a:cubicBezTo>
                    <a:pt x="40" y="25"/>
                    <a:pt x="40" y="25"/>
                    <a:pt x="40" y="25"/>
                  </a:cubicBezTo>
                  <a:cubicBezTo>
                    <a:pt x="41" y="25"/>
                    <a:pt x="41" y="25"/>
                    <a:pt x="41" y="25"/>
                  </a:cubicBezTo>
                  <a:cubicBezTo>
                    <a:pt x="41" y="26"/>
                    <a:pt x="41" y="26"/>
                    <a:pt x="41" y="26"/>
                  </a:cubicBezTo>
                  <a:cubicBezTo>
                    <a:pt x="41" y="26"/>
                    <a:pt x="41" y="26"/>
                    <a:pt x="41" y="26"/>
                  </a:cubicBezTo>
                  <a:cubicBezTo>
                    <a:pt x="41" y="26"/>
                    <a:pt x="41" y="26"/>
                    <a:pt x="41" y="26"/>
                  </a:cubicBezTo>
                  <a:cubicBezTo>
                    <a:pt x="41" y="27"/>
                    <a:pt x="41" y="27"/>
                    <a:pt x="41" y="27"/>
                  </a:cubicBezTo>
                  <a:cubicBezTo>
                    <a:pt x="41" y="27"/>
                    <a:pt x="40" y="27"/>
                    <a:pt x="40" y="27"/>
                  </a:cubicBezTo>
                  <a:cubicBezTo>
                    <a:pt x="40" y="28"/>
                    <a:pt x="40" y="28"/>
                    <a:pt x="40" y="28"/>
                  </a:cubicBezTo>
                  <a:cubicBezTo>
                    <a:pt x="40" y="28"/>
                    <a:pt x="40" y="28"/>
                    <a:pt x="40" y="28"/>
                  </a:cubicBezTo>
                  <a:cubicBezTo>
                    <a:pt x="39" y="29"/>
                    <a:pt x="39" y="29"/>
                    <a:pt x="38" y="29"/>
                  </a:cubicBezTo>
                  <a:cubicBezTo>
                    <a:pt x="38" y="29"/>
                    <a:pt x="38" y="29"/>
                    <a:pt x="38" y="29"/>
                  </a:cubicBezTo>
                  <a:cubicBezTo>
                    <a:pt x="38" y="29"/>
                    <a:pt x="38" y="29"/>
                    <a:pt x="38" y="29"/>
                  </a:cubicBezTo>
                  <a:cubicBezTo>
                    <a:pt x="38" y="29"/>
                    <a:pt x="38" y="29"/>
                    <a:pt x="38" y="29"/>
                  </a:cubicBezTo>
                  <a:cubicBezTo>
                    <a:pt x="37" y="30"/>
                    <a:pt x="37" y="30"/>
                    <a:pt x="37" y="30"/>
                  </a:cubicBezTo>
                  <a:cubicBezTo>
                    <a:pt x="37" y="30"/>
                    <a:pt x="37" y="30"/>
                    <a:pt x="37" y="30"/>
                  </a:cubicBezTo>
                  <a:cubicBezTo>
                    <a:pt x="37" y="30"/>
                    <a:pt x="37" y="30"/>
                    <a:pt x="37" y="30"/>
                  </a:cubicBezTo>
                  <a:cubicBezTo>
                    <a:pt x="37" y="31"/>
                    <a:pt x="37" y="31"/>
                    <a:pt x="37" y="31"/>
                  </a:cubicBezTo>
                  <a:cubicBezTo>
                    <a:pt x="38" y="32"/>
                    <a:pt x="38" y="32"/>
                    <a:pt x="39" y="32"/>
                  </a:cubicBezTo>
                  <a:cubicBezTo>
                    <a:pt x="39" y="33"/>
                    <a:pt x="40" y="33"/>
                    <a:pt x="41" y="33"/>
                  </a:cubicBezTo>
                  <a:cubicBezTo>
                    <a:pt x="41" y="34"/>
                    <a:pt x="41" y="34"/>
                    <a:pt x="42" y="34"/>
                  </a:cubicBezTo>
                  <a:cubicBezTo>
                    <a:pt x="42" y="34"/>
                    <a:pt x="42" y="34"/>
                    <a:pt x="42" y="34"/>
                  </a:cubicBezTo>
                  <a:cubicBezTo>
                    <a:pt x="42" y="34"/>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4" y="35"/>
                  </a:cubicBezTo>
                  <a:cubicBezTo>
                    <a:pt x="44" y="35"/>
                    <a:pt x="44" y="35"/>
                    <a:pt x="44" y="34"/>
                  </a:cubicBezTo>
                  <a:cubicBezTo>
                    <a:pt x="44" y="34"/>
                    <a:pt x="44" y="34"/>
                    <a:pt x="44" y="34"/>
                  </a:cubicBezTo>
                  <a:cubicBezTo>
                    <a:pt x="45" y="34"/>
                    <a:pt x="45" y="34"/>
                    <a:pt x="45" y="34"/>
                  </a:cubicBezTo>
                  <a:cubicBezTo>
                    <a:pt x="45" y="34"/>
                    <a:pt x="45" y="34"/>
                    <a:pt x="45" y="34"/>
                  </a:cubicBezTo>
                  <a:cubicBezTo>
                    <a:pt x="45" y="34"/>
                    <a:pt x="45" y="34"/>
                    <a:pt x="45" y="34"/>
                  </a:cubicBezTo>
                  <a:cubicBezTo>
                    <a:pt x="45" y="34"/>
                    <a:pt x="45" y="34"/>
                    <a:pt x="45" y="34"/>
                  </a:cubicBezTo>
                  <a:cubicBezTo>
                    <a:pt x="45" y="34"/>
                    <a:pt x="45" y="34"/>
                    <a:pt x="45" y="34"/>
                  </a:cubicBezTo>
                  <a:cubicBezTo>
                    <a:pt x="46" y="34"/>
                    <a:pt x="46" y="33"/>
                    <a:pt x="46" y="33"/>
                  </a:cubicBezTo>
                  <a:cubicBezTo>
                    <a:pt x="46" y="33"/>
                    <a:pt x="46" y="33"/>
                    <a:pt x="46" y="33"/>
                  </a:cubicBezTo>
                  <a:cubicBezTo>
                    <a:pt x="46" y="33"/>
                    <a:pt x="46" y="33"/>
                    <a:pt x="46" y="33"/>
                  </a:cubicBezTo>
                  <a:cubicBezTo>
                    <a:pt x="46" y="33"/>
                    <a:pt x="46" y="33"/>
                    <a:pt x="46" y="33"/>
                  </a:cubicBezTo>
                  <a:cubicBezTo>
                    <a:pt x="46" y="33"/>
                    <a:pt x="46" y="33"/>
                    <a:pt x="46" y="33"/>
                  </a:cubicBezTo>
                  <a:cubicBezTo>
                    <a:pt x="47" y="33"/>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1"/>
                  </a:cubicBezTo>
                  <a:cubicBezTo>
                    <a:pt x="47" y="31"/>
                    <a:pt x="47" y="31"/>
                    <a:pt x="47" y="31"/>
                  </a:cubicBezTo>
                  <a:cubicBezTo>
                    <a:pt x="47" y="31"/>
                    <a:pt x="47" y="31"/>
                    <a:pt x="47" y="30"/>
                  </a:cubicBezTo>
                  <a:cubicBezTo>
                    <a:pt x="47" y="30"/>
                    <a:pt x="47" y="30"/>
                    <a:pt x="47" y="30"/>
                  </a:cubicBezTo>
                  <a:cubicBezTo>
                    <a:pt x="47" y="30"/>
                    <a:pt x="47" y="30"/>
                    <a:pt x="47" y="30"/>
                  </a:cubicBezTo>
                  <a:cubicBezTo>
                    <a:pt x="47" y="30"/>
                    <a:pt x="47" y="30"/>
                    <a:pt x="47" y="30"/>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8"/>
                    <a:pt x="47" y="28"/>
                    <a:pt x="47" y="28"/>
                  </a:cubicBezTo>
                  <a:cubicBezTo>
                    <a:pt x="47" y="28"/>
                    <a:pt x="47" y="28"/>
                    <a:pt x="47" y="28"/>
                  </a:cubicBezTo>
                  <a:cubicBezTo>
                    <a:pt x="47" y="28"/>
                    <a:pt x="47" y="28"/>
                    <a:pt x="47" y="28"/>
                  </a:cubicBezTo>
                  <a:cubicBezTo>
                    <a:pt x="47" y="28"/>
                    <a:pt x="47" y="28"/>
                    <a:pt x="47" y="28"/>
                  </a:cubicBezTo>
                  <a:cubicBezTo>
                    <a:pt x="47" y="27"/>
                    <a:pt x="47" y="27"/>
                    <a:pt x="47" y="27"/>
                  </a:cubicBezTo>
                  <a:cubicBezTo>
                    <a:pt x="46" y="27"/>
                    <a:pt x="46" y="27"/>
                    <a:pt x="46" y="27"/>
                  </a:cubicBezTo>
                  <a:cubicBezTo>
                    <a:pt x="46" y="27"/>
                    <a:pt x="46" y="27"/>
                    <a:pt x="46" y="27"/>
                  </a:cubicBezTo>
                  <a:cubicBezTo>
                    <a:pt x="46" y="26"/>
                    <a:pt x="46" y="26"/>
                    <a:pt x="46" y="26"/>
                  </a:cubicBezTo>
                  <a:cubicBezTo>
                    <a:pt x="46" y="26"/>
                    <a:pt x="46" y="26"/>
                    <a:pt x="46" y="26"/>
                  </a:cubicBezTo>
                  <a:cubicBezTo>
                    <a:pt x="45" y="25"/>
                    <a:pt x="45" y="25"/>
                    <a:pt x="45" y="24"/>
                  </a:cubicBezTo>
                  <a:cubicBezTo>
                    <a:pt x="45" y="24"/>
                    <a:pt x="45" y="24"/>
                    <a:pt x="45" y="24"/>
                  </a:cubicBezTo>
                  <a:cubicBezTo>
                    <a:pt x="45" y="24"/>
                    <a:pt x="45" y="24"/>
                    <a:pt x="45" y="24"/>
                  </a:cubicBezTo>
                  <a:cubicBezTo>
                    <a:pt x="44" y="22"/>
                    <a:pt x="44" y="22"/>
                    <a:pt x="44" y="22"/>
                  </a:cubicBezTo>
                  <a:cubicBezTo>
                    <a:pt x="44" y="22"/>
                    <a:pt x="44" y="22"/>
                    <a:pt x="44" y="22"/>
                  </a:cubicBezTo>
                  <a:cubicBezTo>
                    <a:pt x="43" y="22"/>
                    <a:pt x="43" y="22"/>
                    <a:pt x="43" y="22"/>
                  </a:cubicBezTo>
                  <a:cubicBezTo>
                    <a:pt x="43" y="21"/>
                    <a:pt x="42" y="21"/>
                    <a:pt x="42" y="21"/>
                  </a:cubicBezTo>
                  <a:cubicBezTo>
                    <a:pt x="42" y="21"/>
                    <a:pt x="42" y="21"/>
                    <a:pt x="42" y="21"/>
                  </a:cubicBezTo>
                  <a:cubicBezTo>
                    <a:pt x="42" y="21"/>
                    <a:pt x="42" y="21"/>
                    <a:pt x="42" y="21"/>
                  </a:cubicBezTo>
                  <a:cubicBezTo>
                    <a:pt x="42" y="21"/>
                    <a:pt x="42" y="21"/>
                    <a:pt x="42" y="21"/>
                  </a:cubicBezTo>
                  <a:cubicBezTo>
                    <a:pt x="41" y="20"/>
                    <a:pt x="41" y="20"/>
                    <a:pt x="41" y="20"/>
                  </a:cubicBezTo>
                  <a:cubicBezTo>
                    <a:pt x="41" y="20"/>
                    <a:pt x="40" y="19"/>
                    <a:pt x="40" y="19"/>
                  </a:cubicBezTo>
                  <a:cubicBezTo>
                    <a:pt x="40" y="19"/>
                    <a:pt x="40" y="19"/>
                    <a:pt x="40" y="19"/>
                  </a:cubicBezTo>
                  <a:cubicBezTo>
                    <a:pt x="40" y="18"/>
                    <a:pt x="40" y="18"/>
                    <a:pt x="39" y="18"/>
                  </a:cubicBezTo>
                  <a:cubicBezTo>
                    <a:pt x="39" y="18"/>
                    <a:pt x="39" y="18"/>
                    <a:pt x="39" y="18"/>
                  </a:cubicBezTo>
                  <a:cubicBezTo>
                    <a:pt x="39" y="18"/>
                    <a:pt x="39" y="18"/>
                    <a:pt x="39" y="18"/>
                  </a:cubicBezTo>
                  <a:cubicBezTo>
                    <a:pt x="39" y="18"/>
                    <a:pt x="39" y="18"/>
                    <a:pt x="39" y="17"/>
                  </a:cubicBezTo>
                  <a:cubicBezTo>
                    <a:pt x="39" y="17"/>
                    <a:pt x="39" y="17"/>
                    <a:pt x="39" y="17"/>
                  </a:cubicBezTo>
                  <a:cubicBezTo>
                    <a:pt x="38" y="17"/>
                    <a:pt x="38" y="17"/>
                    <a:pt x="38" y="17"/>
                  </a:cubicBezTo>
                  <a:cubicBezTo>
                    <a:pt x="38" y="17"/>
                    <a:pt x="38" y="17"/>
                    <a:pt x="37" y="17"/>
                  </a:cubicBezTo>
                  <a:cubicBezTo>
                    <a:pt x="37" y="17"/>
                    <a:pt x="37" y="16"/>
                    <a:pt x="37" y="16"/>
                  </a:cubicBezTo>
                  <a:cubicBezTo>
                    <a:pt x="36" y="16"/>
                    <a:pt x="36" y="16"/>
                    <a:pt x="35" y="16"/>
                  </a:cubicBezTo>
                  <a:cubicBezTo>
                    <a:pt x="35" y="15"/>
                    <a:pt x="35" y="15"/>
                    <a:pt x="35" y="15"/>
                  </a:cubicBezTo>
                  <a:cubicBezTo>
                    <a:pt x="35" y="15"/>
                    <a:pt x="35" y="15"/>
                    <a:pt x="34" y="15"/>
                  </a:cubicBezTo>
                  <a:cubicBezTo>
                    <a:pt x="34" y="15"/>
                    <a:pt x="34" y="14"/>
                    <a:pt x="33" y="14"/>
                  </a:cubicBezTo>
                  <a:cubicBezTo>
                    <a:pt x="33" y="14"/>
                    <a:pt x="33" y="14"/>
                    <a:pt x="33" y="14"/>
                  </a:cubicBezTo>
                  <a:cubicBezTo>
                    <a:pt x="33" y="14"/>
                    <a:pt x="33" y="14"/>
                    <a:pt x="33" y="14"/>
                  </a:cubicBezTo>
                  <a:cubicBezTo>
                    <a:pt x="33" y="14"/>
                    <a:pt x="33" y="14"/>
                    <a:pt x="33" y="14"/>
                  </a:cubicBezTo>
                  <a:cubicBezTo>
                    <a:pt x="33" y="13"/>
                    <a:pt x="33" y="13"/>
                    <a:pt x="33" y="13"/>
                  </a:cubicBezTo>
                  <a:cubicBezTo>
                    <a:pt x="33" y="13"/>
                    <a:pt x="33" y="13"/>
                    <a:pt x="33" y="13"/>
                  </a:cubicBezTo>
                  <a:cubicBezTo>
                    <a:pt x="33" y="13"/>
                    <a:pt x="33" y="13"/>
                    <a:pt x="33"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0" y="13"/>
                    <a:pt x="30" y="13"/>
                    <a:pt x="30" y="13"/>
                  </a:cubicBezTo>
                  <a:cubicBezTo>
                    <a:pt x="30" y="13"/>
                    <a:pt x="30" y="13"/>
                    <a:pt x="30" y="13"/>
                  </a:cubicBezTo>
                  <a:cubicBezTo>
                    <a:pt x="30" y="12"/>
                    <a:pt x="29" y="12"/>
                    <a:pt x="29" y="12"/>
                  </a:cubicBezTo>
                  <a:cubicBezTo>
                    <a:pt x="29" y="12"/>
                    <a:pt x="28" y="12"/>
                    <a:pt x="28" y="11"/>
                  </a:cubicBezTo>
                  <a:cubicBezTo>
                    <a:pt x="28" y="11"/>
                    <a:pt x="28" y="11"/>
                    <a:pt x="28" y="11"/>
                  </a:cubicBezTo>
                  <a:cubicBezTo>
                    <a:pt x="28" y="11"/>
                    <a:pt x="28" y="11"/>
                    <a:pt x="28" y="11"/>
                  </a:cubicBezTo>
                  <a:cubicBezTo>
                    <a:pt x="28" y="11"/>
                    <a:pt x="28" y="11"/>
                    <a:pt x="28" y="11"/>
                  </a:cubicBez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1"/>
                  </a:cubicBezTo>
                  <a:cubicBezTo>
                    <a:pt x="26" y="11"/>
                    <a:pt x="26" y="11"/>
                    <a:pt x="26" y="11"/>
                  </a:cubicBezTo>
                  <a:cubicBezTo>
                    <a:pt x="26" y="11"/>
                    <a:pt x="26" y="11"/>
                    <a:pt x="26" y="11"/>
                  </a:cubicBezTo>
                  <a:cubicBezTo>
                    <a:pt x="26" y="11"/>
                    <a:pt x="26" y="11"/>
                    <a:pt x="26" y="11"/>
                  </a:cubicBezTo>
                  <a:cubicBezTo>
                    <a:pt x="26" y="10"/>
                    <a:pt x="26" y="10"/>
                    <a:pt x="26" y="10"/>
                  </a:cubicBezTo>
                  <a:cubicBezTo>
                    <a:pt x="26" y="10"/>
                    <a:pt x="26" y="10"/>
                    <a:pt x="26" y="10"/>
                  </a:cubicBezTo>
                  <a:cubicBezTo>
                    <a:pt x="26" y="10"/>
                    <a:pt x="26" y="10"/>
                    <a:pt x="26" y="10"/>
                  </a:cubicBezTo>
                  <a:cubicBezTo>
                    <a:pt x="26" y="10"/>
                    <a:pt x="26" y="10"/>
                    <a:pt x="26" y="10"/>
                  </a:cubicBezTo>
                  <a:cubicBezTo>
                    <a:pt x="25" y="10"/>
                    <a:pt x="25" y="10"/>
                    <a:pt x="25" y="10"/>
                  </a:cubicBezTo>
                  <a:cubicBezTo>
                    <a:pt x="25" y="10"/>
                    <a:pt x="25" y="10"/>
                    <a:pt x="25" y="10"/>
                  </a:cubicBezTo>
                  <a:cubicBezTo>
                    <a:pt x="24" y="10"/>
                    <a:pt x="24" y="10"/>
                    <a:pt x="24" y="10"/>
                  </a:cubicBezTo>
                  <a:cubicBezTo>
                    <a:pt x="22" y="8"/>
                    <a:pt x="22" y="8"/>
                    <a:pt x="22" y="8"/>
                  </a:cubicBezTo>
                  <a:cubicBezTo>
                    <a:pt x="22" y="8"/>
                    <a:pt x="22" y="8"/>
                    <a:pt x="22" y="8"/>
                  </a:cubicBezTo>
                  <a:cubicBezTo>
                    <a:pt x="22" y="8"/>
                    <a:pt x="22" y="8"/>
                    <a:pt x="22" y="8"/>
                  </a:cubicBezTo>
                  <a:cubicBezTo>
                    <a:pt x="22" y="8"/>
                    <a:pt x="22" y="8"/>
                    <a:pt x="22" y="8"/>
                  </a:cubicBezTo>
                  <a:cubicBezTo>
                    <a:pt x="21" y="8"/>
                    <a:pt x="21" y="8"/>
                    <a:pt x="21" y="8"/>
                  </a:cubicBezTo>
                  <a:cubicBezTo>
                    <a:pt x="21" y="8"/>
                    <a:pt x="21" y="8"/>
                    <a:pt x="21" y="8"/>
                  </a:cubicBezTo>
                  <a:cubicBezTo>
                    <a:pt x="20" y="8"/>
                    <a:pt x="20" y="8"/>
                    <a:pt x="20" y="8"/>
                  </a:cubicBezTo>
                  <a:cubicBezTo>
                    <a:pt x="20" y="8"/>
                    <a:pt x="20" y="8"/>
                    <a:pt x="20" y="8"/>
                  </a:cubicBezTo>
                  <a:cubicBezTo>
                    <a:pt x="20" y="8"/>
                    <a:pt x="20" y="8"/>
                    <a:pt x="20" y="8"/>
                  </a:cubicBezTo>
                  <a:cubicBezTo>
                    <a:pt x="19" y="8"/>
                    <a:pt x="19" y="8"/>
                    <a:pt x="19" y="8"/>
                  </a:cubicBezTo>
                  <a:cubicBezTo>
                    <a:pt x="19" y="7"/>
                    <a:pt x="19" y="7"/>
                    <a:pt x="19" y="7"/>
                  </a:cubicBezTo>
                  <a:cubicBezTo>
                    <a:pt x="19" y="7"/>
                    <a:pt x="19" y="7"/>
                    <a:pt x="19" y="7"/>
                  </a:cubicBezTo>
                  <a:cubicBezTo>
                    <a:pt x="18" y="7"/>
                    <a:pt x="18" y="7"/>
                    <a:pt x="18" y="7"/>
                  </a:cubicBezTo>
                  <a:cubicBezTo>
                    <a:pt x="18" y="7"/>
                    <a:pt x="18" y="6"/>
                    <a:pt x="17" y="6"/>
                  </a:cubicBezTo>
                  <a:cubicBezTo>
                    <a:pt x="17" y="6"/>
                    <a:pt x="17" y="6"/>
                    <a:pt x="17" y="6"/>
                  </a:cubicBezTo>
                  <a:cubicBezTo>
                    <a:pt x="17" y="6"/>
                    <a:pt x="17" y="6"/>
                    <a:pt x="17" y="6"/>
                  </a:cubicBezTo>
                  <a:cubicBezTo>
                    <a:pt x="16" y="5"/>
                    <a:pt x="16" y="5"/>
                    <a:pt x="16" y="5"/>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8" y="4"/>
                    <a:pt x="18" y="4"/>
                    <a:pt x="18" y="4"/>
                  </a:cubicBezTo>
                  <a:cubicBezTo>
                    <a:pt x="18" y="4"/>
                    <a:pt x="18" y="4"/>
                    <a:pt x="18" y="4"/>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2"/>
                    <a:pt x="18" y="2"/>
                    <a:pt x="18" y="2"/>
                  </a:cubicBezTo>
                  <a:cubicBezTo>
                    <a:pt x="18" y="2"/>
                    <a:pt x="18" y="2"/>
                    <a:pt x="18" y="2"/>
                  </a:cubicBezTo>
                  <a:cubicBezTo>
                    <a:pt x="18" y="2"/>
                    <a:pt x="18" y="2"/>
                    <a:pt x="18" y="2"/>
                  </a:cubicBezTo>
                  <a:cubicBezTo>
                    <a:pt x="18" y="2"/>
                    <a:pt x="18" y="2"/>
                    <a:pt x="18" y="2"/>
                  </a:cubicBezTo>
                  <a:cubicBezTo>
                    <a:pt x="18" y="2"/>
                    <a:pt x="18" y="2"/>
                    <a:pt x="18" y="2"/>
                  </a:cubicBezTo>
                  <a:cubicBezTo>
                    <a:pt x="18"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1"/>
                    <a:pt x="16" y="1"/>
                    <a:pt x="16" y="1"/>
                  </a:cubicBezTo>
                  <a:cubicBezTo>
                    <a:pt x="16" y="0"/>
                    <a:pt x="16" y="0"/>
                    <a:pt x="15" y="0"/>
                  </a:cubicBezTo>
                  <a:cubicBezTo>
                    <a:pt x="15" y="0"/>
                    <a:pt x="15" y="0"/>
                    <a:pt x="15" y="0"/>
                  </a:cubicBezTo>
                  <a:cubicBezTo>
                    <a:pt x="15" y="0"/>
                    <a:pt x="15" y="0"/>
                    <a:pt x="15" y="0"/>
                  </a:cubicBezTo>
                  <a:cubicBezTo>
                    <a:pt x="15" y="0"/>
                    <a:pt x="15" y="0"/>
                    <a:pt x="15" y="0"/>
                  </a:cubicBezTo>
                  <a:cubicBezTo>
                    <a:pt x="14" y="1"/>
                    <a:pt x="14" y="1"/>
                    <a:pt x="14" y="1"/>
                  </a:cubicBezTo>
                  <a:cubicBezTo>
                    <a:pt x="12" y="1"/>
                    <a:pt x="12" y="1"/>
                    <a:pt x="12" y="1"/>
                  </a:cubicBezTo>
                  <a:cubicBezTo>
                    <a:pt x="12" y="1"/>
                    <a:pt x="12" y="1"/>
                    <a:pt x="12" y="1"/>
                  </a:cubicBezTo>
                  <a:cubicBezTo>
                    <a:pt x="12" y="1"/>
                    <a:pt x="12" y="1"/>
                    <a:pt x="12" y="1"/>
                  </a:cubicBezTo>
                  <a:cubicBezTo>
                    <a:pt x="12" y="1"/>
                    <a:pt x="12" y="1"/>
                    <a:pt x="12" y="1"/>
                  </a:cubicBezTo>
                  <a:cubicBezTo>
                    <a:pt x="11" y="1"/>
                    <a:pt x="11" y="1"/>
                    <a:pt x="11" y="1"/>
                  </a:cubicBezTo>
                  <a:cubicBezTo>
                    <a:pt x="11" y="1"/>
                    <a:pt x="11" y="1"/>
                    <a:pt x="11" y="1"/>
                  </a:cubicBezTo>
                  <a:cubicBezTo>
                    <a:pt x="11" y="2"/>
                    <a:pt x="11" y="2"/>
                    <a:pt x="11"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6" y="3"/>
                  </a:cubicBezTo>
                  <a:cubicBezTo>
                    <a:pt x="6" y="3"/>
                    <a:pt x="6" y="3"/>
                    <a:pt x="6" y="3"/>
                  </a:cubicBezTo>
                  <a:cubicBezTo>
                    <a:pt x="5" y="3"/>
                    <a:pt x="5" y="3"/>
                    <a:pt x="4" y="3"/>
                  </a:cubicBezTo>
                  <a:cubicBezTo>
                    <a:pt x="4" y="3"/>
                    <a:pt x="4" y="3"/>
                    <a:pt x="3" y="4"/>
                  </a:cubicBezTo>
                  <a:cubicBezTo>
                    <a:pt x="3" y="4"/>
                    <a:pt x="3" y="4"/>
                    <a:pt x="3" y="4"/>
                  </a:cubicBezTo>
                  <a:cubicBezTo>
                    <a:pt x="3" y="4"/>
                    <a:pt x="3" y="4"/>
                    <a:pt x="3" y="4"/>
                  </a:cubicBezTo>
                  <a:cubicBezTo>
                    <a:pt x="3" y="4"/>
                    <a:pt x="3" y="4"/>
                    <a:pt x="3" y="4"/>
                  </a:cubicBezTo>
                  <a:cubicBezTo>
                    <a:pt x="3" y="4"/>
                    <a:pt x="3" y="4"/>
                    <a:pt x="2" y="4"/>
                  </a:cubicBezTo>
                  <a:cubicBezTo>
                    <a:pt x="2" y="4"/>
                    <a:pt x="2" y="4"/>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7"/>
                    <a:pt x="1" y="7"/>
                    <a:pt x="1" y="7"/>
                  </a:cubicBezTo>
                  <a:cubicBezTo>
                    <a:pt x="1" y="7"/>
                    <a:pt x="1" y="7"/>
                    <a:pt x="1" y="7"/>
                  </a:cubicBezTo>
                  <a:cubicBezTo>
                    <a:pt x="1" y="7"/>
                    <a:pt x="1" y="7"/>
                    <a:pt x="1" y="7"/>
                  </a:cubicBezTo>
                  <a:cubicBezTo>
                    <a:pt x="0" y="7"/>
                    <a:pt x="0" y="7"/>
                    <a:pt x="0" y="7"/>
                  </a:cubicBezTo>
                  <a:cubicBezTo>
                    <a:pt x="0" y="7"/>
                    <a:pt x="0" y="7"/>
                    <a:pt x="0" y="7"/>
                  </a:cubicBezTo>
                  <a:cubicBezTo>
                    <a:pt x="1" y="7"/>
                    <a:pt x="1" y="7"/>
                    <a:pt x="1" y="7"/>
                  </a:cubicBezTo>
                  <a:cubicBezTo>
                    <a:pt x="1" y="7"/>
                    <a:pt x="1" y="7"/>
                    <a:pt x="1" y="8"/>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51" name="Freeform 47"/>
            <p:cNvSpPr/>
            <p:nvPr/>
          </p:nvSpPr>
          <p:spPr bwMode="auto">
            <a:xfrm>
              <a:off x="2109479" y="5217579"/>
              <a:ext cx="35556" cy="23932"/>
            </a:xfrm>
            <a:custGeom>
              <a:avLst/>
              <a:gdLst>
                <a:gd name="T0" fmla="*/ 1 w 22"/>
                <a:gd name="T1" fmla="*/ 8 h 15"/>
                <a:gd name="T2" fmla="*/ 1 w 22"/>
                <a:gd name="T3" fmla="*/ 9 h 15"/>
                <a:gd name="T4" fmla="*/ 2 w 22"/>
                <a:gd name="T5" fmla="*/ 11 h 15"/>
                <a:gd name="T6" fmla="*/ 3 w 22"/>
                <a:gd name="T7" fmla="*/ 12 h 15"/>
                <a:gd name="T8" fmla="*/ 6 w 22"/>
                <a:gd name="T9" fmla="*/ 13 h 15"/>
                <a:gd name="T10" fmla="*/ 8 w 22"/>
                <a:gd name="T11" fmla="*/ 14 h 15"/>
                <a:gd name="T12" fmla="*/ 9 w 22"/>
                <a:gd name="T13" fmla="*/ 14 h 15"/>
                <a:gd name="T14" fmla="*/ 12 w 22"/>
                <a:gd name="T15" fmla="*/ 15 h 15"/>
                <a:gd name="T16" fmla="*/ 12 w 22"/>
                <a:gd name="T17" fmla="*/ 15 h 15"/>
                <a:gd name="T18" fmla="*/ 13 w 22"/>
                <a:gd name="T19" fmla="*/ 15 h 15"/>
                <a:gd name="T20" fmla="*/ 13 w 22"/>
                <a:gd name="T21" fmla="*/ 15 h 15"/>
                <a:gd name="T22" fmla="*/ 14 w 22"/>
                <a:gd name="T23" fmla="*/ 15 h 15"/>
                <a:gd name="T24" fmla="*/ 15 w 22"/>
                <a:gd name="T25" fmla="*/ 15 h 15"/>
                <a:gd name="T26" fmla="*/ 15 w 22"/>
                <a:gd name="T27" fmla="*/ 15 h 15"/>
                <a:gd name="T28" fmla="*/ 16 w 22"/>
                <a:gd name="T29" fmla="*/ 15 h 15"/>
                <a:gd name="T30" fmla="*/ 17 w 22"/>
                <a:gd name="T31" fmla="*/ 15 h 15"/>
                <a:gd name="T32" fmla="*/ 17 w 22"/>
                <a:gd name="T33" fmla="*/ 15 h 15"/>
                <a:gd name="T34" fmla="*/ 18 w 22"/>
                <a:gd name="T35" fmla="*/ 14 h 15"/>
                <a:gd name="T36" fmla="*/ 21 w 22"/>
                <a:gd name="T37" fmla="*/ 13 h 15"/>
                <a:gd name="T38" fmla="*/ 21 w 22"/>
                <a:gd name="T39" fmla="*/ 13 h 15"/>
                <a:gd name="T40" fmla="*/ 22 w 22"/>
                <a:gd name="T41" fmla="*/ 12 h 15"/>
                <a:gd name="T42" fmla="*/ 22 w 22"/>
                <a:gd name="T43" fmla="*/ 11 h 15"/>
                <a:gd name="T44" fmla="*/ 22 w 22"/>
                <a:gd name="T45" fmla="*/ 11 h 15"/>
                <a:gd name="T46" fmla="*/ 22 w 22"/>
                <a:gd name="T47" fmla="*/ 10 h 15"/>
                <a:gd name="T48" fmla="*/ 22 w 22"/>
                <a:gd name="T49" fmla="*/ 10 h 15"/>
                <a:gd name="T50" fmla="*/ 22 w 22"/>
                <a:gd name="T51" fmla="*/ 9 h 15"/>
                <a:gd name="T52" fmla="*/ 21 w 22"/>
                <a:gd name="T53" fmla="*/ 9 h 15"/>
                <a:gd name="T54" fmla="*/ 21 w 22"/>
                <a:gd name="T55" fmla="*/ 8 h 15"/>
                <a:gd name="T56" fmla="*/ 19 w 22"/>
                <a:gd name="T57" fmla="*/ 7 h 15"/>
                <a:gd name="T58" fmla="*/ 19 w 22"/>
                <a:gd name="T59" fmla="*/ 7 h 15"/>
                <a:gd name="T60" fmla="*/ 16 w 22"/>
                <a:gd name="T61" fmla="*/ 8 h 15"/>
                <a:gd name="T62" fmla="*/ 15 w 22"/>
                <a:gd name="T63" fmla="*/ 8 h 15"/>
                <a:gd name="T64" fmla="*/ 14 w 22"/>
                <a:gd name="T65" fmla="*/ 8 h 15"/>
                <a:gd name="T66" fmla="*/ 13 w 22"/>
                <a:gd name="T67" fmla="*/ 8 h 15"/>
                <a:gd name="T68" fmla="*/ 12 w 22"/>
                <a:gd name="T69" fmla="*/ 8 h 15"/>
                <a:gd name="T70" fmla="*/ 11 w 22"/>
                <a:gd name="T71" fmla="*/ 9 h 15"/>
                <a:gd name="T72" fmla="*/ 9 w 22"/>
                <a:gd name="T73" fmla="*/ 9 h 15"/>
                <a:gd name="T74" fmla="*/ 9 w 22"/>
                <a:gd name="T75" fmla="*/ 9 h 15"/>
                <a:gd name="T76" fmla="*/ 6 w 22"/>
                <a:gd name="T77" fmla="*/ 6 h 15"/>
                <a:gd name="T78" fmla="*/ 7 w 22"/>
                <a:gd name="T79" fmla="*/ 6 h 15"/>
                <a:gd name="T80" fmla="*/ 7 w 22"/>
                <a:gd name="T81" fmla="*/ 5 h 15"/>
                <a:gd name="T82" fmla="*/ 8 w 22"/>
                <a:gd name="T83" fmla="*/ 5 h 15"/>
                <a:gd name="T84" fmla="*/ 8 w 22"/>
                <a:gd name="T85" fmla="*/ 5 h 15"/>
                <a:gd name="T86" fmla="*/ 9 w 22"/>
                <a:gd name="T87" fmla="*/ 5 h 15"/>
                <a:gd name="T88" fmla="*/ 9 w 22"/>
                <a:gd name="T89" fmla="*/ 5 h 15"/>
                <a:gd name="T90" fmla="*/ 10 w 22"/>
                <a:gd name="T91" fmla="*/ 4 h 15"/>
                <a:gd name="T92" fmla="*/ 11 w 22"/>
                <a:gd name="T93" fmla="*/ 3 h 15"/>
                <a:gd name="T94" fmla="*/ 11 w 22"/>
                <a:gd name="T95" fmla="*/ 3 h 15"/>
                <a:gd name="T96" fmla="*/ 11 w 22"/>
                <a:gd name="T97" fmla="*/ 2 h 15"/>
                <a:gd name="T98" fmla="*/ 11 w 22"/>
                <a:gd name="T99" fmla="*/ 0 h 15"/>
                <a:gd name="T100" fmla="*/ 10 w 22"/>
                <a:gd name="T101" fmla="*/ 0 h 15"/>
                <a:gd name="T102" fmla="*/ 8 w 22"/>
                <a:gd name="T103" fmla="*/ 0 h 15"/>
                <a:gd name="T104" fmla="*/ 7 w 22"/>
                <a:gd name="T105" fmla="*/ 0 h 15"/>
                <a:gd name="T106" fmla="*/ 6 w 22"/>
                <a:gd name="T107" fmla="*/ 0 h 15"/>
                <a:gd name="T108" fmla="*/ 3 w 22"/>
                <a:gd name="T109" fmla="*/ 1 h 15"/>
                <a:gd name="T110" fmla="*/ 2 w 22"/>
                <a:gd name="T111" fmla="*/ 2 h 15"/>
                <a:gd name="T112" fmla="*/ 2 w 22"/>
                <a:gd name="T113" fmla="*/ 2 h 15"/>
                <a:gd name="T114" fmla="*/ 1 w 22"/>
                <a:gd name="T115" fmla="*/ 4 h 15"/>
                <a:gd name="T116" fmla="*/ 0 w 22"/>
                <a:gd name="T117" fmla="*/ 5 h 15"/>
                <a:gd name="T118" fmla="*/ 0 w 22"/>
                <a:gd name="T11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 h="15">
                  <a:moveTo>
                    <a:pt x="0" y="6"/>
                  </a:moveTo>
                  <a:cubicBezTo>
                    <a:pt x="0" y="7"/>
                    <a:pt x="0" y="7"/>
                    <a:pt x="0" y="7"/>
                  </a:cubicBezTo>
                  <a:cubicBezTo>
                    <a:pt x="0" y="7"/>
                    <a:pt x="0" y="7"/>
                    <a:pt x="0" y="7"/>
                  </a:cubicBezTo>
                  <a:cubicBezTo>
                    <a:pt x="0" y="7"/>
                    <a:pt x="1" y="7"/>
                    <a:pt x="1" y="8"/>
                  </a:cubicBezTo>
                  <a:cubicBezTo>
                    <a:pt x="1" y="8"/>
                    <a:pt x="1" y="8"/>
                    <a:pt x="1" y="8"/>
                  </a:cubicBezTo>
                  <a:cubicBezTo>
                    <a:pt x="1" y="8"/>
                    <a:pt x="1" y="8"/>
                    <a:pt x="1" y="8"/>
                  </a:cubicBezTo>
                  <a:cubicBezTo>
                    <a:pt x="1" y="9"/>
                    <a:pt x="1" y="9"/>
                    <a:pt x="1" y="9"/>
                  </a:cubicBezTo>
                  <a:cubicBezTo>
                    <a:pt x="1" y="9"/>
                    <a:pt x="1" y="9"/>
                    <a:pt x="1" y="9"/>
                  </a:cubicBezTo>
                  <a:cubicBezTo>
                    <a:pt x="1" y="9"/>
                    <a:pt x="1" y="9"/>
                    <a:pt x="1" y="9"/>
                  </a:cubicBezTo>
                  <a:cubicBezTo>
                    <a:pt x="1" y="10"/>
                    <a:pt x="1" y="10"/>
                    <a:pt x="2" y="10"/>
                  </a:cubicBezTo>
                  <a:cubicBezTo>
                    <a:pt x="2" y="10"/>
                    <a:pt x="2" y="10"/>
                    <a:pt x="2" y="10"/>
                  </a:cubicBezTo>
                  <a:cubicBezTo>
                    <a:pt x="2" y="10"/>
                    <a:pt x="2" y="10"/>
                    <a:pt x="2" y="11"/>
                  </a:cubicBezTo>
                  <a:cubicBezTo>
                    <a:pt x="2" y="11"/>
                    <a:pt x="3" y="11"/>
                    <a:pt x="3" y="12"/>
                  </a:cubicBezTo>
                  <a:cubicBezTo>
                    <a:pt x="3" y="12"/>
                    <a:pt x="3" y="12"/>
                    <a:pt x="3" y="12"/>
                  </a:cubicBezTo>
                  <a:cubicBezTo>
                    <a:pt x="3" y="12"/>
                    <a:pt x="3" y="12"/>
                    <a:pt x="3" y="12"/>
                  </a:cubicBezTo>
                  <a:cubicBezTo>
                    <a:pt x="3" y="12"/>
                    <a:pt x="3" y="12"/>
                    <a:pt x="3" y="12"/>
                  </a:cubicBezTo>
                  <a:cubicBezTo>
                    <a:pt x="4" y="12"/>
                    <a:pt x="4" y="12"/>
                    <a:pt x="4" y="12"/>
                  </a:cubicBezTo>
                  <a:cubicBezTo>
                    <a:pt x="4" y="12"/>
                    <a:pt x="4" y="12"/>
                    <a:pt x="4" y="12"/>
                  </a:cubicBezTo>
                  <a:cubicBezTo>
                    <a:pt x="5" y="13"/>
                    <a:pt x="5" y="13"/>
                    <a:pt x="6" y="13"/>
                  </a:cubicBezTo>
                  <a:cubicBezTo>
                    <a:pt x="6" y="13"/>
                    <a:pt x="6" y="13"/>
                    <a:pt x="6" y="13"/>
                  </a:cubicBezTo>
                  <a:cubicBezTo>
                    <a:pt x="6" y="13"/>
                    <a:pt x="6" y="13"/>
                    <a:pt x="6" y="13"/>
                  </a:cubicBezTo>
                  <a:cubicBezTo>
                    <a:pt x="6" y="13"/>
                    <a:pt x="6" y="13"/>
                    <a:pt x="6" y="13"/>
                  </a:cubicBezTo>
                  <a:cubicBezTo>
                    <a:pt x="7" y="14"/>
                    <a:pt x="7" y="14"/>
                    <a:pt x="7" y="14"/>
                  </a:cubicBezTo>
                  <a:cubicBezTo>
                    <a:pt x="7" y="14"/>
                    <a:pt x="8" y="14"/>
                    <a:pt x="8" y="14"/>
                  </a:cubicBezTo>
                  <a:cubicBezTo>
                    <a:pt x="8" y="14"/>
                    <a:pt x="8" y="14"/>
                    <a:pt x="8" y="14"/>
                  </a:cubicBezTo>
                  <a:cubicBezTo>
                    <a:pt x="8" y="14"/>
                    <a:pt x="8" y="14"/>
                    <a:pt x="8" y="14"/>
                  </a:cubicBezTo>
                  <a:cubicBezTo>
                    <a:pt x="9" y="14"/>
                    <a:pt x="9" y="14"/>
                    <a:pt x="9" y="14"/>
                  </a:cubicBezTo>
                  <a:cubicBezTo>
                    <a:pt x="9" y="14"/>
                    <a:pt x="9" y="14"/>
                    <a:pt x="9" y="14"/>
                  </a:cubicBezTo>
                  <a:cubicBezTo>
                    <a:pt x="10" y="14"/>
                    <a:pt x="10" y="14"/>
                    <a:pt x="10" y="14"/>
                  </a:cubicBezTo>
                  <a:cubicBezTo>
                    <a:pt x="10" y="14"/>
                    <a:pt x="10" y="14"/>
                    <a:pt x="10" y="14"/>
                  </a:cubicBezTo>
                  <a:cubicBezTo>
                    <a:pt x="11" y="15"/>
                    <a:pt x="11" y="15"/>
                    <a:pt x="11"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4" y="15"/>
                    <a:pt x="14" y="15"/>
                  </a:cubicBezTo>
                  <a:cubicBezTo>
                    <a:pt x="14" y="15"/>
                    <a:pt x="14" y="15"/>
                    <a:pt x="14" y="15"/>
                  </a:cubicBezTo>
                  <a:cubicBezTo>
                    <a:pt x="14" y="15"/>
                    <a:pt x="14" y="15"/>
                    <a:pt x="14"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8" y="15"/>
                    <a:pt x="18" y="15"/>
                    <a:pt x="18" y="15"/>
                  </a:cubicBezTo>
                  <a:cubicBezTo>
                    <a:pt x="18" y="15"/>
                    <a:pt x="18" y="15"/>
                    <a:pt x="18" y="15"/>
                  </a:cubicBezTo>
                  <a:cubicBezTo>
                    <a:pt x="18" y="15"/>
                    <a:pt x="18" y="15"/>
                    <a:pt x="18" y="14"/>
                  </a:cubicBezTo>
                  <a:cubicBezTo>
                    <a:pt x="19" y="14"/>
                    <a:pt x="19" y="14"/>
                    <a:pt x="19" y="14"/>
                  </a:cubicBezTo>
                  <a:cubicBezTo>
                    <a:pt x="19" y="14"/>
                    <a:pt x="19" y="14"/>
                    <a:pt x="19" y="14"/>
                  </a:cubicBezTo>
                  <a:cubicBezTo>
                    <a:pt x="20" y="14"/>
                    <a:pt x="20" y="14"/>
                    <a:pt x="20" y="14"/>
                  </a:cubicBezTo>
                  <a:cubicBezTo>
                    <a:pt x="20" y="14"/>
                    <a:pt x="20" y="13"/>
                    <a:pt x="21" y="13"/>
                  </a:cubicBezTo>
                  <a:cubicBezTo>
                    <a:pt x="21" y="13"/>
                    <a:pt x="21" y="13"/>
                    <a:pt x="21" y="13"/>
                  </a:cubicBezTo>
                  <a:cubicBezTo>
                    <a:pt x="21" y="13"/>
                    <a:pt x="21" y="13"/>
                    <a:pt x="21" y="13"/>
                  </a:cubicBezTo>
                  <a:cubicBezTo>
                    <a:pt x="21" y="13"/>
                    <a:pt x="21" y="13"/>
                    <a:pt x="21" y="13"/>
                  </a:cubicBezTo>
                  <a:cubicBezTo>
                    <a:pt x="21" y="13"/>
                    <a:pt x="21" y="13"/>
                    <a:pt x="21" y="13"/>
                  </a:cubicBezTo>
                  <a:cubicBezTo>
                    <a:pt x="21" y="13"/>
                    <a:pt x="21" y="13"/>
                    <a:pt x="21" y="13"/>
                  </a:cubicBezTo>
                  <a:cubicBezTo>
                    <a:pt x="22" y="12"/>
                    <a:pt x="22" y="12"/>
                    <a:pt x="22" y="12"/>
                  </a:cubicBezTo>
                  <a:cubicBezTo>
                    <a:pt x="22" y="12"/>
                    <a:pt x="22" y="12"/>
                    <a:pt x="22" y="12"/>
                  </a:cubicBezTo>
                  <a:cubicBezTo>
                    <a:pt x="22" y="12"/>
                    <a:pt x="22" y="12"/>
                    <a:pt x="22" y="12"/>
                  </a:cubicBezTo>
                  <a:cubicBezTo>
                    <a:pt x="22" y="12"/>
                    <a:pt x="22" y="12"/>
                    <a:pt x="22" y="12"/>
                  </a:cubicBezTo>
                  <a:cubicBezTo>
                    <a:pt x="22" y="12"/>
                    <a:pt x="22" y="12"/>
                    <a:pt x="22" y="12"/>
                  </a:cubicBezTo>
                  <a:cubicBezTo>
                    <a:pt x="22" y="12"/>
                    <a:pt x="22" y="12"/>
                    <a:pt x="22" y="12"/>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9"/>
                    <a:pt x="22" y="9"/>
                    <a:pt x="22" y="9"/>
                  </a:cubicBezTo>
                  <a:cubicBezTo>
                    <a:pt x="22" y="9"/>
                    <a:pt x="22" y="9"/>
                    <a:pt x="22" y="9"/>
                  </a:cubicBezTo>
                  <a:cubicBezTo>
                    <a:pt x="22" y="9"/>
                    <a:pt x="22" y="9"/>
                    <a:pt x="22" y="9"/>
                  </a:cubicBezTo>
                  <a:cubicBezTo>
                    <a:pt x="22" y="9"/>
                    <a:pt x="22" y="9"/>
                    <a:pt x="22" y="9"/>
                  </a:cubicBezTo>
                  <a:cubicBezTo>
                    <a:pt x="22" y="9"/>
                    <a:pt x="22" y="9"/>
                    <a:pt x="22" y="9"/>
                  </a:cubicBezTo>
                  <a:cubicBezTo>
                    <a:pt x="21" y="9"/>
                    <a:pt x="21" y="9"/>
                    <a:pt x="21" y="9"/>
                  </a:cubicBezTo>
                  <a:cubicBezTo>
                    <a:pt x="21" y="9"/>
                    <a:pt x="21" y="9"/>
                    <a:pt x="21" y="9"/>
                  </a:cubicBezTo>
                  <a:cubicBezTo>
                    <a:pt x="21" y="9"/>
                    <a:pt x="21" y="9"/>
                    <a:pt x="21" y="9"/>
                  </a:cubicBezTo>
                  <a:cubicBezTo>
                    <a:pt x="21" y="8"/>
                    <a:pt x="21" y="8"/>
                    <a:pt x="21" y="8"/>
                  </a:cubicBezTo>
                  <a:cubicBezTo>
                    <a:pt x="21" y="8"/>
                    <a:pt x="21" y="8"/>
                    <a:pt x="21" y="8"/>
                  </a:cubicBezTo>
                  <a:cubicBezTo>
                    <a:pt x="21" y="8"/>
                    <a:pt x="21" y="8"/>
                    <a:pt x="21" y="8"/>
                  </a:cubicBezTo>
                  <a:cubicBezTo>
                    <a:pt x="20" y="8"/>
                    <a:pt x="20" y="8"/>
                    <a:pt x="20" y="8"/>
                  </a:cubicBezTo>
                  <a:cubicBezTo>
                    <a:pt x="20" y="8"/>
                    <a:pt x="20" y="8"/>
                    <a:pt x="20" y="8"/>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8" y="7"/>
                    <a:pt x="18" y="7"/>
                    <a:pt x="17" y="8"/>
                  </a:cubicBezTo>
                  <a:cubicBezTo>
                    <a:pt x="17" y="8"/>
                    <a:pt x="17" y="8"/>
                    <a:pt x="17" y="8"/>
                  </a:cubicBezTo>
                  <a:cubicBezTo>
                    <a:pt x="16" y="8"/>
                    <a:pt x="16" y="8"/>
                    <a:pt x="16"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4" y="8"/>
                  </a:cubicBezTo>
                  <a:cubicBezTo>
                    <a:pt x="14" y="8"/>
                    <a:pt x="14" y="8"/>
                    <a:pt x="14" y="8"/>
                  </a:cubicBezTo>
                  <a:cubicBezTo>
                    <a:pt x="14" y="8"/>
                    <a:pt x="14" y="8"/>
                    <a:pt x="14" y="8"/>
                  </a:cubicBezTo>
                  <a:cubicBezTo>
                    <a:pt x="14" y="8"/>
                    <a:pt x="14" y="8"/>
                    <a:pt x="14" y="8"/>
                  </a:cubicBezTo>
                  <a:cubicBezTo>
                    <a:pt x="14" y="8"/>
                    <a:pt x="14" y="8"/>
                    <a:pt x="14" y="8"/>
                  </a:cubicBezTo>
                  <a:cubicBezTo>
                    <a:pt x="14" y="8"/>
                    <a:pt x="14" y="8"/>
                    <a:pt x="14" y="8"/>
                  </a:cubicBezTo>
                  <a:cubicBezTo>
                    <a:pt x="13" y="8"/>
                    <a:pt x="13" y="8"/>
                    <a:pt x="13" y="8"/>
                  </a:cubicBezTo>
                  <a:cubicBezTo>
                    <a:pt x="13" y="8"/>
                    <a:pt x="13" y="8"/>
                    <a:pt x="13" y="8"/>
                  </a:cubicBezTo>
                  <a:cubicBezTo>
                    <a:pt x="12" y="8"/>
                    <a:pt x="12" y="8"/>
                    <a:pt x="12" y="8"/>
                  </a:cubicBezTo>
                  <a:cubicBezTo>
                    <a:pt x="12" y="8"/>
                    <a:pt x="12" y="8"/>
                    <a:pt x="12" y="8"/>
                  </a:cubicBezTo>
                  <a:cubicBezTo>
                    <a:pt x="12" y="8"/>
                    <a:pt x="12" y="8"/>
                    <a:pt x="12" y="8"/>
                  </a:cubicBezTo>
                  <a:cubicBezTo>
                    <a:pt x="12" y="8"/>
                    <a:pt x="12" y="8"/>
                    <a:pt x="12" y="8"/>
                  </a:cubicBezTo>
                  <a:cubicBezTo>
                    <a:pt x="12" y="8"/>
                    <a:pt x="12" y="8"/>
                    <a:pt x="12" y="8"/>
                  </a:cubicBezTo>
                  <a:cubicBezTo>
                    <a:pt x="11" y="9"/>
                    <a:pt x="11" y="9"/>
                    <a:pt x="11" y="9"/>
                  </a:cubicBezTo>
                  <a:cubicBezTo>
                    <a:pt x="11" y="9"/>
                    <a:pt x="11" y="9"/>
                    <a:pt x="11" y="9"/>
                  </a:cubicBezTo>
                  <a:cubicBezTo>
                    <a:pt x="11" y="9"/>
                    <a:pt x="11" y="9"/>
                    <a:pt x="11" y="9"/>
                  </a:cubicBezTo>
                  <a:cubicBezTo>
                    <a:pt x="10" y="9"/>
                    <a:pt x="10" y="9"/>
                    <a:pt x="10" y="9"/>
                  </a:cubicBezTo>
                  <a:cubicBezTo>
                    <a:pt x="10" y="9"/>
                    <a:pt x="10" y="9"/>
                    <a:pt x="10" y="9"/>
                  </a:cubicBezTo>
                  <a:cubicBezTo>
                    <a:pt x="10" y="9"/>
                    <a:pt x="9" y="9"/>
                    <a:pt x="9" y="9"/>
                  </a:cubicBezTo>
                  <a:cubicBezTo>
                    <a:pt x="9" y="9"/>
                    <a:pt x="9" y="9"/>
                    <a:pt x="9" y="9"/>
                  </a:cubicBezTo>
                  <a:cubicBezTo>
                    <a:pt x="9" y="9"/>
                    <a:pt x="9" y="9"/>
                    <a:pt x="9" y="9"/>
                  </a:cubicBezTo>
                  <a:cubicBezTo>
                    <a:pt x="9" y="9"/>
                    <a:pt x="9" y="9"/>
                    <a:pt x="9" y="9"/>
                  </a:cubicBezTo>
                  <a:cubicBezTo>
                    <a:pt x="9" y="9"/>
                    <a:pt x="9" y="9"/>
                    <a:pt x="9" y="9"/>
                  </a:cubicBezTo>
                  <a:cubicBezTo>
                    <a:pt x="8" y="9"/>
                    <a:pt x="8" y="9"/>
                    <a:pt x="8" y="9"/>
                  </a:cubicBezTo>
                  <a:cubicBezTo>
                    <a:pt x="7" y="7"/>
                    <a:pt x="7" y="7"/>
                    <a:pt x="7" y="7"/>
                  </a:cubicBezTo>
                  <a:cubicBezTo>
                    <a:pt x="7" y="7"/>
                    <a:pt x="6" y="7"/>
                    <a:pt x="6" y="7"/>
                  </a:cubicBezTo>
                  <a:cubicBezTo>
                    <a:pt x="6" y="6"/>
                    <a:pt x="6" y="6"/>
                    <a:pt x="6" y="6"/>
                  </a:cubicBezTo>
                  <a:cubicBezTo>
                    <a:pt x="6" y="6"/>
                    <a:pt x="6" y="6"/>
                    <a:pt x="6" y="6"/>
                  </a:cubicBezTo>
                  <a:cubicBezTo>
                    <a:pt x="7" y="5"/>
                    <a:pt x="7" y="5"/>
                    <a:pt x="7" y="5"/>
                  </a:cubicBezTo>
                  <a:cubicBezTo>
                    <a:pt x="7" y="6"/>
                    <a:pt x="7" y="6"/>
                    <a:pt x="7" y="6"/>
                  </a:cubicBezTo>
                  <a:cubicBezTo>
                    <a:pt x="7" y="6"/>
                    <a:pt x="7" y="6"/>
                    <a:pt x="7" y="6"/>
                  </a:cubicBezTo>
                  <a:cubicBezTo>
                    <a:pt x="7" y="6"/>
                    <a:pt x="7" y="6"/>
                    <a:pt x="7" y="6"/>
                  </a:cubicBezTo>
                  <a:cubicBezTo>
                    <a:pt x="7" y="5"/>
                    <a:pt x="7" y="5"/>
                    <a:pt x="7" y="5"/>
                  </a:cubicBezTo>
                  <a:cubicBezTo>
                    <a:pt x="7" y="5"/>
                    <a:pt x="7" y="5"/>
                    <a:pt x="7" y="5"/>
                  </a:cubicBezTo>
                  <a:cubicBezTo>
                    <a:pt x="7" y="5"/>
                    <a:pt x="7" y="5"/>
                    <a:pt x="7" y="5"/>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10" y="5"/>
                    <a:pt x="10" y="4"/>
                    <a:pt x="10" y="4"/>
                  </a:cubicBezTo>
                  <a:cubicBezTo>
                    <a:pt x="10" y="4"/>
                    <a:pt x="10" y="4"/>
                    <a:pt x="10" y="4"/>
                  </a:cubicBezTo>
                  <a:cubicBezTo>
                    <a:pt x="11" y="4"/>
                    <a:pt x="11" y="4"/>
                    <a:pt x="11" y="4"/>
                  </a:cubicBezTo>
                  <a:cubicBezTo>
                    <a:pt x="11" y="4"/>
                    <a:pt x="11" y="4"/>
                    <a:pt x="11" y="4"/>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2"/>
                    <a:pt x="11" y="2"/>
                  </a:cubicBezTo>
                  <a:cubicBezTo>
                    <a:pt x="11" y="2"/>
                    <a:pt x="11" y="2"/>
                    <a:pt x="11" y="2"/>
                  </a:cubicBezTo>
                  <a:cubicBezTo>
                    <a:pt x="11" y="2"/>
                    <a:pt x="11" y="2"/>
                    <a:pt x="11" y="2"/>
                  </a:cubicBezTo>
                  <a:cubicBezTo>
                    <a:pt x="11" y="2"/>
                    <a:pt x="11" y="2"/>
                    <a:pt x="11" y="2"/>
                  </a:cubicBezTo>
                  <a:cubicBezTo>
                    <a:pt x="11" y="1"/>
                    <a:pt x="11" y="1"/>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0" y="0"/>
                    <a:pt x="10" y="0"/>
                  </a:cubicBezTo>
                  <a:cubicBezTo>
                    <a:pt x="10" y="0"/>
                    <a:pt x="10" y="0"/>
                    <a:pt x="10" y="0"/>
                  </a:cubicBezTo>
                  <a:cubicBezTo>
                    <a:pt x="9" y="0"/>
                    <a:pt x="9" y="0"/>
                    <a:pt x="9" y="0"/>
                  </a:cubicBezTo>
                  <a:cubicBezTo>
                    <a:pt x="9" y="0"/>
                    <a:pt x="9" y="0"/>
                    <a:pt x="9" y="0"/>
                  </a:cubicBezTo>
                  <a:cubicBezTo>
                    <a:pt x="8" y="0"/>
                    <a:pt x="8" y="0"/>
                    <a:pt x="8" y="0"/>
                  </a:cubicBezTo>
                  <a:cubicBezTo>
                    <a:pt x="8" y="0"/>
                    <a:pt x="8" y="0"/>
                    <a:pt x="8" y="0"/>
                  </a:cubicBezTo>
                  <a:cubicBezTo>
                    <a:pt x="8" y="0"/>
                    <a:pt x="8" y="0"/>
                    <a:pt x="8"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3" y="1"/>
                    <a:pt x="3" y="1"/>
                    <a:pt x="3" y="1"/>
                  </a:cubicBezTo>
                  <a:cubicBezTo>
                    <a:pt x="3" y="1"/>
                    <a:pt x="3" y="1"/>
                    <a:pt x="3" y="1"/>
                  </a:cubicBezTo>
                  <a:cubicBezTo>
                    <a:pt x="3" y="1"/>
                    <a:pt x="3" y="1"/>
                    <a:pt x="3" y="1"/>
                  </a:cubicBezTo>
                  <a:cubicBezTo>
                    <a:pt x="3" y="1"/>
                    <a:pt x="3" y="1"/>
                    <a:pt x="3" y="1"/>
                  </a:cubicBezTo>
                  <a:cubicBezTo>
                    <a:pt x="2" y="1"/>
                    <a:pt x="2" y="2"/>
                    <a:pt x="2" y="2"/>
                  </a:cubicBezTo>
                  <a:cubicBezTo>
                    <a:pt x="2" y="2"/>
                    <a:pt x="2" y="2"/>
                    <a:pt x="2" y="2"/>
                  </a:cubicBezTo>
                  <a:cubicBezTo>
                    <a:pt x="2" y="2"/>
                    <a:pt x="2" y="2"/>
                    <a:pt x="2" y="2"/>
                  </a:cubicBezTo>
                  <a:cubicBezTo>
                    <a:pt x="2" y="2"/>
                    <a:pt x="2" y="2"/>
                    <a:pt x="2" y="2"/>
                  </a:cubicBezTo>
                  <a:cubicBezTo>
                    <a:pt x="2" y="2"/>
                    <a:pt x="2" y="2"/>
                    <a:pt x="2" y="2"/>
                  </a:cubicBezTo>
                  <a:cubicBezTo>
                    <a:pt x="2" y="2"/>
                    <a:pt x="1" y="2"/>
                    <a:pt x="1" y="3"/>
                  </a:cubicBezTo>
                  <a:cubicBezTo>
                    <a:pt x="1" y="3"/>
                    <a:pt x="1" y="3"/>
                    <a:pt x="1" y="3"/>
                  </a:cubicBezTo>
                  <a:cubicBezTo>
                    <a:pt x="1" y="3"/>
                    <a:pt x="1" y="3"/>
                    <a:pt x="1" y="3"/>
                  </a:cubicBezTo>
                  <a:cubicBezTo>
                    <a:pt x="1" y="3"/>
                    <a:pt x="1" y="4"/>
                    <a:pt x="1" y="4"/>
                  </a:cubicBezTo>
                  <a:cubicBezTo>
                    <a:pt x="1" y="4"/>
                    <a:pt x="1" y="4"/>
                    <a:pt x="0" y="4"/>
                  </a:cubicBezTo>
                  <a:cubicBezTo>
                    <a:pt x="0" y="4"/>
                    <a:pt x="0" y="4"/>
                    <a:pt x="0" y="4"/>
                  </a:cubicBezTo>
                  <a:cubicBezTo>
                    <a:pt x="0" y="5"/>
                    <a:pt x="0" y="5"/>
                    <a:pt x="0" y="5"/>
                  </a:cubicBezTo>
                  <a:cubicBezTo>
                    <a:pt x="0" y="5"/>
                    <a:pt x="0" y="5"/>
                    <a:pt x="0" y="5"/>
                  </a:cubicBezTo>
                  <a:cubicBezTo>
                    <a:pt x="0" y="5"/>
                    <a:pt x="0" y="5"/>
                    <a:pt x="0" y="5"/>
                  </a:cubicBezTo>
                  <a:cubicBezTo>
                    <a:pt x="0" y="5"/>
                    <a:pt x="0" y="6"/>
                    <a:pt x="0" y="6"/>
                  </a:cubicBezTo>
                  <a:cubicBezTo>
                    <a:pt x="0" y="6"/>
                    <a:pt x="0" y="6"/>
                    <a:pt x="0" y="6"/>
                  </a:cubicBezTo>
                  <a:cubicBezTo>
                    <a:pt x="0" y="6"/>
                    <a:pt x="0" y="6"/>
                    <a:pt x="0" y="6"/>
                  </a:cubicBezTo>
                  <a:cubicBezTo>
                    <a:pt x="0" y="6"/>
                    <a:pt x="0" y="6"/>
                    <a:pt x="0" y="6"/>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52" name="Freeform 48"/>
            <p:cNvSpPr/>
            <p:nvPr/>
          </p:nvSpPr>
          <p:spPr bwMode="auto">
            <a:xfrm>
              <a:off x="2084863" y="5205955"/>
              <a:ext cx="21197" cy="19145"/>
            </a:xfrm>
            <a:custGeom>
              <a:avLst/>
              <a:gdLst>
                <a:gd name="T0" fmla="*/ 0 w 13"/>
                <a:gd name="T1" fmla="*/ 10 h 12"/>
                <a:gd name="T2" fmla="*/ 0 w 13"/>
                <a:gd name="T3" fmla="*/ 11 h 12"/>
                <a:gd name="T4" fmla="*/ 1 w 13"/>
                <a:gd name="T5" fmla="*/ 12 h 12"/>
                <a:gd name="T6" fmla="*/ 1 w 13"/>
                <a:gd name="T7" fmla="*/ 12 h 12"/>
                <a:gd name="T8" fmla="*/ 1 w 13"/>
                <a:gd name="T9" fmla="*/ 12 h 12"/>
                <a:gd name="T10" fmla="*/ 2 w 13"/>
                <a:gd name="T11" fmla="*/ 12 h 12"/>
                <a:gd name="T12" fmla="*/ 2 w 13"/>
                <a:gd name="T13" fmla="*/ 12 h 12"/>
                <a:gd name="T14" fmla="*/ 2 w 13"/>
                <a:gd name="T15" fmla="*/ 12 h 12"/>
                <a:gd name="T16" fmla="*/ 3 w 13"/>
                <a:gd name="T17" fmla="*/ 12 h 12"/>
                <a:gd name="T18" fmla="*/ 3 w 13"/>
                <a:gd name="T19" fmla="*/ 12 h 12"/>
                <a:gd name="T20" fmla="*/ 3 w 13"/>
                <a:gd name="T21" fmla="*/ 12 h 12"/>
                <a:gd name="T22" fmla="*/ 3 w 13"/>
                <a:gd name="T23" fmla="*/ 12 h 12"/>
                <a:gd name="T24" fmla="*/ 4 w 13"/>
                <a:gd name="T25" fmla="*/ 12 h 12"/>
                <a:gd name="T26" fmla="*/ 4 w 13"/>
                <a:gd name="T27" fmla="*/ 12 h 12"/>
                <a:gd name="T28" fmla="*/ 6 w 13"/>
                <a:gd name="T29" fmla="*/ 11 h 12"/>
                <a:gd name="T30" fmla="*/ 6 w 13"/>
                <a:gd name="T31" fmla="*/ 11 h 12"/>
                <a:gd name="T32" fmla="*/ 7 w 13"/>
                <a:gd name="T33" fmla="*/ 11 h 12"/>
                <a:gd name="T34" fmla="*/ 7 w 13"/>
                <a:gd name="T35" fmla="*/ 10 h 12"/>
                <a:gd name="T36" fmla="*/ 10 w 13"/>
                <a:gd name="T37" fmla="*/ 8 h 12"/>
                <a:gd name="T38" fmla="*/ 10 w 13"/>
                <a:gd name="T39" fmla="*/ 8 h 12"/>
                <a:gd name="T40" fmla="*/ 10 w 13"/>
                <a:gd name="T41" fmla="*/ 8 h 12"/>
                <a:gd name="T42" fmla="*/ 10 w 13"/>
                <a:gd name="T43" fmla="*/ 8 h 12"/>
                <a:gd name="T44" fmla="*/ 11 w 13"/>
                <a:gd name="T45" fmla="*/ 7 h 12"/>
                <a:gd name="T46" fmla="*/ 11 w 13"/>
                <a:gd name="T47" fmla="*/ 7 h 12"/>
                <a:gd name="T48" fmla="*/ 11 w 13"/>
                <a:gd name="T49" fmla="*/ 7 h 12"/>
                <a:gd name="T50" fmla="*/ 11 w 13"/>
                <a:gd name="T51" fmla="*/ 6 h 12"/>
                <a:gd name="T52" fmla="*/ 11 w 13"/>
                <a:gd name="T53" fmla="*/ 6 h 12"/>
                <a:gd name="T54" fmla="*/ 11 w 13"/>
                <a:gd name="T55" fmla="*/ 6 h 12"/>
                <a:gd name="T56" fmla="*/ 12 w 13"/>
                <a:gd name="T57" fmla="*/ 5 h 12"/>
                <a:gd name="T58" fmla="*/ 12 w 13"/>
                <a:gd name="T59" fmla="*/ 5 h 12"/>
                <a:gd name="T60" fmla="*/ 12 w 13"/>
                <a:gd name="T61" fmla="*/ 4 h 12"/>
                <a:gd name="T62" fmla="*/ 13 w 13"/>
                <a:gd name="T63" fmla="*/ 3 h 12"/>
                <a:gd name="T64" fmla="*/ 13 w 13"/>
                <a:gd name="T65" fmla="*/ 3 h 12"/>
                <a:gd name="T66" fmla="*/ 13 w 13"/>
                <a:gd name="T67" fmla="*/ 2 h 12"/>
                <a:gd name="T68" fmla="*/ 13 w 13"/>
                <a:gd name="T69" fmla="*/ 2 h 12"/>
                <a:gd name="T70" fmla="*/ 13 w 13"/>
                <a:gd name="T71" fmla="*/ 1 h 12"/>
                <a:gd name="T72" fmla="*/ 12 w 13"/>
                <a:gd name="T73" fmla="*/ 1 h 12"/>
                <a:gd name="T74" fmla="*/ 12 w 13"/>
                <a:gd name="T75" fmla="*/ 0 h 12"/>
                <a:gd name="T76" fmla="*/ 12 w 13"/>
                <a:gd name="T77" fmla="*/ 0 h 12"/>
                <a:gd name="T78" fmla="*/ 12 w 13"/>
                <a:gd name="T79" fmla="*/ 0 h 12"/>
                <a:gd name="T80" fmla="*/ 12 w 13"/>
                <a:gd name="T81" fmla="*/ 0 h 12"/>
                <a:gd name="T82" fmla="*/ 12 w 13"/>
                <a:gd name="T83" fmla="*/ 0 h 12"/>
                <a:gd name="T84" fmla="*/ 11 w 13"/>
                <a:gd name="T85" fmla="*/ 0 h 12"/>
                <a:gd name="T86" fmla="*/ 11 w 13"/>
                <a:gd name="T87" fmla="*/ 0 h 12"/>
                <a:gd name="T88" fmla="*/ 11 w 13"/>
                <a:gd name="T89" fmla="*/ 0 h 12"/>
                <a:gd name="T90" fmla="*/ 11 w 13"/>
                <a:gd name="T91" fmla="*/ 0 h 12"/>
                <a:gd name="T92" fmla="*/ 10 w 13"/>
                <a:gd name="T93" fmla="*/ 0 h 12"/>
                <a:gd name="T94" fmla="*/ 10 w 13"/>
                <a:gd name="T95" fmla="*/ 0 h 12"/>
                <a:gd name="T96" fmla="*/ 10 w 13"/>
                <a:gd name="T97" fmla="*/ 0 h 12"/>
                <a:gd name="T98" fmla="*/ 8 w 13"/>
                <a:gd name="T99" fmla="*/ 2 h 12"/>
                <a:gd name="T100" fmla="*/ 7 w 13"/>
                <a:gd name="T101" fmla="*/ 2 h 12"/>
                <a:gd name="T102" fmla="*/ 7 w 13"/>
                <a:gd name="T103" fmla="*/ 2 h 12"/>
                <a:gd name="T104" fmla="*/ 2 w 13"/>
                <a:gd name="T105" fmla="*/ 6 h 12"/>
                <a:gd name="T106" fmla="*/ 2 w 13"/>
                <a:gd name="T107" fmla="*/ 6 h 12"/>
                <a:gd name="T108" fmla="*/ 1 w 13"/>
                <a:gd name="T109" fmla="*/ 7 h 12"/>
                <a:gd name="T110" fmla="*/ 1 w 13"/>
                <a:gd name="T111" fmla="*/ 8 h 12"/>
                <a:gd name="T112" fmla="*/ 1 w 13"/>
                <a:gd name="T113" fmla="*/ 8 h 12"/>
                <a:gd name="T114" fmla="*/ 0 w 13"/>
                <a:gd name="T115" fmla="*/ 8 h 12"/>
                <a:gd name="T116" fmla="*/ 0 w 13"/>
                <a:gd name="T117" fmla="*/ 9 h 12"/>
                <a:gd name="T118" fmla="*/ 0 w 13"/>
                <a:gd name="T119" fmla="*/ 9 h 12"/>
                <a:gd name="T120" fmla="*/ 0 w 13"/>
                <a:gd name="T121" fmla="*/ 9 h 12"/>
                <a:gd name="T122" fmla="*/ 0 w 13"/>
                <a:gd name="T123" fmla="*/ 9 h 12"/>
                <a:gd name="T124" fmla="*/ 0 w 13"/>
                <a:gd name="T12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 h="12">
                  <a:moveTo>
                    <a:pt x="0" y="10"/>
                  </a:moveTo>
                  <a:cubicBezTo>
                    <a:pt x="0" y="10"/>
                    <a:pt x="0" y="10"/>
                    <a:pt x="0" y="10"/>
                  </a:cubicBezTo>
                  <a:cubicBezTo>
                    <a:pt x="0" y="10"/>
                    <a:pt x="0" y="10"/>
                    <a:pt x="0" y="10"/>
                  </a:cubicBezTo>
                  <a:cubicBezTo>
                    <a:pt x="0" y="11"/>
                    <a:pt x="0" y="11"/>
                    <a:pt x="0" y="11"/>
                  </a:cubicBezTo>
                  <a:cubicBezTo>
                    <a:pt x="1" y="11"/>
                    <a:pt x="1" y="11"/>
                    <a:pt x="1" y="12"/>
                  </a:cubicBezTo>
                  <a:cubicBezTo>
                    <a:pt x="1" y="12"/>
                    <a:pt x="1" y="12"/>
                    <a:pt x="1" y="12"/>
                  </a:cubicBezTo>
                  <a:cubicBezTo>
                    <a:pt x="1" y="12"/>
                    <a:pt x="1" y="12"/>
                    <a:pt x="1" y="12"/>
                  </a:cubicBezTo>
                  <a:cubicBezTo>
                    <a:pt x="1" y="12"/>
                    <a:pt x="1" y="12"/>
                    <a:pt x="1" y="12"/>
                  </a:cubicBezTo>
                  <a:cubicBezTo>
                    <a:pt x="1" y="12"/>
                    <a:pt x="1" y="12"/>
                    <a:pt x="1" y="12"/>
                  </a:cubicBezTo>
                  <a:cubicBezTo>
                    <a:pt x="1" y="12"/>
                    <a:pt x="1" y="12"/>
                    <a:pt x="1" y="12"/>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4" y="12"/>
                    <a:pt x="4" y="12"/>
                    <a:pt x="4" y="12"/>
                  </a:cubicBezTo>
                  <a:cubicBezTo>
                    <a:pt x="4" y="12"/>
                    <a:pt x="4" y="12"/>
                    <a:pt x="4" y="12"/>
                  </a:cubicBezTo>
                  <a:cubicBezTo>
                    <a:pt x="4" y="12"/>
                    <a:pt x="4" y="12"/>
                    <a:pt x="4" y="12"/>
                  </a:cubicBezTo>
                  <a:cubicBezTo>
                    <a:pt x="4" y="12"/>
                    <a:pt x="4" y="12"/>
                    <a:pt x="4" y="12"/>
                  </a:cubicBezTo>
                  <a:cubicBezTo>
                    <a:pt x="5" y="12"/>
                    <a:pt x="5" y="12"/>
                    <a:pt x="6" y="11"/>
                  </a:cubicBezTo>
                  <a:cubicBezTo>
                    <a:pt x="6" y="11"/>
                    <a:pt x="6" y="11"/>
                    <a:pt x="6" y="11"/>
                  </a:cubicBezTo>
                  <a:cubicBezTo>
                    <a:pt x="6" y="11"/>
                    <a:pt x="6" y="11"/>
                    <a:pt x="6" y="11"/>
                  </a:cubicBezTo>
                  <a:cubicBezTo>
                    <a:pt x="6" y="11"/>
                    <a:pt x="6" y="11"/>
                    <a:pt x="6" y="11"/>
                  </a:cubicBezTo>
                  <a:cubicBezTo>
                    <a:pt x="7" y="11"/>
                    <a:pt x="7" y="11"/>
                    <a:pt x="7" y="11"/>
                  </a:cubicBezTo>
                  <a:cubicBezTo>
                    <a:pt x="7" y="10"/>
                    <a:pt x="7" y="10"/>
                    <a:pt x="7" y="10"/>
                  </a:cubicBezTo>
                  <a:cubicBezTo>
                    <a:pt x="7" y="10"/>
                    <a:pt x="7" y="10"/>
                    <a:pt x="7" y="10"/>
                  </a:cubicBezTo>
                  <a:cubicBezTo>
                    <a:pt x="8" y="9"/>
                    <a:pt x="8" y="9"/>
                    <a:pt x="8" y="9"/>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6"/>
                    <a:pt x="11" y="6"/>
                    <a:pt x="11" y="6"/>
                  </a:cubicBezTo>
                  <a:cubicBezTo>
                    <a:pt x="11" y="6"/>
                    <a:pt x="11" y="6"/>
                    <a:pt x="11" y="6"/>
                  </a:cubicBezTo>
                  <a:cubicBezTo>
                    <a:pt x="11" y="6"/>
                    <a:pt x="11" y="6"/>
                    <a:pt x="11" y="6"/>
                  </a:cubicBezTo>
                  <a:cubicBezTo>
                    <a:pt x="11" y="6"/>
                    <a:pt x="11" y="6"/>
                    <a:pt x="11" y="6"/>
                  </a:cubicBezTo>
                  <a:cubicBezTo>
                    <a:pt x="11" y="6"/>
                    <a:pt x="11" y="6"/>
                    <a:pt x="11" y="6"/>
                  </a:cubicBezTo>
                  <a:cubicBezTo>
                    <a:pt x="12" y="6"/>
                    <a:pt x="12" y="6"/>
                    <a:pt x="12" y="6"/>
                  </a:cubicBezTo>
                  <a:cubicBezTo>
                    <a:pt x="12" y="5"/>
                    <a:pt x="12" y="5"/>
                    <a:pt x="12" y="5"/>
                  </a:cubicBezTo>
                  <a:cubicBezTo>
                    <a:pt x="12" y="5"/>
                    <a:pt x="12" y="5"/>
                    <a:pt x="12" y="5"/>
                  </a:cubicBezTo>
                  <a:cubicBezTo>
                    <a:pt x="12" y="5"/>
                    <a:pt x="12" y="5"/>
                    <a:pt x="12" y="5"/>
                  </a:cubicBezTo>
                  <a:cubicBezTo>
                    <a:pt x="12" y="5"/>
                    <a:pt x="12" y="5"/>
                    <a:pt x="12" y="5"/>
                  </a:cubicBezTo>
                  <a:cubicBezTo>
                    <a:pt x="12" y="4"/>
                    <a:pt x="12" y="4"/>
                    <a:pt x="12" y="4"/>
                  </a:cubicBezTo>
                  <a:cubicBezTo>
                    <a:pt x="12" y="4"/>
                    <a:pt x="13" y="4"/>
                    <a:pt x="13" y="4"/>
                  </a:cubicBezTo>
                  <a:cubicBezTo>
                    <a:pt x="13" y="4"/>
                    <a:pt x="13" y="4"/>
                    <a:pt x="13" y="3"/>
                  </a:cubicBezTo>
                  <a:cubicBezTo>
                    <a:pt x="13" y="3"/>
                    <a:pt x="13" y="3"/>
                    <a:pt x="13" y="3"/>
                  </a:cubicBezTo>
                  <a:cubicBezTo>
                    <a:pt x="13" y="3"/>
                    <a:pt x="13" y="3"/>
                    <a:pt x="13" y="3"/>
                  </a:cubicBezTo>
                  <a:cubicBezTo>
                    <a:pt x="13" y="3"/>
                    <a:pt x="13" y="3"/>
                    <a:pt x="13" y="3"/>
                  </a:cubicBezTo>
                  <a:cubicBezTo>
                    <a:pt x="13" y="3"/>
                    <a:pt x="13" y="3"/>
                    <a:pt x="13" y="2"/>
                  </a:cubicBezTo>
                  <a:cubicBezTo>
                    <a:pt x="13" y="2"/>
                    <a:pt x="13" y="2"/>
                    <a:pt x="13" y="2"/>
                  </a:cubicBezTo>
                  <a:cubicBezTo>
                    <a:pt x="13" y="2"/>
                    <a:pt x="13" y="2"/>
                    <a:pt x="13" y="2"/>
                  </a:cubicBezTo>
                  <a:cubicBezTo>
                    <a:pt x="13" y="2"/>
                    <a:pt x="13" y="2"/>
                    <a:pt x="13" y="2"/>
                  </a:cubicBezTo>
                  <a:cubicBezTo>
                    <a:pt x="13" y="2"/>
                    <a:pt x="13" y="1"/>
                    <a:pt x="13" y="1"/>
                  </a:cubicBezTo>
                  <a:cubicBezTo>
                    <a:pt x="13" y="1"/>
                    <a:pt x="13" y="1"/>
                    <a:pt x="12" y="1"/>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9" y="1"/>
                    <a:pt x="9" y="1"/>
                    <a:pt x="9" y="1"/>
                  </a:cubicBezTo>
                  <a:cubicBezTo>
                    <a:pt x="9" y="1"/>
                    <a:pt x="8" y="1"/>
                    <a:pt x="8" y="2"/>
                  </a:cubicBezTo>
                  <a:cubicBezTo>
                    <a:pt x="8" y="2"/>
                    <a:pt x="8" y="2"/>
                    <a:pt x="8" y="2"/>
                  </a:cubicBezTo>
                  <a:cubicBezTo>
                    <a:pt x="8" y="2"/>
                    <a:pt x="7" y="2"/>
                    <a:pt x="7" y="2"/>
                  </a:cubicBezTo>
                  <a:cubicBezTo>
                    <a:pt x="7" y="2"/>
                    <a:pt x="7" y="2"/>
                    <a:pt x="7" y="2"/>
                  </a:cubicBezTo>
                  <a:cubicBezTo>
                    <a:pt x="7" y="2"/>
                    <a:pt x="7" y="2"/>
                    <a:pt x="7" y="2"/>
                  </a:cubicBezTo>
                  <a:cubicBezTo>
                    <a:pt x="2" y="6"/>
                    <a:pt x="2" y="6"/>
                    <a:pt x="2" y="6"/>
                  </a:cubicBezTo>
                  <a:cubicBezTo>
                    <a:pt x="2" y="6"/>
                    <a:pt x="2" y="6"/>
                    <a:pt x="2" y="6"/>
                  </a:cubicBezTo>
                  <a:cubicBezTo>
                    <a:pt x="2" y="6"/>
                    <a:pt x="2" y="6"/>
                    <a:pt x="2" y="6"/>
                  </a:cubicBezTo>
                  <a:cubicBezTo>
                    <a:pt x="2" y="6"/>
                    <a:pt x="2" y="6"/>
                    <a:pt x="2" y="6"/>
                  </a:cubicBezTo>
                  <a:cubicBezTo>
                    <a:pt x="1" y="7"/>
                    <a:pt x="1" y="7"/>
                    <a:pt x="1" y="7"/>
                  </a:cubicBezTo>
                  <a:cubicBezTo>
                    <a:pt x="1" y="7"/>
                    <a:pt x="1" y="7"/>
                    <a:pt x="1" y="7"/>
                  </a:cubicBezTo>
                  <a:cubicBezTo>
                    <a:pt x="1" y="7"/>
                    <a:pt x="1" y="7"/>
                    <a:pt x="1" y="7"/>
                  </a:cubicBezTo>
                  <a:cubicBezTo>
                    <a:pt x="1" y="8"/>
                    <a:pt x="1" y="8"/>
                    <a:pt x="1" y="8"/>
                  </a:cubicBezTo>
                  <a:cubicBezTo>
                    <a:pt x="1" y="8"/>
                    <a:pt x="1" y="8"/>
                    <a:pt x="1" y="8"/>
                  </a:cubicBezTo>
                  <a:cubicBezTo>
                    <a:pt x="1" y="8"/>
                    <a:pt x="1" y="8"/>
                    <a:pt x="1" y="8"/>
                  </a:cubicBezTo>
                  <a:cubicBezTo>
                    <a:pt x="0" y="8"/>
                    <a:pt x="0" y="8"/>
                    <a:pt x="0" y="8"/>
                  </a:cubicBezTo>
                  <a:cubicBezTo>
                    <a:pt x="0" y="8"/>
                    <a:pt x="0" y="8"/>
                    <a:pt x="0" y="8"/>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10"/>
                    <a:pt x="0" y="10"/>
                    <a:pt x="0" y="10"/>
                  </a:cubicBezTo>
                  <a:close/>
                </a:path>
              </a:pathLst>
            </a:custGeom>
            <a:grpFill/>
            <a:ln>
              <a:noFill/>
            </a:ln>
          </p:spPr>
          <p:txBody>
            <a:bodyPr anchor="t" anchorCtr="0" bIns="45720" compatLnSpc="1" lIns="91440" numCol="1" rIns="91440" tIns="45720" vert="horz" wrap="square">
              <a:prstTxWarp prst="textNoShape"/>
            </a:bodyPr>
            <a:p>
              <a:endParaRPr lang="en-US"/>
            </a:p>
          </p:txBody>
        </p:sp>
        <p:sp>
          <p:nvSpPr>
            <p:cNvPr id="1049053" name="Freeform 49"/>
            <p:cNvSpPr/>
            <p:nvPr/>
          </p:nvSpPr>
          <p:spPr bwMode="auto">
            <a:xfrm>
              <a:off x="1541274" y="5220314"/>
              <a:ext cx="94359" cy="97778"/>
            </a:xfrm>
            <a:custGeom>
              <a:avLst/>
              <a:gdLst>
                <a:gd name="T0" fmla="*/ 3 w 58"/>
                <a:gd name="T1" fmla="*/ 8 h 60"/>
                <a:gd name="T2" fmla="*/ 21 w 58"/>
                <a:gd name="T3" fmla="*/ 32 h 60"/>
                <a:gd name="T4" fmla="*/ 26 w 58"/>
                <a:gd name="T5" fmla="*/ 41 h 60"/>
                <a:gd name="T6" fmla="*/ 17 w 58"/>
                <a:gd name="T7" fmla="*/ 54 h 60"/>
                <a:gd name="T8" fmla="*/ 16 w 58"/>
                <a:gd name="T9" fmla="*/ 56 h 60"/>
                <a:gd name="T10" fmla="*/ 15 w 58"/>
                <a:gd name="T11" fmla="*/ 58 h 60"/>
                <a:gd name="T12" fmla="*/ 14 w 58"/>
                <a:gd name="T13" fmla="*/ 60 h 60"/>
                <a:gd name="T14" fmla="*/ 20 w 58"/>
                <a:gd name="T15" fmla="*/ 60 h 60"/>
                <a:gd name="T16" fmla="*/ 21 w 58"/>
                <a:gd name="T17" fmla="*/ 60 h 60"/>
                <a:gd name="T18" fmla="*/ 22 w 58"/>
                <a:gd name="T19" fmla="*/ 59 h 60"/>
                <a:gd name="T20" fmla="*/ 22 w 58"/>
                <a:gd name="T21" fmla="*/ 59 h 60"/>
                <a:gd name="T22" fmla="*/ 24 w 58"/>
                <a:gd name="T23" fmla="*/ 56 h 60"/>
                <a:gd name="T24" fmla="*/ 33 w 58"/>
                <a:gd name="T25" fmla="*/ 44 h 60"/>
                <a:gd name="T26" fmla="*/ 50 w 58"/>
                <a:gd name="T27" fmla="*/ 28 h 60"/>
                <a:gd name="T28" fmla="*/ 54 w 58"/>
                <a:gd name="T29" fmla="*/ 26 h 60"/>
                <a:gd name="T30" fmla="*/ 55 w 58"/>
                <a:gd name="T31" fmla="*/ 26 h 60"/>
                <a:gd name="T32" fmla="*/ 57 w 58"/>
                <a:gd name="T33" fmla="*/ 25 h 60"/>
                <a:gd name="T34" fmla="*/ 58 w 58"/>
                <a:gd name="T35" fmla="*/ 23 h 60"/>
                <a:gd name="T36" fmla="*/ 58 w 58"/>
                <a:gd name="T37" fmla="*/ 22 h 60"/>
                <a:gd name="T38" fmla="*/ 58 w 58"/>
                <a:gd name="T39" fmla="*/ 21 h 60"/>
                <a:gd name="T40" fmla="*/ 58 w 58"/>
                <a:gd name="T41" fmla="*/ 20 h 60"/>
                <a:gd name="T42" fmla="*/ 58 w 58"/>
                <a:gd name="T43" fmla="*/ 20 h 60"/>
                <a:gd name="T44" fmla="*/ 57 w 58"/>
                <a:gd name="T45" fmla="*/ 19 h 60"/>
                <a:gd name="T46" fmla="*/ 56 w 58"/>
                <a:gd name="T47" fmla="*/ 19 h 60"/>
                <a:gd name="T48" fmla="*/ 54 w 58"/>
                <a:gd name="T49" fmla="*/ 18 h 60"/>
                <a:gd name="T50" fmla="*/ 52 w 58"/>
                <a:gd name="T51" fmla="*/ 19 h 60"/>
                <a:gd name="T52" fmla="*/ 50 w 58"/>
                <a:gd name="T53" fmla="*/ 20 h 60"/>
                <a:gd name="T54" fmla="*/ 39 w 58"/>
                <a:gd name="T55" fmla="*/ 28 h 60"/>
                <a:gd name="T56" fmla="*/ 33 w 58"/>
                <a:gd name="T57" fmla="*/ 32 h 60"/>
                <a:gd name="T58" fmla="*/ 30 w 58"/>
                <a:gd name="T59" fmla="*/ 32 h 60"/>
                <a:gd name="T60" fmla="*/ 25 w 58"/>
                <a:gd name="T61" fmla="*/ 25 h 60"/>
                <a:gd name="T62" fmla="*/ 23 w 58"/>
                <a:gd name="T63" fmla="*/ 22 h 60"/>
                <a:gd name="T64" fmla="*/ 23 w 58"/>
                <a:gd name="T65" fmla="*/ 20 h 60"/>
                <a:gd name="T66" fmla="*/ 24 w 58"/>
                <a:gd name="T67" fmla="*/ 18 h 60"/>
                <a:gd name="T68" fmla="*/ 27 w 58"/>
                <a:gd name="T69" fmla="*/ 15 h 60"/>
                <a:gd name="T70" fmla="*/ 28 w 58"/>
                <a:gd name="T71" fmla="*/ 13 h 60"/>
                <a:gd name="T72" fmla="*/ 29 w 58"/>
                <a:gd name="T73" fmla="*/ 12 h 60"/>
                <a:gd name="T74" fmla="*/ 30 w 58"/>
                <a:gd name="T75" fmla="*/ 10 h 60"/>
                <a:gd name="T76" fmla="*/ 30 w 58"/>
                <a:gd name="T77" fmla="*/ 9 h 60"/>
                <a:gd name="T78" fmla="*/ 29 w 58"/>
                <a:gd name="T79" fmla="*/ 8 h 60"/>
                <a:gd name="T80" fmla="*/ 29 w 58"/>
                <a:gd name="T81" fmla="*/ 7 h 60"/>
                <a:gd name="T82" fmla="*/ 29 w 58"/>
                <a:gd name="T83" fmla="*/ 7 h 60"/>
                <a:gd name="T84" fmla="*/ 28 w 58"/>
                <a:gd name="T85" fmla="*/ 7 h 60"/>
                <a:gd name="T86" fmla="*/ 27 w 58"/>
                <a:gd name="T87" fmla="*/ 7 h 60"/>
                <a:gd name="T88" fmla="*/ 25 w 58"/>
                <a:gd name="T89" fmla="*/ 8 h 60"/>
                <a:gd name="T90" fmla="*/ 24 w 58"/>
                <a:gd name="T91" fmla="*/ 10 h 60"/>
                <a:gd name="T92" fmla="*/ 20 w 58"/>
                <a:gd name="T93" fmla="*/ 16 h 60"/>
                <a:gd name="T94" fmla="*/ 16 w 58"/>
                <a:gd name="T95" fmla="*/ 15 h 60"/>
                <a:gd name="T96" fmla="*/ 10 w 58"/>
                <a:gd name="T97" fmla="*/ 3 h 60"/>
                <a:gd name="T98" fmla="*/ 9 w 58"/>
                <a:gd name="T99" fmla="*/ 2 h 60"/>
                <a:gd name="T100" fmla="*/ 8 w 58"/>
                <a:gd name="T101" fmla="*/ 1 h 60"/>
                <a:gd name="T102" fmla="*/ 7 w 58"/>
                <a:gd name="T103" fmla="*/ 0 h 60"/>
                <a:gd name="T104" fmla="*/ 6 w 58"/>
                <a:gd name="T105" fmla="*/ 0 h 60"/>
                <a:gd name="T106" fmla="*/ 3 w 58"/>
                <a:gd name="T107" fmla="*/ 0 h 60"/>
                <a:gd name="T108" fmla="*/ 0 w 58"/>
                <a:gd name="T109" fmla="*/ 1 h 60"/>
                <a:gd name="T110" fmla="*/ 0 w 58"/>
                <a:gd name="T111"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0">
                  <a:moveTo>
                    <a:pt x="0" y="4"/>
                  </a:moveTo>
                  <a:cubicBezTo>
                    <a:pt x="1" y="5"/>
                    <a:pt x="1" y="5"/>
                    <a:pt x="1" y="6"/>
                  </a:cubicBezTo>
                  <a:cubicBezTo>
                    <a:pt x="2" y="6"/>
                    <a:pt x="2" y="6"/>
                    <a:pt x="2" y="6"/>
                  </a:cubicBezTo>
                  <a:cubicBezTo>
                    <a:pt x="2" y="6"/>
                    <a:pt x="2" y="6"/>
                    <a:pt x="2" y="6"/>
                  </a:cubicBezTo>
                  <a:cubicBezTo>
                    <a:pt x="2" y="7"/>
                    <a:pt x="3" y="7"/>
                    <a:pt x="3" y="8"/>
                  </a:cubicBezTo>
                  <a:cubicBezTo>
                    <a:pt x="3" y="9"/>
                    <a:pt x="4" y="9"/>
                    <a:pt x="4" y="10"/>
                  </a:cubicBezTo>
                  <a:cubicBezTo>
                    <a:pt x="5" y="11"/>
                    <a:pt x="6" y="12"/>
                    <a:pt x="7" y="14"/>
                  </a:cubicBezTo>
                  <a:cubicBezTo>
                    <a:pt x="8" y="15"/>
                    <a:pt x="8" y="15"/>
                    <a:pt x="8" y="15"/>
                  </a:cubicBezTo>
                  <a:cubicBezTo>
                    <a:pt x="10" y="18"/>
                    <a:pt x="13" y="21"/>
                    <a:pt x="15" y="25"/>
                  </a:cubicBezTo>
                  <a:cubicBezTo>
                    <a:pt x="17" y="27"/>
                    <a:pt x="19" y="29"/>
                    <a:pt x="21" y="32"/>
                  </a:cubicBezTo>
                  <a:cubicBezTo>
                    <a:pt x="22" y="34"/>
                    <a:pt x="22" y="34"/>
                    <a:pt x="22" y="34"/>
                  </a:cubicBezTo>
                  <a:cubicBezTo>
                    <a:pt x="24" y="36"/>
                    <a:pt x="24" y="36"/>
                    <a:pt x="24" y="36"/>
                  </a:cubicBezTo>
                  <a:cubicBezTo>
                    <a:pt x="24" y="37"/>
                    <a:pt x="24" y="37"/>
                    <a:pt x="24" y="37"/>
                  </a:cubicBezTo>
                  <a:cubicBezTo>
                    <a:pt x="25" y="38"/>
                    <a:pt x="25" y="38"/>
                    <a:pt x="25" y="38"/>
                  </a:cubicBezTo>
                  <a:cubicBezTo>
                    <a:pt x="26" y="41"/>
                    <a:pt x="26" y="41"/>
                    <a:pt x="26" y="41"/>
                  </a:cubicBezTo>
                  <a:cubicBezTo>
                    <a:pt x="24" y="45"/>
                    <a:pt x="24" y="45"/>
                    <a:pt x="24" y="45"/>
                  </a:cubicBezTo>
                  <a:cubicBezTo>
                    <a:pt x="20" y="51"/>
                    <a:pt x="20" y="51"/>
                    <a:pt x="20" y="51"/>
                  </a:cubicBezTo>
                  <a:cubicBezTo>
                    <a:pt x="19" y="52"/>
                    <a:pt x="19" y="52"/>
                    <a:pt x="19" y="52"/>
                  </a:cubicBezTo>
                  <a:cubicBezTo>
                    <a:pt x="19" y="52"/>
                    <a:pt x="19" y="52"/>
                    <a:pt x="19" y="52"/>
                  </a:cubicBezTo>
                  <a:cubicBezTo>
                    <a:pt x="17" y="54"/>
                    <a:pt x="17" y="54"/>
                    <a:pt x="17" y="54"/>
                  </a:cubicBezTo>
                  <a:cubicBezTo>
                    <a:pt x="17" y="54"/>
                    <a:pt x="17" y="54"/>
                    <a:pt x="17" y="54"/>
                  </a:cubicBezTo>
                  <a:cubicBezTo>
                    <a:pt x="16" y="55"/>
                    <a:pt x="16" y="55"/>
                    <a:pt x="16" y="55"/>
                  </a:cubicBezTo>
                  <a:cubicBezTo>
                    <a:pt x="16" y="55"/>
                    <a:pt x="16" y="55"/>
                    <a:pt x="16" y="55"/>
                  </a:cubicBezTo>
                  <a:cubicBezTo>
                    <a:pt x="16" y="56"/>
                    <a:pt x="16" y="56"/>
                    <a:pt x="16" y="56"/>
                  </a:cubicBezTo>
                  <a:cubicBezTo>
                    <a:pt x="16" y="56"/>
                    <a:pt x="16" y="56"/>
                    <a:pt x="16" y="56"/>
                  </a:cubicBezTo>
                  <a:cubicBezTo>
                    <a:pt x="15" y="57"/>
                    <a:pt x="15" y="57"/>
                    <a:pt x="15" y="57"/>
                  </a:cubicBezTo>
                  <a:cubicBezTo>
                    <a:pt x="15" y="57"/>
                    <a:pt x="15" y="57"/>
                    <a:pt x="15" y="57"/>
                  </a:cubicBezTo>
                  <a:cubicBezTo>
                    <a:pt x="15" y="57"/>
                    <a:pt x="15" y="57"/>
                    <a:pt x="15" y="57"/>
                  </a:cubicBezTo>
                  <a:cubicBezTo>
                    <a:pt x="15" y="58"/>
                    <a:pt x="15" y="58"/>
                    <a:pt x="15" y="58"/>
                  </a:cubicBezTo>
                  <a:cubicBezTo>
                    <a:pt x="15" y="58"/>
                    <a:pt x="15" y="58"/>
                    <a:pt x="15" y="58"/>
                  </a:cubicBezTo>
                  <a:cubicBezTo>
                    <a:pt x="15" y="59"/>
                    <a:pt x="15" y="59"/>
                    <a:pt x="15" y="59"/>
                  </a:cubicBezTo>
                  <a:cubicBezTo>
                    <a:pt x="14" y="59"/>
                    <a:pt x="14" y="59"/>
                    <a:pt x="14" y="59"/>
                  </a:cubicBezTo>
                  <a:cubicBezTo>
                    <a:pt x="14" y="60"/>
                    <a:pt x="14" y="60"/>
                    <a:pt x="14" y="60"/>
                  </a:cubicBezTo>
                  <a:cubicBezTo>
                    <a:pt x="14" y="60"/>
                    <a:pt x="14" y="60"/>
                    <a:pt x="14" y="60"/>
                  </a:cubicBezTo>
                  <a:cubicBezTo>
                    <a:pt x="14" y="60"/>
                    <a:pt x="14" y="60"/>
                    <a:pt x="14" y="60"/>
                  </a:cubicBezTo>
                  <a:cubicBezTo>
                    <a:pt x="14" y="60"/>
                    <a:pt x="14" y="60"/>
                    <a:pt x="14" y="60"/>
                  </a:cubicBezTo>
                  <a:cubicBezTo>
                    <a:pt x="14" y="60"/>
                    <a:pt x="14" y="60"/>
                    <a:pt x="14" y="60"/>
                  </a:cubicBezTo>
                  <a:cubicBezTo>
                    <a:pt x="15" y="60"/>
                    <a:pt x="15" y="60"/>
                    <a:pt x="15" y="60"/>
                  </a:cubicBezTo>
                  <a:cubicBezTo>
                    <a:pt x="20" y="60"/>
                    <a:pt x="20" y="60"/>
                    <a:pt x="20" y="60"/>
                  </a:cubicBezTo>
                  <a:cubicBezTo>
                    <a:pt x="20" y="60"/>
                    <a:pt x="20" y="60"/>
                    <a:pt x="20" y="60"/>
                  </a:cubicBezTo>
                  <a:cubicBezTo>
                    <a:pt x="20" y="60"/>
                    <a:pt x="20" y="60"/>
                    <a:pt x="20" y="60"/>
                  </a:cubicBezTo>
                  <a:cubicBezTo>
                    <a:pt x="20" y="60"/>
                    <a:pt x="20" y="60"/>
                    <a:pt x="20" y="60"/>
                  </a:cubicBezTo>
                  <a:cubicBezTo>
                    <a:pt x="20" y="60"/>
                    <a:pt x="20" y="60"/>
                    <a:pt x="20" y="60"/>
                  </a:cubicBezTo>
                  <a:cubicBezTo>
                    <a:pt x="21" y="60"/>
                    <a:pt x="21" y="60"/>
                    <a:pt x="21" y="60"/>
                  </a:cubicBezTo>
                  <a:cubicBezTo>
                    <a:pt x="21" y="60"/>
                    <a:pt x="21" y="60"/>
                    <a:pt x="21" y="60"/>
                  </a:cubicBezTo>
                  <a:cubicBezTo>
                    <a:pt x="21" y="60"/>
                    <a:pt x="21" y="60"/>
                    <a:pt x="21" y="60"/>
                  </a:cubicBezTo>
                  <a:cubicBezTo>
                    <a:pt x="21" y="60"/>
                    <a:pt x="21" y="60"/>
                    <a:pt x="21" y="60"/>
                  </a:cubicBezTo>
                  <a:cubicBezTo>
                    <a:pt x="21" y="60"/>
                    <a:pt x="21" y="60"/>
                    <a:pt x="21" y="60"/>
                  </a:cubicBezTo>
                  <a:cubicBezTo>
                    <a:pt x="21" y="60"/>
                    <a:pt x="21" y="60"/>
                    <a:pt x="21" y="60"/>
                  </a:cubicBezTo>
                  <a:cubicBezTo>
                    <a:pt x="22" y="59"/>
                    <a:pt x="22" y="59"/>
                    <a:pt x="22" y="59"/>
                  </a:cubicBezTo>
                  <a:cubicBezTo>
                    <a:pt x="22" y="59"/>
                    <a:pt x="22" y="59"/>
                    <a:pt x="22" y="59"/>
                  </a:cubicBezTo>
                  <a:cubicBezTo>
                    <a:pt x="22" y="59"/>
                    <a:pt x="22" y="59"/>
                    <a:pt x="22" y="59"/>
                  </a:cubicBezTo>
                  <a:cubicBezTo>
                    <a:pt x="22" y="59"/>
                    <a:pt x="22" y="59"/>
                    <a:pt x="22" y="59"/>
                  </a:cubicBezTo>
                  <a:cubicBezTo>
                    <a:pt x="22" y="59"/>
                    <a:pt x="22" y="59"/>
                    <a:pt x="22" y="59"/>
                  </a:cubicBezTo>
                  <a:cubicBezTo>
                    <a:pt x="22" y="59"/>
                    <a:pt x="22" y="59"/>
                    <a:pt x="22" y="59"/>
                  </a:cubicBezTo>
                  <a:cubicBezTo>
                    <a:pt x="23" y="58"/>
                    <a:pt x="23" y="58"/>
                    <a:pt x="23" y="58"/>
                  </a:cubicBezTo>
                  <a:cubicBezTo>
                    <a:pt x="23" y="58"/>
                    <a:pt x="23" y="58"/>
                    <a:pt x="23" y="58"/>
                  </a:cubicBezTo>
                  <a:cubicBezTo>
                    <a:pt x="23" y="57"/>
                    <a:pt x="23" y="57"/>
                    <a:pt x="23" y="57"/>
                  </a:cubicBezTo>
                  <a:cubicBezTo>
                    <a:pt x="23" y="57"/>
                    <a:pt x="23" y="57"/>
                    <a:pt x="23" y="57"/>
                  </a:cubicBezTo>
                  <a:cubicBezTo>
                    <a:pt x="24" y="56"/>
                    <a:pt x="24" y="56"/>
                    <a:pt x="24" y="56"/>
                  </a:cubicBezTo>
                  <a:cubicBezTo>
                    <a:pt x="24" y="56"/>
                    <a:pt x="24" y="56"/>
                    <a:pt x="24" y="56"/>
                  </a:cubicBezTo>
                  <a:cubicBezTo>
                    <a:pt x="24" y="56"/>
                    <a:pt x="24" y="56"/>
                    <a:pt x="24" y="56"/>
                  </a:cubicBezTo>
                  <a:cubicBezTo>
                    <a:pt x="28" y="49"/>
                    <a:pt x="28" y="49"/>
                    <a:pt x="28" y="49"/>
                  </a:cubicBezTo>
                  <a:cubicBezTo>
                    <a:pt x="31" y="46"/>
                    <a:pt x="31" y="46"/>
                    <a:pt x="31" y="46"/>
                  </a:cubicBezTo>
                  <a:cubicBezTo>
                    <a:pt x="33" y="44"/>
                    <a:pt x="33" y="44"/>
                    <a:pt x="33" y="44"/>
                  </a:cubicBezTo>
                  <a:cubicBezTo>
                    <a:pt x="35" y="41"/>
                    <a:pt x="35" y="41"/>
                    <a:pt x="35" y="41"/>
                  </a:cubicBezTo>
                  <a:cubicBezTo>
                    <a:pt x="38" y="38"/>
                    <a:pt x="38" y="38"/>
                    <a:pt x="38" y="38"/>
                  </a:cubicBezTo>
                  <a:cubicBezTo>
                    <a:pt x="43" y="33"/>
                    <a:pt x="43" y="33"/>
                    <a:pt x="43" y="33"/>
                  </a:cubicBezTo>
                  <a:cubicBezTo>
                    <a:pt x="48" y="29"/>
                    <a:pt x="48" y="29"/>
                    <a:pt x="48" y="29"/>
                  </a:cubicBezTo>
                  <a:cubicBezTo>
                    <a:pt x="50" y="28"/>
                    <a:pt x="50" y="28"/>
                    <a:pt x="50" y="28"/>
                  </a:cubicBezTo>
                  <a:cubicBezTo>
                    <a:pt x="50" y="28"/>
                    <a:pt x="50" y="28"/>
                    <a:pt x="50" y="28"/>
                  </a:cubicBezTo>
                  <a:cubicBezTo>
                    <a:pt x="50" y="28"/>
                    <a:pt x="51" y="28"/>
                    <a:pt x="51" y="27"/>
                  </a:cubicBezTo>
                  <a:cubicBezTo>
                    <a:pt x="51" y="27"/>
                    <a:pt x="51" y="27"/>
                    <a:pt x="51" y="27"/>
                  </a:cubicBezTo>
                  <a:cubicBezTo>
                    <a:pt x="54" y="26"/>
                    <a:pt x="54" y="26"/>
                    <a:pt x="54" y="26"/>
                  </a:cubicBezTo>
                  <a:cubicBezTo>
                    <a:pt x="54" y="26"/>
                    <a:pt x="54" y="26"/>
                    <a:pt x="54"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7" y="25"/>
                    <a:pt x="57" y="25"/>
                    <a:pt x="57" y="25"/>
                  </a:cubicBezTo>
                  <a:cubicBezTo>
                    <a:pt x="57" y="25"/>
                    <a:pt x="57" y="25"/>
                    <a:pt x="57" y="25"/>
                  </a:cubicBezTo>
                  <a:cubicBezTo>
                    <a:pt x="57" y="25"/>
                    <a:pt x="57" y="25"/>
                    <a:pt x="57" y="25"/>
                  </a:cubicBezTo>
                  <a:cubicBezTo>
                    <a:pt x="57" y="25"/>
                    <a:pt x="57" y="25"/>
                    <a:pt x="57" y="25"/>
                  </a:cubicBezTo>
                  <a:cubicBezTo>
                    <a:pt x="57" y="24"/>
                    <a:pt x="57" y="24"/>
                    <a:pt x="57" y="24"/>
                  </a:cubicBezTo>
                  <a:cubicBezTo>
                    <a:pt x="57" y="24"/>
                    <a:pt x="57" y="24"/>
                    <a:pt x="57" y="24"/>
                  </a:cubicBezTo>
                  <a:cubicBezTo>
                    <a:pt x="58" y="23"/>
                    <a:pt x="58" y="23"/>
                    <a:pt x="58" y="23"/>
                  </a:cubicBezTo>
                  <a:cubicBezTo>
                    <a:pt x="58" y="23"/>
                    <a:pt x="58" y="23"/>
                    <a:pt x="58" y="23"/>
                  </a:cubicBezTo>
                  <a:cubicBezTo>
                    <a:pt x="58" y="23"/>
                    <a:pt x="58" y="23"/>
                    <a:pt x="58" y="23"/>
                  </a:cubicBezTo>
                  <a:cubicBezTo>
                    <a:pt x="58" y="22"/>
                    <a:pt x="58" y="22"/>
                    <a:pt x="58" y="22"/>
                  </a:cubicBezTo>
                  <a:cubicBezTo>
                    <a:pt x="58" y="22"/>
                    <a:pt x="58" y="22"/>
                    <a:pt x="58" y="22"/>
                  </a:cubicBezTo>
                  <a:cubicBezTo>
                    <a:pt x="58" y="22"/>
                    <a:pt x="58" y="22"/>
                    <a:pt x="58" y="22"/>
                  </a:cubicBezTo>
                  <a:cubicBezTo>
                    <a:pt x="58" y="22"/>
                    <a:pt x="58" y="22"/>
                    <a:pt x="58" y="22"/>
                  </a:cubicBezTo>
                  <a:cubicBezTo>
                    <a:pt x="58" y="22"/>
                    <a:pt x="58" y="22"/>
                    <a:pt x="58" y="22"/>
                  </a:cubicBezTo>
                  <a:cubicBezTo>
                    <a:pt x="58" y="22"/>
                    <a:pt x="58" y="22"/>
                    <a:pt x="58" y="22"/>
                  </a:cubicBezTo>
                  <a:cubicBezTo>
                    <a:pt x="58" y="21"/>
                    <a:pt x="58" y="21"/>
                    <a:pt x="58" y="21"/>
                  </a:cubicBezTo>
                  <a:cubicBezTo>
                    <a:pt x="58" y="21"/>
                    <a:pt x="58" y="21"/>
                    <a:pt x="58" y="21"/>
                  </a:cubicBezTo>
                  <a:cubicBezTo>
                    <a:pt x="58" y="21"/>
                    <a:pt x="58" y="21"/>
                    <a:pt x="58" y="21"/>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19"/>
                    <a:pt x="58" y="19"/>
                    <a:pt x="58" y="19"/>
                  </a:cubicBezTo>
                  <a:cubicBezTo>
                    <a:pt x="58" y="19"/>
                    <a:pt x="58" y="19"/>
                    <a:pt x="58" y="19"/>
                  </a:cubicBezTo>
                  <a:cubicBezTo>
                    <a:pt x="57" y="19"/>
                    <a:pt x="57" y="19"/>
                    <a:pt x="57" y="19"/>
                  </a:cubicBezTo>
                  <a:cubicBezTo>
                    <a:pt x="57" y="19"/>
                    <a:pt x="57" y="19"/>
                    <a:pt x="57" y="19"/>
                  </a:cubicBezTo>
                  <a:cubicBezTo>
                    <a:pt x="57" y="19"/>
                    <a:pt x="57" y="19"/>
                    <a:pt x="57" y="19"/>
                  </a:cubicBezTo>
                  <a:cubicBezTo>
                    <a:pt x="57" y="19"/>
                    <a:pt x="57" y="19"/>
                    <a:pt x="57" y="19"/>
                  </a:cubicBezTo>
                  <a:cubicBezTo>
                    <a:pt x="57" y="19"/>
                    <a:pt x="57" y="19"/>
                    <a:pt x="57" y="19"/>
                  </a:cubicBezTo>
                  <a:cubicBezTo>
                    <a:pt x="56" y="19"/>
                    <a:pt x="56" y="19"/>
                    <a:pt x="56" y="19"/>
                  </a:cubicBezTo>
                  <a:cubicBezTo>
                    <a:pt x="56" y="19"/>
                    <a:pt x="56" y="19"/>
                    <a:pt x="56" y="19"/>
                  </a:cubicBezTo>
                  <a:cubicBezTo>
                    <a:pt x="56" y="19"/>
                    <a:pt x="56" y="19"/>
                    <a:pt x="56" y="19"/>
                  </a:cubicBezTo>
                  <a:cubicBezTo>
                    <a:pt x="56" y="18"/>
                    <a:pt x="56" y="18"/>
                    <a:pt x="56" y="18"/>
                  </a:cubicBezTo>
                  <a:cubicBezTo>
                    <a:pt x="56" y="18"/>
                    <a:pt x="56" y="18"/>
                    <a:pt x="55" y="18"/>
                  </a:cubicBezTo>
                  <a:cubicBezTo>
                    <a:pt x="55" y="18"/>
                    <a:pt x="55" y="18"/>
                    <a:pt x="55" y="18"/>
                  </a:cubicBezTo>
                  <a:cubicBezTo>
                    <a:pt x="55" y="18"/>
                    <a:pt x="55" y="18"/>
                    <a:pt x="55" y="18"/>
                  </a:cubicBezTo>
                  <a:cubicBezTo>
                    <a:pt x="54" y="18"/>
                    <a:pt x="54" y="18"/>
                    <a:pt x="54" y="18"/>
                  </a:cubicBezTo>
                  <a:cubicBezTo>
                    <a:pt x="54" y="18"/>
                    <a:pt x="54" y="18"/>
                    <a:pt x="54" y="18"/>
                  </a:cubicBezTo>
                  <a:cubicBezTo>
                    <a:pt x="54" y="18"/>
                    <a:pt x="54" y="18"/>
                    <a:pt x="54" y="18"/>
                  </a:cubicBezTo>
                  <a:cubicBezTo>
                    <a:pt x="54" y="18"/>
                    <a:pt x="53" y="19"/>
                    <a:pt x="53" y="19"/>
                  </a:cubicBezTo>
                  <a:cubicBezTo>
                    <a:pt x="53" y="19"/>
                    <a:pt x="53" y="19"/>
                    <a:pt x="53" y="19"/>
                  </a:cubicBezTo>
                  <a:cubicBezTo>
                    <a:pt x="52" y="19"/>
                    <a:pt x="52" y="19"/>
                    <a:pt x="52" y="19"/>
                  </a:cubicBezTo>
                  <a:cubicBezTo>
                    <a:pt x="52" y="19"/>
                    <a:pt x="52" y="19"/>
                    <a:pt x="52" y="19"/>
                  </a:cubicBezTo>
                  <a:cubicBezTo>
                    <a:pt x="52" y="19"/>
                    <a:pt x="52" y="19"/>
                    <a:pt x="52" y="19"/>
                  </a:cubicBezTo>
                  <a:cubicBezTo>
                    <a:pt x="51" y="20"/>
                    <a:pt x="51" y="20"/>
                    <a:pt x="51" y="20"/>
                  </a:cubicBezTo>
                  <a:cubicBezTo>
                    <a:pt x="51" y="20"/>
                    <a:pt x="51" y="20"/>
                    <a:pt x="51" y="20"/>
                  </a:cubicBezTo>
                  <a:cubicBezTo>
                    <a:pt x="50" y="20"/>
                    <a:pt x="50" y="20"/>
                    <a:pt x="50" y="20"/>
                  </a:cubicBezTo>
                  <a:cubicBezTo>
                    <a:pt x="50" y="20"/>
                    <a:pt x="50" y="20"/>
                    <a:pt x="50" y="20"/>
                  </a:cubicBezTo>
                  <a:cubicBezTo>
                    <a:pt x="49" y="20"/>
                    <a:pt x="49" y="21"/>
                    <a:pt x="48" y="21"/>
                  </a:cubicBezTo>
                  <a:cubicBezTo>
                    <a:pt x="48" y="21"/>
                    <a:pt x="48" y="21"/>
                    <a:pt x="47" y="22"/>
                  </a:cubicBezTo>
                  <a:cubicBezTo>
                    <a:pt x="46" y="23"/>
                    <a:pt x="45" y="24"/>
                    <a:pt x="43" y="25"/>
                  </a:cubicBezTo>
                  <a:cubicBezTo>
                    <a:pt x="39" y="28"/>
                    <a:pt x="39" y="28"/>
                    <a:pt x="39" y="28"/>
                  </a:cubicBezTo>
                  <a:cubicBezTo>
                    <a:pt x="39" y="29"/>
                    <a:pt x="38" y="29"/>
                    <a:pt x="37" y="30"/>
                  </a:cubicBezTo>
                  <a:cubicBezTo>
                    <a:pt x="35" y="32"/>
                    <a:pt x="35" y="32"/>
                    <a:pt x="35" y="32"/>
                  </a:cubicBezTo>
                  <a:cubicBezTo>
                    <a:pt x="34" y="32"/>
                    <a:pt x="34" y="32"/>
                    <a:pt x="34" y="32"/>
                  </a:cubicBezTo>
                  <a:cubicBezTo>
                    <a:pt x="34" y="32"/>
                    <a:pt x="34" y="32"/>
                    <a:pt x="34" y="32"/>
                  </a:cubicBezTo>
                  <a:cubicBezTo>
                    <a:pt x="33" y="32"/>
                    <a:pt x="33" y="32"/>
                    <a:pt x="33" y="32"/>
                  </a:cubicBezTo>
                  <a:cubicBezTo>
                    <a:pt x="33" y="32"/>
                    <a:pt x="33" y="32"/>
                    <a:pt x="33" y="32"/>
                  </a:cubicBezTo>
                  <a:cubicBezTo>
                    <a:pt x="32" y="32"/>
                    <a:pt x="32" y="32"/>
                    <a:pt x="32" y="32"/>
                  </a:cubicBezTo>
                  <a:cubicBezTo>
                    <a:pt x="31" y="32"/>
                    <a:pt x="31" y="32"/>
                    <a:pt x="31" y="32"/>
                  </a:cubicBezTo>
                  <a:cubicBezTo>
                    <a:pt x="31" y="32"/>
                    <a:pt x="31" y="32"/>
                    <a:pt x="31" y="32"/>
                  </a:cubicBezTo>
                  <a:cubicBezTo>
                    <a:pt x="30" y="32"/>
                    <a:pt x="30" y="32"/>
                    <a:pt x="30" y="32"/>
                  </a:cubicBezTo>
                  <a:cubicBezTo>
                    <a:pt x="30" y="31"/>
                    <a:pt x="30" y="31"/>
                    <a:pt x="30" y="31"/>
                  </a:cubicBezTo>
                  <a:cubicBezTo>
                    <a:pt x="29" y="30"/>
                    <a:pt x="29" y="30"/>
                    <a:pt x="29" y="30"/>
                  </a:cubicBezTo>
                  <a:cubicBezTo>
                    <a:pt x="28" y="29"/>
                    <a:pt x="28" y="29"/>
                    <a:pt x="27" y="28"/>
                  </a:cubicBezTo>
                  <a:cubicBezTo>
                    <a:pt x="27" y="27"/>
                    <a:pt x="26" y="26"/>
                    <a:pt x="25" y="25"/>
                  </a:cubicBezTo>
                  <a:cubicBezTo>
                    <a:pt x="25" y="25"/>
                    <a:pt x="25" y="25"/>
                    <a:pt x="25" y="25"/>
                  </a:cubicBezTo>
                  <a:cubicBezTo>
                    <a:pt x="24" y="24"/>
                    <a:pt x="24" y="24"/>
                    <a:pt x="24" y="24"/>
                  </a:cubicBezTo>
                  <a:cubicBezTo>
                    <a:pt x="24" y="23"/>
                    <a:pt x="24" y="23"/>
                    <a:pt x="24" y="23"/>
                  </a:cubicBezTo>
                  <a:cubicBezTo>
                    <a:pt x="24" y="23"/>
                    <a:pt x="24" y="23"/>
                    <a:pt x="24" y="23"/>
                  </a:cubicBezTo>
                  <a:cubicBezTo>
                    <a:pt x="24" y="23"/>
                    <a:pt x="24" y="23"/>
                    <a:pt x="24" y="23"/>
                  </a:cubicBezTo>
                  <a:cubicBezTo>
                    <a:pt x="23" y="22"/>
                    <a:pt x="23" y="22"/>
                    <a:pt x="23" y="22"/>
                  </a:cubicBezTo>
                  <a:cubicBezTo>
                    <a:pt x="23" y="22"/>
                    <a:pt x="23" y="22"/>
                    <a:pt x="23" y="22"/>
                  </a:cubicBezTo>
                  <a:cubicBezTo>
                    <a:pt x="23" y="21"/>
                    <a:pt x="23" y="21"/>
                    <a:pt x="23" y="21"/>
                  </a:cubicBezTo>
                  <a:cubicBezTo>
                    <a:pt x="23" y="21"/>
                    <a:pt x="23" y="21"/>
                    <a:pt x="23" y="21"/>
                  </a:cubicBezTo>
                  <a:cubicBezTo>
                    <a:pt x="23" y="21"/>
                    <a:pt x="23" y="21"/>
                    <a:pt x="23" y="21"/>
                  </a:cubicBezTo>
                  <a:cubicBezTo>
                    <a:pt x="23" y="20"/>
                    <a:pt x="23" y="20"/>
                    <a:pt x="23" y="20"/>
                  </a:cubicBezTo>
                  <a:cubicBezTo>
                    <a:pt x="23" y="20"/>
                    <a:pt x="23" y="20"/>
                    <a:pt x="23" y="20"/>
                  </a:cubicBezTo>
                  <a:cubicBezTo>
                    <a:pt x="23" y="19"/>
                    <a:pt x="23" y="19"/>
                    <a:pt x="23" y="19"/>
                  </a:cubicBezTo>
                  <a:cubicBezTo>
                    <a:pt x="24" y="19"/>
                    <a:pt x="24" y="19"/>
                    <a:pt x="24" y="19"/>
                  </a:cubicBezTo>
                  <a:cubicBezTo>
                    <a:pt x="24" y="18"/>
                    <a:pt x="24" y="18"/>
                    <a:pt x="24" y="18"/>
                  </a:cubicBezTo>
                  <a:cubicBezTo>
                    <a:pt x="24" y="18"/>
                    <a:pt x="24" y="18"/>
                    <a:pt x="24" y="18"/>
                  </a:cubicBezTo>
                  <a:cubicBezTo>
                    <a:pt x="24" y="17"/>
                    <a:pt x="24" y="17"/>
                    <a:pt x="24" y="17"/>
                  </a:cubicBezTo>
                  <a:cubicBezTo>
                    <a:pt x="25" y="17"/>
                    <a:pt x="25" y="17"/>
                    <a:pt x="25" y="17"/>
                  </a:cubicBezTo>
                  <a:cubicBezTo>
                    <a:pt x="26" y="16"/>
                    <a:pt x="26" y="16"/>
                    <a:pt x="26" y="16"/>
                  </a:cubicBezTo>
                  <a:cubicBezTo>
                    <a:pt x="26" y="16"/>
                    <a:pt x="26" y="16"/>
                    <a:pt x="26" y="15"/>
                  </a:cubicBezTo>
                  <a:cubicBezTo>
                    <a:pt x="26" y="15"/>
                    <a:pt x="27" y="15"/>
                    <a:pt x="27" y="15"/>
                  </a:cubicBezTo>
                  <a:cubicBezTo>
                    <a:pt x="27" y="15"/>
                    <a:pt x="27" y="15"/>
                    <a:pt x="27" y="15"/>
                  </a:cubicBezTo>
                  <a:cubicBezTo>
                    <a:pt x="27" y="14"/>
                    <a:pt x="27" y="14"/>
                    <a:pt x="27" y="14"/>
                  </a:cubicBezTo>
                  <a:cubicBezTo>
                    <a:pt x="27" y="14"/>
                    <a:pt x="27" y="14"/>
                    <a:pt x="27" y="14"/>
                  </a:cubicBezTo>
                  <a:cubicBezTo>
                    <a:pt x="28" y="13"/>
                    <a:pt x="28" y="13"/>
                    <a:pt x="28" y="13"/>
                  </a:cubicBezTo>
                  <a:cubicBezTo>
                    <a:pt x="28" y="13"/>
                    <a:pt x="28" y="13"/>
                    <a:pt x="28" y="13"/>
                  </a:cubicBezTo>
                  <a:cubicBezTo>
                    <a:pt x="28" y="13"/>
                    <a:pt x="28" y="13"/>
                    <a:pt x="28" y="13"/>
                  </a:cubicBezTo>
                  <a:cubicBezTo>
                    <a:pt x="28" y="13"/>
                    <a:pt x="28" y="13"/>
                    <a:pt x="28" y="13"/>
                  </a:cubicBezTo>
                  <a:cubicBezTo>
                    <a:pt x="29" y="13"/>
                    <a:pt x="29" y="13"/>
                    <a:pt x="29" y="13"/>
                  </a:cubicBezTo>
                  <a:cubicBezTo>
                    <a:pt x="29" y="12"/>
                    <a:pt x="29" y="12"/>
                    <a:pt x="29" y="12"/>
                  </a:cubicBezTo>
                  <a:cubicBezTo>
                    <a:pt x="29" y="12"/>
                    <a:pt x="29" y="12"/>
                    <a:pt x="29" y="12"/>
                  </a:cubicBezTo>
                  <a:cubicBezTo>
                    <a:pt x="29" y="11"/>
                    <a:pt x="29" y="11"/>
                    <a:pt x="29" y="11"/>
                  </a:cubicBezTo>
                  <a:cubicBezTo>
                    <a:pt x="29" y="11"/>
                    <a:pt x="29" y="11"/>
                    <a:pt x="29" y="11"/>
                  </a:cubicBezTo>
                  <a:cubicBezTo>
                    <a:pt x="29" y="11"/>
                    <a:pt x="29" y="11"/>
                    <a:pt x="29" y="11"/>
                  </a:cubicBezTo>
                  <a:cubicBezTo>
                    <a:pt x="29" y="11"/>
                    <a:pt x="29" y="11"/>
                    <a:pt x="29" y="11"/>
                  </a:cubicBezTo>
                  <a:cubicBezTo>
                    <a:pt x="30" y="10"/>
                    <a:pt x="30" y="10"/>
                    <a:pt x="30" y="10"/>
                  </a:cubicBezTo>
                  <a:cubicBezTo>
                    <a:pt x="30" y="9"/>
                    <a:pt x="30" y="9"/>
                    <a:pt x="30" y="9"/>
                  </a:cubicBezTo>
                  <a:cubicBezTo>
                    <a:pt x="30" y="9"/>
                    <a:pt x="30" y="9"/>
                    <a:pt x="30" y="9"/>
                  </a:cubicBezTo>
                  <a:cubicBezTo>
                    <a:pt x="30" y="9"/>
                    <a:pt x="30" y="9"/>
                    <a:pt x="30" y="9"/>
                  </a:cubicBezTo>
                  <a:cubicBezTo>
                    <a:pt x="30" y="9"/>
                    <a:pt x="30" y="9"/>
                    <a:pt x="30" y="9"/>
                  </a:cubicBezTo>
                  <a:cubicBezTo>
                    <a:pt x="30" y="9"/>
                    <a:pt x="30" y="9"/>
                    <a:pt x="30" y="9"/>
                  </a:cubicBezTo>
                  <a:cubicBezTo>
                    <a:pt x="30" y="9"/>
                    <a:pt x="30" y="9"/>
                    <a:pt x="30" y="9"/>
                  </a:cubicBezTo>
                  <a:cubicBezTo>
                    <a:pt x="30" y="8"/>
                    <a:pt x="30" y="8"/>
                    <a:pt x="30" y="8"/>
                  </a:cubicBezTo>
                  <a:cubicBezTo>
                    <a:pt x="30" y="8"/>
                    <a:pt x="30" y="8"/>
                    <a:pt x="30" y="8"/>
                  </a:cubicBezTo>
                  <a:cubicBezTo>
                    <a:pt x="30"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7" y="7"/>
                    <a:pt x="27" y="7"/>
                    <a:pt x="27" y="7"/>
                  </a:cubicBezTo>
                  <a:cubicBezTo>
                    <a:pt x="27" y="7"/>
                    <a:pt x="27" y="7"/>
                    <a:pt x="27" y="7"/>
                  </a:cubicBezTo>
                  <a:cubicBezTo>
                    <a:pt x="27" y="8"/>
                    <a:pt x="27" y="8"/>
                    <a:pt x="27" y="8"/>
                  </a:cubicBezTo>
                  <a:cubicBezTo>
                    <a:pt x="26" y="8"/>
                    <a:pt x="26" y="8"/>
                    <a:pt x="26" y="8"/>
                  </a:cubicBezTo>
                  <a:cubicBezTo>
                    <a:pt x="26" y="8"/>
                    <a:pt x="26" y="8"/>
                    <a:pt x="26" y="8"/>
                  </a:cubicBezTo>
                  <a:cubicBezTo>
                    <a:pt x="25" y="8"/>
                    <a:pt x="25" y="8"/>
                    <a:pt x="25" y="8"/>
                  </a:cubicBezTo>
                  <a:cubicBezTo>
                    <a:pt x="25" y="8"/>
                    <a:pt x="25" y="8"/>
                    <a:pt x="25" y="8"/>
                  </a:cubicBezTo>
                  <a:cubicBezTo>
                    <a:pt x="25" y="9"/>
                    <a:pt x="25" y="9"/>
                    <a:pt x="25" y="9"/>
                  </a:cubicBezTo>
                  <a:cubicBezTo>
                    <a:pt x="25" y="9"/>
                    <a:pt x="24" y="9"/>
                    <a:pt x="24" y="10"/>
                  </a:cubicBezTo>
                  <a:cubicBezTo>
                    <a:pt x="24" y="10"/>
                    <a:pt x="24" y="10"/>
                    <a:pt x="24" y="10"/>
                  </a:cubicBezTo>
                  <a:cubicBezTo>
                    <a:pt x="24" y="10"/>
                    <a:pt x="24" y="10"/>
                    <a:pt x="24" y="10"/>
                  </a:cubicBezTo>
                  <a:cubicBezTo>
                    <a:pt x="24" y="10"/>
                    <a:pt x="24" y="10"/>
                    <a:pt x="24" y="10"/>
                  </a:cubicBezTo>
                  <a:cubicBezTo>
                    <a:pt x="23" y="11"/>
                    <a:pt x="23" y="11"/>
                    <a:pt x="22" y="12"/>
                  </a:cubicBezTo>
                  <a:cubicBezTo>
                    <a:pt x="22" y="13"/>
                    <a:pt x="22" y="14"/>
                    <a:pt x="21" y="15"/>
                  </a:cubicBezTo>
                  <a:cubicBezTo>
                    <a:pt x="21" y="15"/>
                    <a:pt x="21" y="15"/>
                    <a:pt x="21" y="15"/>
                  </a:cubicBezTo>
                  <a:cubicBezTo>
                    <a:pt x="20" y="16"/>
                    <a:pt x="20" y="16"/>
                    <a:pt x="20" y="16"/>
                  </a:cubicBezTo>
                  <a:cubicBezTo>
                    <a:pt x="20" y="16"/>
                    <a:pt x="20" y="16"/>
                    <a:pt x="20" y="16"/>
                  </a:cubicBezTo>
                  <a:cubicBezTo>
                    <a:pt x="19" y="16"/>
                    <a:pt x="19" y="16"/>
                    <a:pt x="19" y="16"/>
                  </a:cubicBezTo>
                  <a:cubicBezTo>
                    <a:pt x="18" y="16"/>
                    <a:pt x="18" y="16"/>
                    <a:pt x="18" y="16"/>
                  </a:cubicBezTo>
                  <a:cubicBezTo>
                    <a:pt x="18" y="16"/>
                    <a:pt x="18" y="16"/>
                    <a:pt x="18" y="16"/>
                  </a:cubicBezTo>
                  <a:cubicBezTo>
                    <a:pt x="17" y="15"/>
                    <a:pt x="17" y="15"/>
                    <a:pt x="17" y="15"/>
                  </a:cubicBezTo>
                  <a:cubicBezTo>
                    <a:pt x="16" y="15"/>
                    <a:pt x="16" y="15"/>
                    <a:pt x="16" y="15"/>
                  </a:cubicBezTo>
                  <a:cubicBezTo>
                    <a:pt x="12" y="6"/>
                    <a:pt x="12" y="6"/>
                    <a:pt x="12" y="6"/>
                  </a:cubicBezTo>
                  <a:cubicBezTo>
                    <a:pt x="12" y="6"/>
                    <a:pt x="12" y="6"/>
                    <a:pt x="12" y="6"/>
                  </a:cubicBezTo>
                  <a:cubicBezTo>
                    <a:pt x="11" y="5"/>
                    <a:pt x="11" y="5"/>
                    <a:pt x="11" y="5"/>
                  </a:cubicBezTo>
                  <a:cubicBezTo>
                    <a:pt x="11" y="5"/>
                    <a:pt x="11" y="5"/>
                    <a:pt x="11" y="5"/>
                  </a:cubicBezTo>
                  <a:cubicBezTo>
                    <a:pt x="10" y="3"/>
                    <a:pt x="10" y="3"/>
                    <a:pt x="10" y="3"/>
                  </a:cubicBezTo>
                  <a:cubicBezTo>
                    <a:pt x="10" y="3"/>
                    <a:pt x="10" y="3"/>
                    <a:pt x="10" y="3"/>
                  </a:cubicBezTo>
                  <a:cubicBezTo>
                    <a:pt x="10" y="3"/>
                    <a:pt x="10" y="3"/>
                    <a:pt x="10" y="3"/>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0"/>
                    <a:pt x="5" y="0"/>
                  </a:cubicBezTo>
                  <a:cubicBezTo>
                    <a:pt x="3" y="0"/>
                    <a:pt x="3" y="0"/>
                    <a:pt x="3" y="0"/>
                  </a:cubicBezTo>
                  <a:cubicBezTo>
                    <a:pt x="3" y="0"/>
                    <a:pt x="3" y="0"/>
                    <a:pt x="3" y="0"/>
                  </a:cubicBezTo>
                  <a:cubicBezTo>
                    <a:pt x="3" y="0"/>
                    <a:pt x="3" y="0"/>
                    <a:pt x="3" y="0"/>
                  </a:cubicBezTo>
                  <a:cubicBezTo>
                    <a:pt x="3" y="0"/>
                    <a:pt x="3" y="0"/>
                    <a:pt x="3" y="0"/>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2"/>
                    <a:pt x="0" y="2"/>
                  </a:cubicBezTo>
                  <a:cubicBezTo>
                    <a:pt x="0" y="2"/>
                    <a:pt x="0" y="2"/>
                    <a:pt x="0" y="2"/>
                  </a:cubicBezTo>
                  <a:cubicBezTo>
                    <a:pt x="0" y="2"/>
                    <a:pt x="0" y="2"/>
                    <a:pt x="0" y="2"/>
                  </a:cubicBezTo>
                  <a:cubicBezTo>
                    <a:pt x="0" y="2"/>
                    <a:pt x="0" y="2"/>
                    <a:pt x="0" y="2"/>
                  </a:cubicBezTo>
                  <a:cubicBezTo>
                    <a:pt x="0" y="3"/>
                    <a:pt x="0" y="3"/>
                    <a:pt x="0" y="4"/>
                  </a:cubicBezTo>
                  <a:close/>
                </a:path>
              </a:pathLst>
            </a:custGeom>
            <a:grpFill/>
            <a:ln>
              <a:noFill/>
            </a:ln>
          </p:spPr>
          <p:txBody>
            <a:bodyPr anchor="t" anchorCtr="0" bIns="45720" compatLnSpc="1" lIns="91440" numCol="1" rIns="91440" tIns="45720" vert="horz" wrap="square">
              <a:prstTxWarp prst="textNoShape"/>
            </a:bodyPr>
            <a:p>
              <a:endParaRPr lang="en-US"/>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封底2-1">
    <p:spTree>
      <p:nvGrpSpPr>
        <p:cNvPr id="495" name=""/>
        <p:cNvGrpSpPr/>
        <p:nvPr/>
      </p:nvGrpSpPr>
      <p:grpSpPr>
        <a:xfrm>
          <a:off x="0" y="0"/>
          <a:ext cx="0" cy="0"/>
          <a:chOff x="0" y="0"/>
          <a:chExt cx="0" cy="0"/>
        </a:xfrm>
      </p:grpSpPr>
      <p:pic>
        <p:nvPicPr>
          <p:cNvPr id="2097296" name="图片 67"/>
          <p:cNvPicPr>
            <a:picLocks noChangeAspect="1"/>
          </p:cNvPicPr>
          <p:nvPr userDrawn="1"/>
        </p:nvPicPr>
        <p:blipFill rotWithShape="1">
          <a:blip xmlns:r="http://schemas.openxmlformats.org/officeDocument/2006/relationships" r:embed="rId1" cstate="email"/>
          <a:srcRect/>
          <a:stretch>
            <a:fillRect/>
          </a:stretch>
        </p:blipFill>
        <p:spPr>
          <a:xfrm>
            <a:off x="0" y="1834588"/>
            <a:ext cx="12192000" cy="3188826"/>
          </a:xfrm>
          <a:prstGeom prst="rect"/>
          <a:effectLst/>
        </p:spPr>
      </p:pic>
      <p:sp>
        <p:nvSpPr>
          <p:cNvPr id="1049377" name="矩形 58"/>
          <p:cNvSpPr/>
          <p:nvPr userDrawn="1"/>
        </p:nvSpPr>
        <p:spPr>
          <a:xfrm flipV="1">
            <a:off x="1080304" y="1546859"/>
            <a:ext cx="10031392" cy="3764281"/>
          </a:xfrm>
          <a:prstGeom prst="rect"/>
          <a:gradFill flip="none" rotWithShape="1">
            <a:gsLst>
              <a:gs pos="0">
                <a:schemeClr val="accent1">
                  <a:alpha val="90000"/>
                </a:schemeClr>
              </a:gs>
              <a:gs pos="100000">
                <a:schemeClr val="accent1">
                  <a:lumMod val="75000"/>
                  <a:alpha val="90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378" name="直角三角形 165"/>
          <p:cNvSpPr/>
          <p:nvPr userDrawn="1"/>
        </p:nvSpPr>
        <p:spPr>
          <a:xfrm>
            <a:off x="11111696" y="1546859"/>
            <a:ext cx="300942" cy="293516"/>
          </a:xfrm>
          <a:prstGeom prst="rtTriangle"/>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379" name="直角三角形 166"/>
          <p:cNvSpPr/>
          <p:nvPr userDrawn="1"/>
        </p:nvSpPr>
        <p:spPr>
          <a:xfrm flipH="1">
            <a:off x="779362" y="1546859"/>
            <a:ext cx="300942" cy="293516"/>
          </a:xfrm>
          <a:prstGeom prst="rtTriangle"/>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380" name="矩形 167"/>
          <p:cNvSpPr/>
          <p:nvPr userDrawn="1"/>
        </p:nvSpPr>
        <p:spPr>
          <a:xfrm>
            <a:off x="0" y="6721789"/>
            <a:ext cx="12192000" cy="136211"/>
          </a:xfrm>
          <a:prstGeom prst="rect"/>
          <a:solidFill>
            <a:schemeClr val="tx1">
              <a:lumMod val="65000"/>
              <a:lumOff val="3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381" name="文本框 168"/>
          <p:cNvSpPr txBox="1"/>
          <p:nvPr userDrawn="1"/>
        </p:nvSpPr>
        <p:spPr>
          <a:xfrm>
            <a:off x="2383177" y="5808390"/>
            <a:ext cx="7425647" cy="369332"/>
          </a:xfrm>
          <a:prstGeom prst="rect"/>
          <a:noFill/>
        </p:spPr>
        <p:txBody>
          <a:bodyPr anchor="ctr" bIns="0" lIns="0" rIns="0" rtlCol="0" tIns="0" wrap="square">
            <a:spAutoFit/>
          </a:bodyPr>
          <a:p>
            <a:pPr algn="dist"/>
            <a:r>
              <a:rPr altLang="en-US" b="1" dirty="0" sz="2400" lang="zh-CN">
                <a:solidFill>
                  <a:schemeClr val="bg1">
                    <a:lumMod val="75000"/>
                  </a:schemeClr>
                </a:solidFill>
              </a:rPr>
              <a:t>思源 责任 青春 奉献</a:t>
            </a:r>
            <a:endParaRPr b="1" dirty="0" sz="2400" lang="en-US">
              <a:solidFill>
                <a:schemeClr val="bg1">
                  <a:lumMod val="75000"/>
                </a:schemeClr>
              </a:solidFill>
            </a:endParaRPr>
          </a:p>
        </p:txBody>
      </p:sp>
      <p:grpSp>
        <p:nvGrpSpPr>
          <p:cNvPr id="496" name="组合 64"/>
          <p:cNvGrpSpPr/>
          <p:nvPr userDrawn="1"/>
        </p:nvGrpSpPr>
        <p:grpSpPr>
          <a:xfrm>
            <a:off x="5478669" y="446123"/>
            <a:ext cx="1234662" cy="419641"/>
            <a:chOff x="1398368" y="5051425"/>
            <a:chExt cx="3242941" cy="1102222"/>
          </a:xfrm>
        </p:grpSpPr>
        <p:sp>
          <p:nvSpPr>
            <p:cNvPr id="1049382" name="Freeform 5"/>
            <p:cNvSpPr>
              <a:spLocks noEditPoints="1"/>
            </p:cNvSpPr>
            <p:nvPr/>
          </p:nvSpPr>
          <p:spPr bwMode="auto">
            <a:xfrm>
              <a:off x="2360589" y="5861533"/>
              <a:ext cx="2257131" cy="148138"/>
            </a:xfrm>
            <a:custGeom>
              <a:avLst/>
              <a:gdLst>
                <a:gd name="T0" fmla="*/ 1349 w 1682"/>
                <a:gd name="T1" fmla="*/ 31 h 110"/>
                <a:gd name="T2" fmla="*/ 1337 w 1682"/>
                <a:gd name="T3" fmla="*/ 66 h 110"/>
                <a:gd name="T4" fmla="*/ 1299 w 1682"/>
                <a:gd name="T5" fmla="*/ 106 h 110"/>
                <a:gd name="T6" fmla="*/ 1358 w 1682"/>
                <a:gd name="T7" fmla="*/ 47 h 110"/>
                <a:gd name="T8" fmla="*/ 1269 w 1682"/>
                <a:gd name="T9" fmla="*/ 107 h 110"/>
                <a:gd name="T10" fmla="*/ 1269 w 1682"/>
                <a:gd name="T11" fmla="*/ 5 h 110"/>
                <a:gd name="T12" fmla="*/ 1263 w 1682"/>
                <a:gd name="T13" fmla="*/ 53 h 110"/>
                <a:gd name="T14" fmla="*/ 1151 w 1682"/>
                <a:gd name="T15" fmla="*/ 106 h 110"/>
                <a:gd name="T16" fmla="*/ 1097 w 1682"/>
                <a:gd name="T17" fmla="*/ 4 h 110"/>
                <a:gd name="T18" fmla="*/ 1174 w 1682"/>
                <a:gd name="T19" fmla="*/ 2 h 110"/>
                <a:gd name="T20" fmla="*/ 1066 w 1682"/>
                <a:gd name="T21" fmla="*/ 109 h 110"/>
                <a:gd name="T22" fmla="*/ 1073 w 1682"/>
                <a:gd name="T23" fmla="*/ 3 h 110"/>
                <a:gd name="T24" fmla="*/ 1001 w 1682"/>
                <a:gd name="T25" fmla="*/ 98 h 110"/>
                <a:gd name="T26" fmla="*/ 947 w 1682"/>
                <a:gd name="T27" fmla="*/ 109 h 110"/>
                <a:gd name="T28" fmla="*/ 994 w 1682"/>
                <a:gd name="T29" fmla="*/ 57 h 110"/>
                <a:gd name="T30" fmla="*/ 1018 w 1682"/>
                <a:gd name="T31" fmla="*/ 2 h 110"/>
                <a:gd name="T32" fmla="*/ 840 w 1682"/>
                <a:gd name="T33" fmla="*/ 100 h 110"/>
                <a:gd name="T34" fmla="*/ 843 w 1682"/>
                <a:gd name="T35" fmla="*/ 68 h 110"/>
                <a:gd name="T36" fmla="*/ 899 w 1682"/>
                <a:gd name="T37" fmla="*/ 2 h 110"/>
                <a:gd name="T38" fmla="*/ 755 w 1682"/>
                <a:gd name="T39" fmla="*/ 109 h 110"/>
                <a:gd name="T40" fmla="*/ 766 w 1682"/>
                <a:gd name="T41" fmla="*/ 4 h 110"/>
                <a:gd name="T42" fmla="*/ 717 w 1682"/>
                <a:gd name="T43" fmla="*/ 109 h 110"/>
                <a:gd name="T44" fmla="*/ 637 w 1682"/>
                <a:gd name="T45" fmla="*/ 108 h 110"/>
                <a:gd name="T46" fmla="*/ 727 w 1682"/>
                <a:gd name="T47" fmla="*/ 103 h 110"/>
                <a:gd name="T48" fmla="*/ 550 w 1682"/>
                <a:gd name="T49" fmla="*/ 106 h 110"/>
                <a:gd name="T50" fmla="*/ 540 w 1682"/>
                <a:gd name="T51" fmla="*/ 2 h 110"/>
                <a:gd name="T52" fmla="*/ 605 w 1682"/>
                <a:gd name="T53" fmla="*/ 1 h 110"/>
                <a:gd name="T54" fmla="*/ 491 w 1682"/>
                <a:gd name="T55" fmla="*/ 18 h 110"/>
                <a:gd name="T56" fmla="*/ 489 w 1682"/>
                <a:gd name="T57" fmla="*/ 93 h 110"/>
                <a:gd name="T58" fmla="*/ 502 w 1682"/>
                <a:gd name="T59" fmla="*/ 53 h 110"/>
                <a:gd name="T60" fmla="*/ 416 w 1682"/>
                <a:gd name="T61" fmla="*/ 56 h 110"/>
                <a:gd name="T62" fmla="*/ 388 w 1682"/>
                <a:gd name="T63" fmla="*/ 105 h 110"/>
                <a:gd name="T64" fmla="*/ 321 w 1682"/>
                <a:gd name="T65" fmla="*/ 18 h 110"/>
                <a:gd name="T66" fmla="*/ 308 w 1682"/>
                <a:gd name="T67" fmla="*/ 8 h 110"/>
                <a:gd name="T68" fmla="*/ 375 w 1682"/>
                <a:gd name="T69" fmla="*/ 89 h 110"/>
                <a:gd name="T70" fmla="*/ 388 w 1682"/>
                <a:gd name="T71" fmla="*/ 4 h 110"/>
                <a:gd name="T72" fmla="*/ 273 w 1682"/>
                <a:gd name="T73" fmla="*/ 109 h 110"/>
                <a:gd name="T74" fmla="*/ 193 w 1682"/>
                <a:gd name="T75" fmla="*/ 108 h 110"/>
                <a:gd name="T76" fmla="*/ 283 w 1682"/>
                <a:gd name="T77" fmla="*/ 103 h 110"/>
                <a:gd name="T78" fmla="*/ 106 w 1682"/>
                <a:gd name="T79" fmla="*/ 106 h 110"/>
                <a:gd name="T80" fmla="*/ 96 w 1682"/>
                <a:gd name="T81" fmla="*/ 2 h 110"/>
                <a:gd name="T82" fmla="*/ 162 w 1682"/>
                <a:gd name="T83" fmla="*/ 1 h 110"/>
                <a:gd name="T84" fmla="*/ 11 w 1682"/>
                <a:gd name="T85" fmla="*/ 107 h 110"/>
                <a:gd name="T86" fmla="*/ 30 w 1682"/>
                <a:gd name="T87" fmla="*/ 98 h 110"/>
                <a:gd name="T88" fmla="*/ 3 w 1682"/>
                <a:gd name="T89" fmla="*/ 28 h 110"/>
                <a:gd name="T90" fmla="*/ 59 w 1682"/>
                <a:gd name="T91" fmla="*/ 14 h 110"/>
                <a:gd name="T92" fmla="*/ 17 w 1682"/>
                <a:gd name="T93" fmla="*/ 27 h 110"/>
                <a:gd name="T94" fmla="*/ 1649 w 1682"/>
                <a:gd name="T95" fmla="*/ 108 h 110"/>
                <a:gd name="T96" fmla="*/ 1612 w 1682"/>
                <a:gd name="T97" fmla="*/ 1 h 110"/>
                <a:gd name="T98" fmla="*/ 1667 w 1682"/>
                <a:gd name="T99" fmla="*/ 3 h 110"/>
                <a:gd name="T100" fmla="*/ 1593 w 1682"/>
                <a:gd name="T101" fmla="*/ 14 h 110"/>
                <a:gd name="T102" fmla="*/ 1548 w 1682"/>
                <a:gd name="T103" fmla="*/ 14 h 110"/>
                <a:gd name="T104" fmla="*/ 1594 w 1682"/>
                <a:gd name="T105" fmla="*/ 3 h 110"/>
                <a:gd name="T106" fmla="*/ 1479 w 1682"/>
                <a:gd name="T107" fmla="*/ 4 h 110"/>
                <a:gd name="T108" fmla="*/ 1442 w 1682"/>
                <a:gd name="T109" fmla="*/ 102 h 110"/>
                <a:gd name="T110" fmla="*/ 1389 w 1682"/>
                <a:gd name="T111" fmla="*/ 89 h 110"/>
                <a:gd name="T112" fmla="*/ 1413 w 1682"/>
                <a:gd name="T113" fmla="*/ 58 h 110"/>
                <a:gd name="T114" fmla="*/ 1444 w 1682"/>
                <a:gd name="T115" fmla="*/ 7 h 110"/>
                <a:gd name="T116" fmla="*/ 1421 w 1682"/>
                <a:gd name="T117" fmla="*/ 12 h 110"/>
                <a:gd name="T118" fmla="*/ 1452 w 1682"/>
                <a:gd name="T119" fmla="*/ 7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2" h="110">
                  <a:moveTo>
                    <a:pt x="1349" y="31"/>
                  </a:moveTo>
                  <a:cubicBezTo>
                    <a:pt x="1349" y="27"/>
                    <a:pt x="1348" y="24"/>
                    <a:pt x="1346" y="21"/>
                  </a:cubicBezTo>
                  <a:cubicBezTo>
                    <a:pt x="1344" y="18"/>
                    <a:pt x="1341" y="16"/>
                    <a:pt x="1336" y="15"/>
                  </a:cubicBezTo>
                  <a:cubicBezTo>
                    <a:pt x="1335" y="14"/>
                    <a:pt x="1334" y="14"/>
                    <a:pt x="1332" y="14"/>
                  </a:cubicBezTo>
                  <a:cubicBezTo>
                    <a:pt x="1330" y="14"/>
                    <a:pt x="1328" y="14"/>
                    <a:pt x="1325" y="14"/>
                  </a:cubicBezTo>
                  <a:cubicBezTo>
                    <a:pt x="1313" y="14"/>
                    <a:pt x="1313" y="14"/>
                    <a:pt x="1313" y="14"/>
                  </a:cubicBezTo>
                  <a:cubicBezTo>
                    <a:pt x="1313" y="49"/>
                    <a:pt x="1313" y="49"/>
                    <a:pt x="1313" y="49"/>
                  </a:cubicBezTo>
                  <a:cubicBezTo>
                    <a:pt x="1327" y="49"/>
                    <a:pt x="1327" y="49"/>
                    <a:pt x="1327" y="49"/>
                  </a:cubicBezTo>
                  <a:cubicBezTo>
                    <a:pt x="1331" y="49"/>
                    <a:pt x="1334" y="49"/>
                    <a:pt x="1337" y="48"/>
                  </a:cubicBezTo>
                  <a:cubicBezTo>
                    <a:pt x="1339" y="47"/>
                    <a:pt x="1342" y="46"/>
                    <a:pt x="1343" y="44"/>
                  </a:cubicBezTo>
                  <a:cubicBezTo>
                    <a:pt x="1345" y="43"/>
                    <a:pt x="1347" y="41"/>
                    <a:pt x="1347" y="39"/>
                  </a:cubicBezTo>
                  <a:cubicBezTo>
                    <a:pt x="1348" y="36"/>
                    <a:pt x="1349" y="34"/>
                    <a:pt x="1349" y="31"/>
                  </a:cubicBezTo>
                  <a:moveTo>
                    <a:pt x="1370" y="106"/>
                  </a:moveTo>
                  <a:cubicBezTo>
                    <a:pt x="1370" y="107"/>
                    <a:pt x="1370" y="107"/>
                    <a:pt x="1370" y="107"/>
                  </a:cubicBezTo>
                  <a:cubicBezTo>
                    <a:pt x="1370" y="108"/>
                    <a:pt x="1369" y="108"/>
                    <a:pt x="1369" y="108"/>
                  </a:cubicBezTo>
                  <a:cubicBezTo>
                    <a:pt x="1368" y="108"/>
                    <a:pt x="1367" y="109"/>
                    <a:pt x="1366" y="109"/>
                  </a:cubicBezTo>
                  <a:cubicBezTo>
                    <a:pt x="1365" y="109"/>
                    <a:pt x="1364" y="109"/>
                    <a:pt x="1362" y="109"/>
                  </a:cubicBezTo>
                  <a:cubicBezTo>
                    <a:pt x="1361" y="109"/>
                    <a:pt x="1360" y="109"/>
                    <a:pt x="1359" y="109"/>
                  </a:cubicBezTo>
                  <a:cubicBezTo>
                    <a:pt x="1358" y="109"/>
                    <a:pt x="1357" y="108"/>
                    <a:pt x="1357" y="108"/>
                  </a:cubicBezTo>
                  <a:cubicBezTo>
                    <a:pt x="1356" y="108"/>
                    <a:pt x="1356" y="108"/>
                    <a:pt x="1355" y="107"/>
                  </a:cubicBezTo>
                  <a:cubicBezTo>
                    <a:pt x="1355" y="107"/>
                    <a:pt x="1355" y="106"/>
                    <a:pt x="1355" y="105"/>
                  </a:cubicBezTo>
                  <a:cubicBezTo>
                    <a:pt x="1345" y="80"/>
                    <a:pt x="1345" y="80"/>
                    <a:pt x="1345" y="80"/>
                  </a:cubicBezTo>
                  <a:cubicBezTo>
                    <a:pt x="1344" y="78"/>
                    <a:pt x="1343" y="75"/>
                    <a:pt x="1341" y="73"/>
                  </a:cubicBezTo>
                  <a:cubicBezTo>
                    <a:pt x="1340" y="70"/>
                    <a:pt x="1339" y="68"/>
                    <a:pt x="1337" y="66"/>
                  </a:cubicBezTo>
                  <a:cubicBezTo>
                    <a:pt x="1335" y="65"/>
                    <a:pt x="1333" y="63"/>
                    <a:pt x="1331" y="62"/>
                  </a:cubicBezTo>
                  <a:cubicBezTo>
                    <a:pt x="1329" y="61"/>
                    <a:pt x="1326" y="61"/>
                    <a:pt x="1323" y="61"/>
                  </a:cubicBezTo>
                  <a:cubicBezTo>
                    <a:pt x="1313" y="61"/>
                    <a:pt x="1313" y="61"/>
                    <a:pt x="1313" y="61"/>
                  </a:cubicBezTo>
                  <a:cubicBezTo>
                    <a:pt x="1313" y="106"/>
                    <a:pt x="1313" y="106"/>
                    <a:pt x="1313" y="106"/>
                  </a:cubicBezTo>
                  <a:cubicBezTo>
                    <a:pt x="1313" y="107"/>
                    <a:pt x="1313" y="107"/>
                    <a:pt x="1313" y="107"/>
                  </a:cubicBezTo>
                  <a:cubicBezTo>
                    <a:pt x="1313" y="108"/>
                    <a:pt x="1312" y="108"/>
                    <a:pt x="1312" y="108"/>
                  </a:cubicBezTo>
                  <a:cubicBezTo>
                    <a:pt x="1311" y="108"/>
                    <a:pt x="1310" y="108"/>
                    <a:pt x="1309" y="109"/>
                  </a:cubicBezTo>
                  <a:cubicBezTo>
                    <a:pt x="1309" y="109"/>
                    <a:pt x="1307" y="109"/>
                    <a:pt x="1306" y="109"/>
                  </a:cubicBezTo>
                  <a:cubicBezTo>
                    <a:pt x="1305" y="109"/>
                    <a:pt x="1304" y="109"/>
                    <a:pt x="1303" y="109"/>
                  </a:cubicBezTo>
                  <a:cubicBezTo>
                    <a:pt x="1302" y="108"/>
                    <a:pt x="1301" y="108"/>
                    <a:pt x="1300" y="108"/>
                  </a:cubicBezTo>
                  <a:cubicBezTo>
                    <a:pt x="1300" y="108"/>
                    <a:pt x="1300" y="108"/>
                    <a:pt x="1299" y="107"/>
                  </a:cubicBezTo>
                  <a:cubicBezTo>
                    <a:pt x="1299" y="107"/>
                    <a:pt x="1299" y="107"/>
                    <a:pt x="1299" y="106"/>
                  </a:cubicBezTo>
                  <a:cubicBezTo>
                    <a:pt x="1299" y="8"/>
                    <a:pt x="1299" y="8"/>
                    <a:pt x="1299" y="8"/>
                  </a:cubicBezTo>
                  <a:cubicBezTo>
                    <a:pt x="1299" y="6"/>
                    <a:pt x="1300" y="4"/>
                    <a:pt x="1301" y="3"/>
                  </a:cubicBezTo>
                  <a:cubicBezTo>
                    <a:pt x="1302" y="2"/>
                    <a:pt x="1303" y="2"/>
                    <a:pt x="1304" y="2"/>
                  </a:cubicBezTo>
                  <a:cubicBezTo>
                    <a:pt x="1327" y="2"/>
                    <a:pt x="1327" y="2"/>
                    <a:pt x="1327" y="2"/>
                  </a:cubicBezTo>
                  <a:cubicBezTo>
                    <a:pt x="1330" y="2"/>
                    <a:pt x="1332" y="2"/>
                    <a:pt x="1334" y="2"/>
                  </a:cubicBezTo>
                  <a:cubicBezTo>
                    <a:pt x="1335" y="2"/>
                    <a:pt x="1337" y="2"/>
                    <a:pt x="1338" y="3"/>
                  </a:cubicBezTo>
                  <a:cubicBezTo>
                    <a:pt x="1342" y="3"/>
                    <a:pt x="1346" y="4"/>
                    <a:pt x="1349" y="6"/>
                  </a:cubicBezTo>
                  <a:cubicBezTo>
                    <a:pt x="1352" y="8"/>
                    <a:pt x="1355" y="9"/>
                    <a:pt x="1357" y="12"/>
                  </a:cubicBezTo>
                  <a:cubicBezTo>
                    <a:pt x="1359" y="14"/>
                    <a:pt x="1361" y="17"/>
                    <a:pt x="1362" y="20"/>
                  </a:cubicBezTo>
                  <a:cubicBezTo>
                    <a:pt x="1363" y="23"/>
                    <a:pt x="1364" y="26"/>
                    <a:pt x="1364" y="30"/>
                  </a:cubicBezTo>
                  <a:cubicBezTo>
                    <a:pt x="1364" y="34"/>
                    <a:pt x="1363" y="37"/>
                    <a:pt x="1362" y="40"/>
                  </a:cubicBezTo>
                  <a:cubicBezTo>
                    <a:pt x="1361" y="42"/>
                    <a:pt x="1360" y="45"/>
                    <a:pt x="1358" y="47"/>
                  </a:cubicBezTo>
                  <a:cubicBezTo>
                    <a:pt x="1356" y="49"/>
                    <a:pt x="1354" y="51"/>
                    <a:pt x="1352" y="53"/>
                  </a:cubicBezTo>
                  <a:cubicBezTo>
                    <a:pt x="1349" y="54"/>
                    <a:pt x="1346" y="56"/>
                    <a:pt x="1343" y="57"/>
                  </a:cubicBezTo>
                  <a:cubicBezTo>
                    <a:pt x="1345" y="57"/>
                    <a:pt x="1346" y="58"/>
                    <a:pt x="1348" y="60"/>
                  </a:cubicBezTo>
                  <a:cubicBezTo>
                    <a:pt x="1349" y="61"/>
                    <a:pt x="1351" y="62"/>
                    <a:pt x="1352" y="64"/>
                  </a:cubicBezTo>
                  <a:cubicBezTo>
                    <a:pt x="1353" y="66"/>
                    <a:pt x="1354" y="67"/>
                    <a:pt x="1355" y="70"/>
                  </a:cubicBezTo>
                  <a:cubicBezTo>
                    <a:pt x="1356" y="72"/>
                    <a:pt x="1358" y="74"/>
                    <a:pt x="1359" y="77"/>
                  </a:cubicBezTo>
                  <a:cubicBezTo>
                    <a:pt x="1368" y="100"/>
                    <a:pt x="1368" y="100"/>
                    <a:pt x="1368" y="100"/>
                  </a:cubicBezTo>
                  <a:cubicBezTo>
                    <a:pt x="1369" y="102"/>
                    <a:pt x="1369" y="104"/>
                    <a:pt x="1370" y="104"/>
                  </a:cubicBezTo>
                  <a:cubicBezTo>
                    <a:pt x="1370" y="105"/>
                    <a:pt x="1370" y="106"/>
                    <a:pt x="1370" y="106"/>
                  </a:cubicBezTo>
                  <a:close/>
                  <a:moveTo>
                    <a:pt x="1269" y="103"/>
                  </a:moveTo>
                  <a:cubicBezTo>
                    <a:pt x="1269" y="104"/>
                    <a:pt x="1269" y="104"/>
                    <a:pt x="1269" y="105"/>
                  </a:cubicBezTo>
                  <a:cubicBezTo>
                    <a:pt x="1269" y="106"/>
                    <a:pt x="1269" y="106"/>
                    <a:pt x="1269" y="107"/>
                  </a:cubicBezTo>
                  <a:cubicBezTo>
                    <a:pt x="1268" y="107"/>
                    <a:pt x="1268" y="108"/>
                    <a:pt x="1268" y="108"/>
                  </a:cubicBezTo>
                  <a:cubicBezTo>
                    <a:pt x="1267" y="108"/>
                    <a:pt x="1267" y="108"/>
                    <a:pt x="1267" y="108"/>
                  </a:cubicBezTo>
                  <a:cubicBezTo>
                    <a:pt x="1215" y="108"/>
                    <a:pt x="1215" y="108"/>
                    <a:pt x="1215" y="108"/>
                  </a:cubicBezTo>
                  <a:cubicBezTo>
                    <a:pt x="1214" y="108"/>
                    <a:pt x="1213" y="108"/>
                    <a:pt x="1212" y="107"/>
                  </a:cubicBezTo>
                  <a:cubicBezTo>
                    <a:pt x="1211" y="106"/>
                    <a:pt x="1210" y="105"/>
                    <a:pt x="1210" y="103"/>
                  </a:cubicBezTo>
                  <a:cubicBezTo>
                    <a:pt x="1210" y="8"/>
                    <a:pt x="1210" y="8"/>
                    <a:pt x="1210" y="8"/>
                  </a:cubicBezTo>
                  <a:cubicBezTo>
                    <a:pt x="1210" y="6"/>
                    <a:pt x="1211" y="4"/>
                    <a:pt x="1212" y="3"/>
                  </a:cubicBezTo>
                  <a:cubicBezTo>
                    <a:pt x="1213" y="2"/>
                    <a:pt x="1214" y="2"/>
                    <a:pt x="1215" y="2"/>
                  </a:cubicBezTo>
                  <a:cubicBezTo>
                    <a:pt x="1266" y="2"/>
                    <a:pt x="1266" y="2"/>
                    <a:pt x="1266" y="2"/>
                  </a:cubicBezTo>
                  <a:cubicBezTo>
                    <a:pt x="1266" y="2"/>
                    <a:pt x="1267" y="2"/>
                    <a:pt x="1267" y="2"/>
                  </a:cubicBezTo>
                  <a:cubicBezTo>
                    <a:pt x="1267" y="3"/>
                    <a:pt x="1268" y="3"/>
                    <a:pt x="1268" y="3"/>
                  </a:cubicBezTo>
                  <a:cubicBezTo>
                    <a:pt x="1268" y="4"/>
                    <a:pt x="1268" y="4"/>
                    <a:pt x="1269" y="5"/>
                  </a:cubicBezTo>
                  <a:cubicBezTo>
                    <a:pt x="1269" y="6"/>
                    <a:pt x="1269" y="7"/>
                    <a:pt x="1269" y="8"/>
                  </a:cubicBezTo>
                  <a:cubicBezTo>
                    <a:pt x="1269" y="9"/>
                    <a:pt x="1269" y="10"/>
                    <a:pt x="1269" y="11"/>
                  </a:cubicBezTo>
                  <a:cubicBezTo>
                    <a:pt x="1268" y="11"/>
                    <a:pt x="1268" y="12"/>
                    <a:pt x="1268" y="12"/>
                  </a:cubicBezTo>
                  <a:cubicBezTo>
                    <a:pt x="1268" y="13"/>
                    <a:pt x="1267" y="13"/>
                    <a:pt x="1267" y="13"/>
                  </a:cubicBezTo>
                  <a:cubicBezTo>
                    <a:pt x="1267" y="14"/>
                    <a:pt x="1266" y="14"/>
                    <a:pt x="1266" y="14"/>
                  </a:cubicBezTo>
                  <a:cubicBezTo>
                    <a:pt x="1224" y="14"/>
                    <a:pt x="1224" y="14"/>
                    <a:pt x="1224" y="14"/>
                  </a:cubicBezTo>
                  <a:cubicBezTo>
                    <a:pt x="1224" y="47"/>
                    <a:pt x="1224" y="47"/>
                    <a:pt x="1224" y="47"/>
                  </a:cubicBezTo>
                  <a:cubicBezTo>
                    <a:pt x="1260" y="47"/>
                    <a:pt x="1260" y="47"/>
                    <a:pt x="1260" y="47"/>
                  </a:cubicBezTo>
                  <a:cubicBezTo>
                    <a:pt x="1260" y="47"/>
                    <a:pt x="1261" y="47"/>
                    <a:pt x="1261" y="47"/>
                  </a:cubicBezTo>
                  <a:cubicBezTo>
                    <a:pt x="1262" y="48"/>
                    <a:pt x="1262" y="48"/>
                    <a:pt x="1262" y="48"/>
                  </a:cubicBezTo>
                  <a:cubicBezTo>
                    <a:pt x="1262" y="49"/>
                    <a:pt x="1263" y="50"/>
                    <a:pt x="1263" y="50"/>
                  </a:cubicBezTo>
                  <a:cubicBezTo>
                    <a:pt x="1263" y="51"/>
                    <a:pt x="1263" y="52"/>
                    <a:pt x="1263" y="53"/>
                  </a:cubicBezTo>
                  <a:cubicBezTo>
                    <a:pt x="1263" y="54"/>
                    <a:pt x="1263" y="55"/>
                    <a:pt x="1263" y="56"/>
                  </a:cubicBezTo>
                  <a:cubicBezTo>
                    <a:pt x="1263" y="56"/>
                    <a:pt x="1262" y="57"/>
                    <a:pt x="1262" y="57"/>
                  </a:cubicBezTo>
                  <a:cubicBezTo>
                    <a:pt x="1262" y="58"/>
                    <a:pt x="1262" y="58"/>
                    <a:pt x="1261" y="58"/>
                  </a:cubicBezTo>
                  <a:cubicBezTo>
                    <a:pt x="1261" y="58"/>
                    <a:pt x="1260" y="59"/>
                    <a:pt x="1260" y="59"/>
                  </a:cubicBezTo>
                  <a:cubicBezTo>
                    <a:pt x="1224" y="59"/>
                    <a:pt x="1224" y="59"/>
                    <a:pt x="1224" y="59"/>
                  </a:cubicBezTo>
                  <a:cubicBezTo>
                    <a:pt x="1224" y="97"/>
                    <a:pt x="1224" y="97"/>
                    <a:pt x="1224" y="97"/>
                  </a:cubicBezTo>
                  <a:cubicBezTo>
                    <a:pt x="1267" y="97"/>
                    <a:pt x="1267" y="97"/>
                    <a:pt x="1267" y="97"/>
                  </a:cubicBezTo>
                  <a:cubicBezTo>
                    <a:pt x="1267" y="97"/>
                    <a:pt x="1267" y="97"/>
                    <a:pt x="1268" y="97"/>
                  </a:cubicBezTo>
                  <a:cubicBezTo>
                    <a:pt x="1268" y="97"/>
                    <a:pt x="1268" y="97"/>
                    <a:pt x="1269" y="98"/>
                  </a:cubicBezTo>
                  <a:cubicBezTo>
                    <a:pt x="1269" y="98"/>
                    <a:pt x="1269" y="99"/>
                    <a:pt x="1269" y="100"/>
                  </a:cubicBezTo>
                  <a:cubicBezTo>
                    <a:pt x="1269" y="100"/>
                    <a:pt x="1269" y="101"/>
                    <a:pt x="1269" y="103"/>
                  </a:cubicBezTo>
                  <a:close/>
                  <a:moveTo>
                    <a:pt x="1151" y="106"/>
                  </a:moveTo>
                  <a:cubicBezTo>
                    <a:pt x="1151" y="107"/>
                    <a:pt x="1151" y="107"/>
                    <a:pt x="1150" y="107"/>
                  </a:cubicBezTo>
                  <a:cubicBezTo>
                    <a:pt x="1150" y="108"/>
                    <a:pt x="1149" y="108"/>
                    <a:pt x="1149" y="108"/>
                  </a:cubicBezTo>
                  <a:cubicBezTo>
                    <a:pt x="1148" y="108"/>
                    <a:pt x="1147" y="109"/>
                    <a:pt x="1146" y="109"/>
                  </a:cubicBezTo>
                  <a:cubicBezTo>
                    <a:pt x="1145" y="109"/>
                    <a:pt x="1144" y="109"/>
                    <a:pt x="1142" y="109"/>
                  </a:cubicBezTo>
                  <a:cubicBezTo>
                    <a:pt x="1141" y="109"/>
                    <a:pt x="1140" y="109"/>
                    <a:pt x="1139" y="109"/>
                  </a:cubicBezTo>
                  <a:cubicBezTo>
                    <a:pt x="1138" y="109"/>
                    <a:pt x="1137" y="109"/>
                    <a:pt x="1136" y="109"/>
                  </a:cubicBezTo>
                  <a:cubicBezTo>
                    <a:pt x="1136" y="108"/>
                    <a:pt x="1135" y="108"/>
                    <a:pt x="1135" y="108"/>
                  </a:cubicBezTo>
                  <a:cubicBezTo>
                    <a:pt x="1134" y="108"/>
                    <a:pt x="1134" y="108"/>
                    <a:pt x="1134" y="108"/>
                  </a:cubicBezTo>
                  <a:cubicBezTo>
                    <a:pt x="1133" y="107"/>
                    <a:pt x="1133" y="107"/>
                    <a:pt x="1133" y="107"/>
                  </a:cubicBezTo>
                  <a:cubicBezTo>
                    <a:pt x="1133" y="107"/>
                    <a:pt x="1132" y="106"/>
                    <a:pt x="1132" y="106"/>
                  </a:cubicBezTo>
                  <a:cubicBezTo>
                    <a:pt x="1097" y="7"/>
                    <a:pt x="1097" y="7"/>
                    <a:pt x="1097" y="7"/>
                  </a:cubicBezTo>
                  <a:cubicBezTo>
                    <a:pt x="1097" y="6"/>
                    <a:pt x="1097" y="5"/>
                    <a:pt x="1097" y="4"/>
                  </a:cubicBezTo>
                  <a:cubicBezTo>
                    <a:pt x="1097" y="3"/>
                    <a:pt x="1097" y="3"/>
                    <a:pt x="1097" y="2"/>
                  </a:cubicBezTo>
                  <a:cubicBezTo>
                    <a:pt x="1098" y="2"/>
                    <a:pt x="1099" y="2"/>
                    <a:pt x="1100" y="2"/>
                  </a:cubicBezTo>
                  <a:cubicBezTo>
                    <a:pt x="1101" y="2"/>
                    <a:pt x="1102" y="1"/>
                    <a:pt x="1104" y="1"/>
                  </a:cubicBezTo>
                  <a:cubicBezTo>
                    <a:pt x="1106" y="1"/>
                    <a:pt x="1107" y="2"/>
                    <a:pt x="1108" y="2"/>
                  </a:cubicBezTo>
                  <a:cubicBezTo>
                    <a:pt x="1109" y="2"/>
                    <a:pt x="1110" y="2"/>
                    <a:pt x="1110" y="2"/>
                  </a:cubicBezTo>
                  <a:cubicBezTo>
                    <a:pt x="1111" y="2"/>
                    <a:pt x="1111" y="3"/>
                    <a:pt x="1111" y="3"/>
                  </a:cubicBezTo>
                  <a:cubicBezTo>
                    <a:pt x="1111" y="3"/>
                    <a:pt x="1112" y="4"/>
                    <a:pt x="1112" y="4"/>
                  </a:cubicBezTo>
                  <a:cubicBezTo>
                    <a:pt x="1142" y="94"/>
                    <a:pt x="1142" y="94"/>
                    <a:pt x="1142" y="94"/>
                  </a:cubicBezTo>
                  <a:cubicBezTo>
                    <a:pt x="1142" y="94"/>
                    <a:pt x="1142" y="94"/>
                    <a:pt x="1142" y="94"/>
                  </a:cubicBezTo>
                  <a:cubicBezTo>
                    <a:pt x="1172" y="4"/>
                    <a:pt x="1172" y="4"/>
                    <a:pt x="1172" y="4"/>
                  </a:cubicBezTo>
                  <a:cubicBezTo>
                    <a:pt x="1172" y="4"/>
                    <a:pt x="1172" y="3"/>
                    <a:pt x="1173" y="3"/>
                  </a:cubicBezTo>
                  <a:cubicBezTo>
                    <a:pt x="1173" y="3"/>
                    <a:pt x="1173" y="2"/>
                    <a:pt x="1174" y="2"/>
                  </a:cubicBezTo>
                  <a:cubicBezTo>
                    <a:pt x="1174" y="2"/>
                    <a:pt x="1175" y="2"/>
                    <a:pt x="1176" y="2"/>
                  </a:cubicBezTo>
                  <a:cubicBezTo>
                    <a:pt x="1177" y="2"/>
                    <a:pt x="1178" y="1"/>
                    <a:pt x="1180" y="1"/>
                  </a:cubicBezTo>
                  <a:cubicBezTo>
                    <a:pt x="1182" y="1"/>
                    <a:pt x="1183" y="2"/>
                    <a:pt x="1184" y="2"/>
                  </a:cubicBezTo>
                  <a:cubicBezTo>
                    <a:pt x="1185" y="2"/>
                    <a:pt x="1186" y="2"/>
                    <a:pt x="1186" y="2"/>
                  </a:cubicBezTo>
                  <a:cubicBezTo>
                    <a:pt x="1186" y="3"/>
                    <a:pt x="1187" y="3"/>
                    <a:pt x="1187" y="4"/>
                  </a:cubicBezTo>
                  <a:cubicBezTo>
                    <a:pt x="1186" y="5"/>
                    <a:pt x="1186" y="6"/>
                    <a:pt x="1186" y="7"/>
                  </a:cubicBezTo>
                  <a:lnTo>
                    <a:pt x="1151" y="106"/>
                  </a:lnTo>
                  <a:close/>
                  <a:moveTo>
                    <a:pt x="1073" y="106"/>
                  </a:moveTo>
                  <a:cubicBezTo>
                    <a:pt x="1073" y="107"/>
                    <a:pt x="1073" y="107"/>
                    <a:pt x="1073" y="107"/>
                  </a:cubicBezTo>
                  <a:cubicBezTo>
                    <a:pt x="1073" y="108"/>
                    <a:pt x="1072" y="108"/>
                    <a:pt x="1072" y="108"/>
                  </a:cubicBezTo>
                  <a:cubicBezTo>
                    <a:pt x="1071" y="108"/>
                    <a:pt x="1070" y="108"/>
                    <a:pt x="1070" y="109"/>
                  </a:cubicBezTo>
                  <a:cubicBezTo>
                    <a:pt x="1069" y="109"/>
                    <a:pt x="1068" y="109"/>
                    <a:pt x="1066" y="109"/>
                  </a:cubicBezTo>
                  <a:cubicBezTo>
                    <a:pt x="1065" y="109"/>
                    <a:pt x="1064" y="109"/>
                    <a:pt x="1063" y="109"/>
                  </a:cubicBezTo>
                  <a:cubicBezTo>
                    <a:pt x="1062" y="108"/>
                    <a:pt x="1061" y="108"/>
                    <a:pt x="1061" y="108"/>
                  </a:cubicBezTo>
                  <a:cubicBezTo>
                    <a:pt x="1060" y="108"/>
                    <a:pt x="1060" y="108"/>
                    <a:pt x="1059" y="107"/>
                  </a:cubicBezTo>
                  <a:cubicBezTo>
                    <a:pt x="1059" y="107"/>
                    <a:pt x="1059" y="107"/>
                    <a:pt x="1059" y="106"/>
                  </a:cubicBezTo>
                  <a:cubicBezTo>
                    <a:pt x="1059" y="4"/>
                    <a:pt x="1059" y="4"/>
                    <a:pt x="1059" y="4"/>
                  </a:cubicBezTo>
                  <a:cubicBezTo>
                    <a:pt x="1059" y="4"/>
                    <a:pt x="1059" y="3"/>
                    <a:pt x="1059" y="3"/>
                  </a:cubicBezTo>
                  <a:cubicBezTo>
                    <a:pt x="1060" y="3"/>
                    <a:pt x="1060" y="2"/>
                    <a:pt x="1061" y="2"/>
                  </a:cubicBezTo>
                  <a:cubicBezTo>
                    <a:pt x="1061" y="2"/>
                    <a:pt x="1062" y="2"/>
                    <a:pt x="1063" y="2"/>
                  </a:cubicBezTo>
                  <a:cubicBezTo>
                    <a:pt x="1064" y="2"/>
                    <a:pt x="1065" y="1"/>
                    <a:pt x="1066" y="1"/>
                  </a:cubicBezTo>
                  <a:cubicBezTo>
                    <a:pt x="1068" y="1"/>
                    <a:pt x="1069" y="2"/>
                    <a:pt x="1070" y="2"/>
                  </a:cubicBezTo>
                  <a:cubicBezTo>
                    <a:pt x="1070" y="2"/>
                    <a:pt x="1071" y="2"/>
                    <a:pt x="1072" y="2"/>
                  </a:cubicBezTo>
                  <a:cubicBezTo>
                    <a:pt x="1072" y="2"/>
                    <a:pt x="1073" y="3"/>
                    <a:pt x="1073" y="3"/>
                  </a:cubicBezTo>
                  <a:cubicBezTo>
                    <a:pt x="1073" y="3"/>
                    <a:pt x="1073" y="4"/>
                    <a:pt x="1073" y="4"/>
                  </a:cubicBezTo>
                  <a:lnTo>
                    <a:pt x="1073" y="106"/>
                  </a:lnTo>
                  <a:close/>
                  <a:moveTo>
                    <a:pt x="1024" y="103"/>
                  </a:moveTo>
                  <a:cubicBezTo>
                    <a:pt x="1024" y="104"/>
                    <a:pt x="1024" y="105"/>
                    <a:pt x="1024" y="105"/>
                  </a:cubicBezTo>
                  <a:cubicBezTo>
                    <a:pt x="1023" y="106"/>
                    <a:pt x="1023" y="107"/>
                    <a:pt x="1022" y="107"/>
                  </a:cubicBezTo>
                  <a:cubicBezTo>
                    <a:pt x="1022" y="108"/>
                    <a:pt x="1021" y="108"/>
                    <a:pt x="1020" y="108"/>
                  </a:cubicBezTo>
                  <a:cubicBezTo>
                    <a:pt x="1020" y="108"/>
                    <a:pt x="1019" y="109"/>
                    <a:pt x="1018" y="109"/>
                  </a:cubicBezTo>
                  <a:cubicBezTo>
                    <a:pt x="1014" y="109"/>
                    <a:pt x="1014" y="109"/>
                    <a:pt x="1014" y="109"/>
                  </a:cubicBezTo>
                  <a:cubicBezTo>
                    <a:pt x="1012" y="109"/>
                    <a:pt x="1011" y="108"/>
                    <a:pt x="1010" y="108"/>
                  </a:cubicBezTo>
                  <a:cubicBezTo>
                    <a:pt x="1009" y="108"/>
                    <a:pt x="1008" y="107"/>
                    <a:pt x="1007" y="107"/>
                  </a:cubicBezTo>
                  <a:cubicBezTo>
                    <a:pt x="1006" y="106"/>
                    <a:pt x="1005" y="105"/>
                    <a:pt x="1004" y="103"/>
                  </a:cubicBezTo>
                  <a:cubicBezTo>
                    <a:pt x="1003" y="102"/>
                    <a:pt x="1002" y="100"/>
                    <a:pt x="1001" y="98"/>
                  </a:cubicBezTo>
                  <a:cubicBezTo>
                    <a:pt x="967" y="37"/>
                    <a:pt x="967" y="37"/>
                    <a:pt x="967" y="37"/>
                  </a:cubicBezTo>
                  <a:cubicBezTo>
                    <a:pt x="966" y="34"/>
                    <a:pt x="964" y="31"/>
                    <a:pt x="962" y="28"/>
                  </a:cubicBezTo>
                  <a:cubicBezTo>
                    <a:pt x="960" y="24"/>
                    <a:pt x="959" y="21"/>
                    <a:pt x="957" y="18"/>
                  </a:cubicBezTo>
                  <a:cubicBezTo>
                    <a:pt x="957" y="18"/>
                    <a:pt x="957" y="18"/>
                    <a:pt x="957" y="18"/>
                  </a:cubicBezTo>
                  <a:cubicBezTo>
                    <a:pt x="957" y="22"/>
                    <a:pt x="957" y="26"/>
                    <a:pt x="957" y="30"/>
                  </a:cubicBezTo>
                  <a:cubicBezTo>
                    <a:pt x="957" y="34"/>
                    <a:pt x="957" y="38"/>
                    <a:pt x="957" y="42"/>
                  </a:cubicBezTo>
                  <a:cubicBezTo>
                    <a:pt x="957" y="106"/>
                    <a:pt x="957" y="106"/>
                    <a:pt x="957" y="106"/>
                  </a:cubicBezTo>
                  <a:cubicBezTo>
                    <a:pt x="957" y="107"/>
                    <a:pt x="957" y="107"/>
                    <a:pt x="957" y="107"/>
                  </a:cubicBezTo>
                  <a:cubicBezTo>
                    <a:pt x="957" y="108"/>
                    <a:pt x="956" y="108"/>
                    <a:pt x="956" y="108"/>
                  </a:cubicBezTo>
                  <a:cubicBezTo>
                    <a:pt x="955" y="108"/>
                    <a:pt x="955" y="108"/>
                    <a:pt x="954" y="109"/>
                  </a:cubicBezTo>
                  <a:cubicBezTo>
                    <a:pt x="953" y="109"/>
                    <a:pt x="952" y="109"/>
                    <a:pt x="950" y="109"/>
                  </a:cubicBezTo>
                  <a:cubicBezTo>
                    <a:pt x="949" y="109"/>
                    <a:pt x="948" y="109"/>
                    <a:pt x="947" y="109"/>
                  </a:cubicBezTo>
                  <a:cubicBezTo>
                    <a:pt x="946" y="108"/>
                    <a:pt x="946" y="108"/>
                    <a:pt x="945" y="108"/>
                  </a:cubicBezTo>
                  <a:cubicBezTo>
                    <a:pt x="945" y="108"/>
                    <a:pt x="944" y="108"/>
                    <a:pt x="944" y="107"/>
                  </a:cubicBezTo>
                  <a:cubicBezTo>
                    <a:pt x="944" y="107"/>
                    <a:pt x="944" y="107"/>
                    <a:pt x="944" y="106"/>
                  </a:cubicBezTo>
                  <a:cubicBezTo>
                    <a:pt x="944" y="8"/>
                    <a:pt x="944" y="8"/>
                    <a:pt x="944" y="8"/>
                  </a:cubicBezTo>
                  <a:cubicBezTo>
                    <a:pt x="944" y="6"/>
                    <a:pt x="944" y="4"/>
                    <a:pt x="946" y="3"/>
                  </a:cubicBezTo>
                  <a:cubicBezTo>
                    <a:pt x="947" y="2"/>
                    <a:pt x="948" y="2"/>
                    <a:pt x="950" y="2"/>
                  </a:cubicBezTo>
                  <a:cubicBezTo>
                    <a:pt x="956" y="2"/>
                    <a:pt x="956" y="2"/>
                    <a:pt x="956" y="2"/>
                  </a:cubicBezTo>
                  <a:cubicBezTo>
                    <a:pt x="958" y="2"/>
                    <a:pt x="959" y="2"/>
                    <a:pt x="960" y="2"/>
                  </a:cubicBezTo>
                  <a:cubicBezTo>
                    <a:pt x="961" y="3"/>
                    <a:pt x="962" y="3"/>
                    <a:pt x="963" y="4"/>
                  </a:cubicBezTo>
                  <a:cubicBezTo>
                    <a:pt x="964" y="4"/>
                    <a:pt x="965" y="5"/>
                    <a:pt x="966" y="6"/>
                  </a:cubicBezTo>
                  <a:cubicBezTo>
                    <a:pt x="966" y="7"/>
                    <a:pt x="967" y="9"/>
                    <a:pt x="968" y="11"/>
                  </a:cubicBezTo>
                  <a:cubicBezTo>
                    <a:pt x="994" y="57"/>
                    <a:pt x="994" y="57"/>
                    <a:pt x="994" y="57"/>
                  </a:cubicBezTo>
                  <a:cubicBezTo>
                    <a:pt x="996" y="60"/>
                    <a:pt x="997" y="63"/>
                    <a:pt x="999" y="66"/>
                  </a:cubicBezTo>
                  <a:cubicBezTo>
                    <a:pt x="1000" y="68"/>
                    <a:pt x="1002" y="71"/>
                    <a:pt x="1003" y="74"/>
                  </a:cubicBezTo>
                  <a:cubicBezTo>
                    <a:pt x="1004" y="76"/>
                    <a:pt x="1006" y="79"/>
                    <a:pt x="1007" y="81"/>
                  </a:cubicBezTo>
                  <a:cubicBezTo>
                    <a:pt x="1008" y="84"/>
                    <a:pt x="1010" y="87"/>
                    <a:pt x="1011" y="89"/>
                  </a:cubicBezTo>
                  <a:cubicBezTo>
                    <a:pt x="1011" y="89"/>
                    <a:pt x="1011" y="89"/>
                    <a:pt x="1011" y="89"/>
                  </a:cubicBezTo>
                  <a:cubicBezTo>
                    <a:pt x="1011" y="85"/>
                    <a:pt x="1011" y="80"/>
                    <a:pt x="1011" y="76"/>
                  </a:cubicBezTo>
                  <a:cubicBezTo>
                    <a:pt x="1011" y="71"/>
                    <a:pt x="1011" y="66"/>
                    <a:pt x="1011" y="62"/>
                  </a:cubicBezTo>
                  <a:cubicBezTo>
                    <a:pt x="1011" y="4"/>
                    <a:pt x="1011" y="4"/>
                    <a:pt x="1011" y="4"/>
                  </a:cubicBezTo>
                  <a:cubicBezTo>
                    <a:pt x="1011" y="4"/>
                    <a:pt x="1011" y="4"/>
                    <a:pt x="1011" y="3"/>
                  </a:cubicBezTo>
                  <a:cubicBezTo>
                    <a:pt x="1011" y="3"/>
                    <a:pt x="1012" y="3"/>
                    <a:pt x="1012" y="2"/>
                  </a:cubicBezTo>
                  <a:cubicBezTo>
                    <a:pt x="1013" y="2"/>
                    <a:pt x="1013" y="2"/>
                    <a:pt x="1014" y="2"/>
                  </a:cubicBezTo>
                  <a:cubicBezTo>
                    <a:pt x="1015" y="2"/>
                    <a:pt x="1016" y="2"/>
                    <a:pt x="1018" y="2"/>
                  </a:cubicBezTo>
                  <a:cubicBezTo>
                    <a:pt x="1019" y="2"/>
                    <a:pt x="1020" y="2"/>
                    <a:pt x="1021" y="2"/>
                  </a:cubicBezTo>
                  <a:cubicBezTo>
                    <a:pt x="1022" y="2"/>
                    <a:pt x="1022" y="2"/>
                    <a:pt x="1023" y="2"/>
                  </a:cubicBezTo>
                  <a:cubicBezTo>
                    <a:pt x="1023" y="3"/>
                    <a:pt x="1024" y="3"/>
                    <a:pt x="1024" y="3"/>
                  </a:cubicBezTo>
                  <a:cubicBezTo>
                    <a:pt x="1024" y="4"/>
                    <a:pt x="1024" y="4"/>
                    <a:pt x="1024" y="4"/>
                  </a:cubicBezTo>
                  <a:lnTo>
                    <a:pt x="1024" y="103"/>
                  </a:lnTo>
                  <a:close/>
                  <a:moveTo>
                    <a:pt x="909" y="69"/>
                  </a:moveTo>
                  <a:cubicBezTo>
                    <a:pt x="909" y="76"/>
                    <a:pt x="908" y="81"/>
                    <a:pt x="906" y="86"/>
                  </a:cubicBezTo>
                  <a:cubicBezTo>
                    <a:pt x="904" y="91"/>
                    <a:pt x="902" y="96"/>
                    <a:pt x="898" y="99"/>
                  </a:cubicBezTo>
                  <a:cubicBezTo>
                    <a:pt x="895" y="103"/>
                    <a:pt x="890" y="105"/>
                    <a:pt x="885" y="107"/>
                  </a:cubicBezTo>
                  <a:cubicBezTo>
                    <a:pt x="880" y="109"/>
                    <a:pt x="875" y="110"/>
                    <a:pt x="868" y="110"/>
                  </a:cubicBezTo>
                  <a:cubicBezTo>
                    <a:pt x="862" y="110"/>
                    <a:pt x="857" y="109"/>
                    <a:pt x="852" y="107"/>
                  </a:cubicBezTo>
                  <a:cubicBezTo>
                    <a:pt x="847" y="106"/>
                    <a:pt x="843" y="103"/>
                    <a:pt x="840" y="100"/>
                  </a:cubicBezTo>
                  <a:cubicBezTo>
                    <a:pt x="836" y="97"/>
                    <a:pt x="834" y="92"/>
                    <a:pt x="832" y="87"/>
                  </a:cubicBezTo>
                  <a:cubicBezTo>
                    <a:pt x="830" y="82"/>
                    <a:pt x="829" y="77"/>
                    <a:pt x="829" y="70"/>
                  </a:cubicBezTo>
                  <a:cubicBezTo>
                    <a:pt x="829" y="4"/>
                    <a:pt x="829" y="4"/>
                    <a:pt x="829" y="4"/>
                  </a:cubicBezTo>
                  <a:cubicBezTo>
                    <a:pt x="829" y="4"/>
                    <a:pt x="829" y="3"/>
                    <a:pt x="829" y="3"/>
                  </a:cubicBezTo>
                  <a:cubicBezTo>
                    <a:pt x="830" y="3"/>
                    <a:pt x="830" y="2"/>
                    <a:pt x="830" y="2"/>
                  </a:cubicBezTo>
                  <a:cubicBezTo>
                    <a:pt x="831" y="2"/>
                    <a:pt x="832" y="2"/>
                    <a:pt x="833" y="2"/>
                  </a:cubicBezTo>
                  <a:cubicBezTo>
                    <a:pt x="833" y="2"/>
                    <a:pt x="835" y="1"/>
                    <a:pt x="836" y="1"/>
                  </a:cubicBezTo>
                  <a:cubicBezTo>
                    <a:pt x="837" y="1"/>
                    <a:pt x="839" y="2"/>
                    <a:pt x="839" y="2"/>
                  </a:cubicBezTo>
                  <a:cubicBezTo>
                    <a:pt x="840" y="2"/>
                    <a:pt x="841" y="2"/>
                    <a:pt x="842" y="2"/>
                  </a:cubicBezTo>
                  <a:cubicBezTo>
                    <a:pt x="842" y="2"/>
                    <a:pt x="843" y="3"/>
                    <a:pt x="843" y="3"/>
                  </a:cubicBezTo>
                  <a:cubicBezTo>
                    <a:pt x="843" y="3"/>
                    <a:pt x="843" y="4"/>
                    <a:pt x="843" y="4"/>
                  </a:cubicBezTo>
                  <a:cubicBezTo>
                    <a:pt x="843" y="68"/>
                    <a:pt x="843" y="68"/>
                    <a:pt x="843" y="68"/>
                  </a:cubicBezTo>
                  <a:cubicBezTo>
                    <a:pt x="843" y="73"/>
                    <a:pt x="844" y="78"/>
                    <a:pt x="845" y="81"/>
                  </a:cubicBezTo>
                  <a:cubicBezTo>
                    <a:pt x="846" y="85"/>
                    <a:pt x="848" y="88"/>
                    <a:pt x="850" y="90"/>
                  </a:cubicBezTo>
                  <a:cubicBezTo>
                    <a:pt x="852" y="93"/>
                    <a:pt x="855" y="95"/>
                    <a:pt x="858" y="96"/>
                  </a:cubicBezTo>
                  <a:cubicBezTo>
                    <a:pt x="862" y="97"/>
                    <a:pt x="865" y="98"/>
                    <a:pt x="869" y="98"/>
                  </a:cubicBezTo>
                  <a:cubicBezTo>
                    <a:pt x="873" y="98"/>
                    <a:pt x="877" y="97"/>
                    <a:pt x="880" y="96"/>
                  </a:cubicBezTo>
                  <a:cubicBezTo>
                    <a:pt x="883" y="95"/>
                    <a:pt x="886" y="93"/>
                    <a:pt x="888" y="91"/>
                  </a:cubicBezTo>
                  <a:cubicBezTo>
                    <a:pt x="890" y="88"/>
                    <a:pt x="892" y="85"/>
                    <a:pt x="893" y="82"/>
                  </a:cubicBezTo>
                  <a:cubicBezTo>
                    <a:pt x="895" y="78"/>
                    <a:pt x="895" y="74"/>
                    <a:pt x="895" y="69"/>
                  </a:cubicBezTo>
                  <a:cubicBezTo>
                    <a:pt x="895" y="4"/>
                    <a:pt x="895" y="4"/>
                    <a:pt x="895" y="4"/>
                  </a:cubicBezTo>
                  <a:cubicBezTo>
                    <a:pt x="895" y="4"/>
                    <a:pt x="895" y="3"/>
                    <a:pt x="895" y="3"/>
                  </a:cubicBezTo>
                  <a:cubicBezTo>
                    <a:pt x="896" y="3"/>
                    <a:pt x="896" y="2"/>
                    <a:pt x="897" y="2"/>
                  </a:cubicBezTo>
                  <a:cubicBezTo>
                    <a:pt x="897" y="2"/>
                    <a:pt x="898" y="2"/>
                    <a:pt x="899" y="2"/>
                  </a:cubicBezTo>
                  <a:cubicBezTo>
                    <a:pt x="900" y="2"/>
                    <a:pt x="901" y="1"/>
                    <a:pt x="902" y="1"/>
                  </a:cubicBezTo>
                  <a:cubicBezTo>
                    <a:pt x="903" y="1"/>
                    <a:pt x="905" y="2"/>
                    <a:pt x="906" y="2"/>
                  </a:cubicBezTo>
                  <a:cubicBezTo>
                    <a:pt x="906" y="2"/>
                    <a:pt x="907" y="2"/>
                    <a:pt x="908" y="2"/>
                  </a:cubicBezTo>
                  <a:cubicBezTo>
                    <a:pt x="908" y="2"/>
                    <a:pt x="909" y="3"/>
                    <a:pt x="909" y="3"/>
                  </a:cubicBezTo>
                  <a:cubicBezTo>
                    <a:pt x="909" y="3"/>
                    <a:pt x="909" y="4"/>
                    <a:pt x="909" y="4"/>
                  </a:cubicBezTo>
                  <a:lnTo>
                    <a:pt x="909" y="69"/>
                  </a:lnTo>
                  <a:close/>
                  <a:moveTo>
                    <a:pt x="766" y="106"/>
                  </a:moveTo>
                  <a:cubicBezTo>
                    <a:pt x="766" y="107"/>
                    <a:pt x="765" y="107"/>
                    <a:pt x="765" y="107"/>
                  </a:cubicBezTo>
                  <a:cubicBezTo>
                    <a:pt x="765" y="108"/>
                    <a:pt x="765" y="108"/>
                    <a:pt x="764" y="108"/>
                  </a:cubicBezTo>
                  <a:cubicBezTo>
                    <a:pt x="763" y="108"/>
                    <a:pt x="763" y="108"/>
                    <a:pt x="762" y="109"/>
                  </a:cubicBezTo>
                  <a:cubicBezTo>
                    <a:pt x="761" y="109"/>
                    <a:pt x="760" y="109"/>
                    <a:pt x="758" y="109"/>
                  </a:cubicBezTo>
                  <a:cubicBezTo>
                    <a:pt x="757" y="109"/>
                    <a:pt x="756" y="109"/>
                    <a:pt x="755" y="109"/>
                  </a:cubicBezTo>
                  <a:cubicBezTo>
                    <a:pt x="754" y="108"/>
                    <a:pt x="753" y="108"/>
                    <a:pt x="753" y="108"/>
                  </a:cubicBezTo>
                  <a:cubicBezTo>
                    <a:pt x="752" y="108"/>
                    <a:pt x="752" y="108"/>
                    <a:pt x="752" y="107"/>
                  </a:cubicBezTo>
                  <a:cubicBezTo>
                    <a:pt x="751" y="107"/>
                    <a:pt x="751" y="107"/>
                    <a:pt x="751" y="106"/>
                  </a:cubicBezTo>
                  <a:cubicBezTo>
                    <a:pt x="751" y="4"/>
                    <a:pt x="751" y="4"/>
                    <a:pt x="751" y="4"/>
                  </a:cubicBezTo>
                  <a:cubicBezTo>
                    <a:pt x="751" y="4"/>
                    <a:pt x="751" y="3"/>
                    <a:pt x="752" y="3"/>
                  </a:cubicBezTo>
                  <a:cubicBezTo>
                    <a:pt x="752" y="3"/>
                    <a:pt x="752" y="2"/>
                    <a:pt x="753" y="2"/>
                  </a:cubicBezTo>
                  <a:cubicBezTo>
                    <a:pt x="754" y="2"/>
                    <a:pt x="754" y="2"/>
                    <a:pt x="755" y="2"/>
                  </a:cubicBezTo>
                  <a:cubicBezTo>
                    <a:pt x="756" y="2"/>
                    <a:pt x="757" y="1"/>
                    <a:pt x="758" y="1"/>
                  </a:cubicBezTo>
                  <a:cubicBezTo>
                    <a:pt x="760" y="1"/>
                    <a:pt x="761" y="2"/>
                    <a:pt x="762" y="2"/>
                  </a:cubicBezTo>
                  <a:cubicBezTo>
                    <a:pt x="763" y="2"/>
                    <a:pt x="763" y="2"/>
                    <a:pt x="764" y="2"/>
                  </a:cubicBezTo>
                  <a:cubicBezTo>
                    <a:pt x="765" y="2"/>
                    <a:pt x="765" y="3"/>
                    <a:pt x="765" y="3"/>
                  </a:cubicBezTo>
                  <a:cubicBezTo>
                    <a:pt x="765" y="3"/>
                    <a:pt x="766" y="4"/>
                    <a:pt x="766" y="4"/>
                  </a:cubicBezTo>
                  <a:lnTo>
                    <a:pt x="766" y="106"/>
                  </a:lnTo>
                  <a:close/>
                  <a:moveTo>
                    <a:pt x="681" y="16"/>
                  </a:moveTo>
                  <a:cubicBezTo>
                    <a:pt x="681" y="16"/>
                    <a:pt x="681" y="16"/>
                    <a:pt x="681" y="16"/>
                  </a:cubicBezTo>
                  <a:cubicBezTo>
                    <a:pt x="663" y="69"/>
                    <a:pt x="663" y="69"/>
                    <a:pt x="663" y="69"/>
                  </a:cubicBezTo>
                  <a:cubicBezTo>
                    <a:pt x="700" y="69"/>
                    <a:pt x="700" y="69"/>
                    <a:pt x="700" y="69"/>
                  </a:cubicBezTo>
                  <a:lnTo>
                    <a:pt x="681" y="16"/>
                  </a:lnTo>
                  <a:close/>
                  <a:moveTo>
                    <a:pt x="727" y="103"/>
                  </a:moveTo>
                  <a:cubicBezTo>
                    <a:pt x="727" y="105"/>
                    <a:pt x="728" y="106"/>
                    <a:pt x="728" y="106"/>
                  </a:cubicBezTo>
                  <a:cubicBezTo>
                    <a:pt x="728" y="107"/>
                    <a:pt x="728" y="108"/>
                    <a:pt x="727" y="108"/>
                  </a:cubicBezTo>
                  <a:cubicBezTo>
                    <a:pt x="727" y="108"/>
                    <a:pt x="726" y="109"/>
                    <a:pt x="725" y="109"/>
                  </a:cubicBezTo>
                  <a:cubicBezTo>
                    <a:pt x="724" y="109"/>
                    <a:pt x="723" y="109"/>
                    <a:pt x="721" y="109"/>
                  </a:cubicBezTo>
                  <a:cubicBezTo>
                    <a:pt x="719" y="109"/>
                    <a:pt x="718" y="109"/>
                    <a:pt x="717" y="109"/>
                  </a:cubicBezTo>
                  <a:cubicBezTo>
                    <a:pt x="716" y="109"/>
                    <a:pt x="715" y="108"/>
                    <a:pt x="714" y="108"/>
                  </a:cubicBezTo>
                  <a:cubicBezTo>
                    <a:pt x="714" y="108"/>
                    <a:pt x="714" y="108"/>
                    <a:pt x="713" y="108"/>
                  </a:cubicBezTo>
                  <a:cubicBezTo>
                    <a:pt x="713" y="107"/>
                    <a:pt x="713" y="107"/>
                    <a:pt x="713" y="106"/>
                  </a:cubicBezTo>
                  <a:cubicBezTo>
                    <a:pt x="704" y="80"/>
                    <a:pt x="704" y="80"/>
                    <a:pt x="704" y="80"/>
                  </a:cubicBezTo>
                  <a:cubicBezTo>
                    <a:pt x="659" y="80"/>
                    <a:pt x="659" y="80"/>
                    <a:pt x="659" y="80"/>
                  </a:cubicBezTo>
                  <a:cubicBezTo>
                    <a:pt x="651" y="106"/>
                    <a:pt x="651" y="106"/>
                    <a:pt x="651" y="106"/>
                  </a:cubicBezTo>
                  <a:cubicBezTo>
                    <a:pt x="650" y="106"/>
                    <a:pt x="650" y="107"/>
                    <a:pt x="650" y="107"/>
                  </a:cubicBezTo>
                  <a:cubicBezTo>
                    <a:pt x="650" y="108"/>
                    <a:pt x="649" y="108"/>
                    <a:pt x="649" y="108"/>
                  </a:cubicBezTo>
                  <a:cubicBezTo>
                    <a:pt x="648" y="108"/>
                    <a:pt x="647" y="109"/>
                    <a:pt x="646" y="109"/>
                  </a:cubicBezTo>
                  <a:cubicBezTo>
                    <a:pt x="646" y="109"/>
                    <a:pt x="644" y="109"/>
                    <a:pt x="643" y="109"/>
                  </a:cubicBezTo>
                  <a:cubicBezTo>
                    <a:pt x="641" y="109"/>
                    <a:pt x="640" y="109"/>
                    <a:pt x="639" y="109"/>
                  </a:cubicBezTo>
                  <a:cubicBezTo>
                    <a:pt x="638" y="108"/>
                    <a:pt x="637" y="108"/>
                    <a:pt x="637" y="108"/>
                  </a:cubicBezTo>
                  <a:cubicBezTo>
                    <a:pt x="636" y="107"/>
                    <a:pt x="636" y="107"/>
                    <a:pt x="636" y="106"/>
                  </a:cubicBezTo>
                  <a:cubicBezTo>
                    <a:pt x="636" y="105"/>
                    <a:pt x="636" y="104"/>
                    <a:pt x="637" y="103"/>
                  </a:cubicBezTo>
                  <a:cubicBezTo>
                    <a:pt x="672" y="4"/>
                    <a:pt x="672" y="4"/>
                    <a:pt x="672" y="4"/>
                  </a:cubicBezTo>
                  <a:cubicBezTo>
                    <a:pt x="673" y="4"/>
                    <a:pt x="673" y="3"/>
                    <a:pt x="673" y="3"/>
                  </a:cubicBezTo>
                  <a:cubicBezTo>
                    <a:pt x="674" y="3"/>
                    <a:pt x="674" y="2"/>
                    <a:pt x="675" y="2"/>
                  </a:cubicBezTo>
                  <a:cubicBezTo>
                    <a:pt x="676" y="2"/>
                    <a:pt x="676" y="2"/>
                    <a:pt x="678" y="2"/>
                  </a:cubicBezTo>
                  <a:cubicBezTo>
                    <a:pt x="679" y="2"/>
                    <a:pt x="680" y="1"/>
                    <a:pt x="682" y="1"/>
                  </a:cubicBezTo>
                  <a:cubicBezTo>
                    <a:pt x="683" y="1"/>
                    <a:pt x="685" y="2"/>
                    <a:pt x="686" y="2"/>
                  </a:cubicBezTo>
                  <a:cubicBezTo>
                    <a:pt x="687" y="2"/>
                    <a:pt x="688" y="2"/>
                    <a:pt x="689" y="2"/>
                  </a:cubicBezTo>
                  <a:cubicBezTo>
                    <a:pt x="690" y="2"/>
                    <a:pt x="690" y="3"/>
                    <a:pt x="690" y="3"/>
                  </a:cubicBezTo>
                  <a:cubicBezTo>
                    <a:pt x="691" y="3"/>
                    <a:pt x="691" y="4"/>
                    <a:pt x="691" y="5"/>
                  </a:cubicBezTo>
                  <a:lnTo>
                    <a:pt x="727" y="103"/>
                  </a:lnTo>
                  <a:close/>
                  <a:moveTo>
                    <a:pt x="612" y="106"/>
                  </a:moveTo>
                  <a:cubicBezTo>
                    <a:pt x="612" y="107"/>
                    <a:pt x="612" y="107"/>
                    <a:pt x="612" y="107"/>
                  </a:cubicBezTo>
                  <a:cubicBezTo>
                    <a:pt x="612" y="108"/>
                    <a:pt x="612" y="108"/>
                    <a:pt x="611" y="108"/>
                  </a:cubicBezTo>
                  <a:cubicBezTo>
                    <a:pt x="610" y="108"/>
                    <a:pt x="610" y="108"/>
                    <a:pt x="609" y="109"/>
                  </a:cubicBezTo>
                  <a:cubicBezTo>
                    <a:pt x="608" y="109"/>
                    <a:pt x="607" y="109"/>
                    <a:pt x="605" y="109"/>
                  </a:cubicBezTo>
                  <a:cubicBezTo>
                    <a:pt x="604" y="109"/>
                    <a:pt x="603" y="109"/>
                    <a:pt x="602" y="109"/>
                  </a:cubicBezTo>
                  <a:cubicBezTo>
                    <a:pt x="601" y="108"/>
                    <a:pt x="600" y="108"/>
                    <a:pt x="600" y="108"/>
                  </a:cubicBezTo>
                  <a:cubicBezTo>
                    <a:pt x="599" y="108"/>
                    <a:pt x="599" y="108"/>
                    <a:pt x="599" y="107"/>
                  </a:cubicBezTo>
                  <a:cubicBezTo>
                    <a:pt x="599" y="107"/>
                    <a:pt x="598" y="107"/>
                    <a:pt x="598" y="106"/>
                  </a:cubicBezTo>
                  <a:cubicBezTo>
                    <a:pt x="598" y="59"/>
                    <a:pt x="598" y="59"/>
                    <a:pt x="598" y="59"/>
                  </a:cubicBezTo>
                  <a:cubicBezTo>
                    <a:pt x="550" y="59"/>
                    <a:pt x="550" y="59"/>
                    <a:pt x="550" y="59"/>
                  </a:cubicBezTo>
                  <a:cubicBezTo>
                    <a:pt x="550" y="106"/>
                    <a:pt x="550" y="106"/>
                    <a:pt x="550" y="106"/>
                  </a:cubicBezTo>
                  <a:cubicBezTo>
                    <a:pt x="550" y="107"/>
                    <a:pt x="550" y="107"/>
                    <a:pt x="550" y="107"/>
                  </a:cubicBezTo>
                  <a:cubicBezTo>
                    <a:pt x="549" y="108"/>
                    <a:pt x="549" y="108"/>
                    <a:pt x="549" y="108"/>
                  </a:cubicBezTo>
                  <a:cubicBezTo>
                    <a:pt x="548" y="108"/>
                    <a:pt x="547" y="108"/>
                    <a:pt x="546" y="109"/>
                  </a:cubicBezTo>
                  <a:cubicBezTo>
                    <a:pt x="545" y="109"/>
                    <a:pt x="544" y="109"/>
                    <a:pt x="543" y="109"/>
                  </a:cubicBezTo>
                  <a:cubicBezTo>
                    <a:pt x="542" y="109"/>
                    <a:pt x="540" y="109"/>
                    <a:pt x="540" y="109"/>
                  </a:cubicBezTo>
                  <a:cubicBezTo>
                    <a:pt x="539" y="108"/>
                    <a:pt x="538" y="108"/>
                    <a:pt x="537" y="108"/>
                  </a:cubicBezTo>
                  <a:cubicBezTo>
                    <a:pt x="537" y="108"/>
                    <a:pt x="536" y="108"/>
                    <a:pt x="536" y="107"/>
                  </a:cubicBezTo>
                  <a:cubicBezTo>
                    <a:pt x="536" y="107"/>
                    <a:pt x="536" y="107"/>
                    <a:pt x="536" y="106"/>
                  </a:cubicBezTo>
                  <a:cubicBezTo>
                    <a:pt x="536" y="4"/>
                    <a:pt x="536" y="4"/>
                    <a:pt x="536" y="4"/>
                  </a:cubicBezTo>
                  <a:cubicBezTo>
                    <a:pt x="536" y="4"/>
                    <a:pt x="536" y="3"/>
                    <a:pt x="536" y="3"/>
                  </a:cubicBezTo>
                  <a:cubicBezTo>
                    <a:pt x="536" y="3"/>
                    <a:pt x="537" y="2"/>
                    <a:pt x="537" y="2"/>
                  </a:cubicBezTo>
                  <a:cubicBezTo>
                    <a:pt x="538" y="2"/>
                    <a:pt x="539" y="2"/>
                    <a:pt x="540" y="2"/>
                  </a:cubicBezTo>
                  <a:cubicBezTo>
                    <a:pt x="540" y="2"/>
                    <a:pt x="542" y="1"/>
                    <a:pt x="543" y="1"/>
                  </a:cubicBezTo>
                  <a:cubicBezTo>
                    <a:pt x="544" y="1"/>
                    <a:pt x="545" y="2"/>
                    <a:pt x="546" y="2"/>
                  </a:cubicBezTo>
                  <a:cubicBezTo>
                    <a:pt x="547" y="2"/>
                    <a:pt x="548" y="2"/>
                    <a:pt x="549" y="2"/>
                  </a:cubicBezTo>
                  <a:cubicBezTo>
                    <a:pt x="549" y="2"/>
                    <a:pt x="549" y="3"/>
                    <a:pt x="550" y="3"/>
                  </a:cubicBezTo>
                  <a:cubicBezTo>
                    <a:pt x="550" y="3"/>
                    <a:pt x="550" y="4"/>
                    <a:pt x="550" y="4"/>
                  </a:cubicBezTo>
                  <a:cubicBezTo>
                    <a:pt x="550" y="47"/>
                    <a:pt x="550" y="47"/>
                    <a:pt x="550" y="47"/>
                  </a:cubicBezTo>
                  <a:cubicBezTo>
                    <a:pt x="598" y="47"/>
                    <a:pt x="598" y="47"/>
                    <a:pt x="598" y="47"/>
                  </a:cubicBezTo>
                  <a:cubicBezTo>
                    <a:pt x="598" y="4"/>
                    <a:pt x="598" y="4"/>
                    <a:pt x="598" y="4"/>
                  </a:cubicBezTo>
                  <a:cubicBezTo>
                    <a:pt x="598" y="4"/>
                    <a:pt x="599" y="3"/>
                    <a:pt x="599" y="3"/>
                  </a:cubicBezTo>
                  <a:cubicBezTo>
                    <a:pt x="599" y="3"/>
                    <a:pt x="599" y="2"/>
                    <a:pt x="600" y="2"/>
                  </a:cubicBezTo>
                  <a:cubicBezTo>
                    <a:pt x="600" y="2"/>
                    <a:pt x="601" y="2"/>
                    <a:pt x="602" y="2"/>
                  </a:cubicBezTo>
                  <a:cubicBezTo>
                    <a:pt x="603" y="2"/>
                    <a:pt x="604" y="1"/>
                    <a:pt x="605" y="1"/>
                  </a:cubicBezTo>
                  <a:cubicBezTo>
                    <a:pt x="607" y="1"/>
                    <a:pt x="608" y="2"/>
                    <a:pt x="609" y="2"/>
                  </a:cubicBezTo>
                  <a:cubicBezTo>
                    <a:pt x="610" y="2"/>
                    <a:pt x="610" y="2"/>
                    <a:pt x="611" y="2"/>
                  </a:cubicBezTo>
                  <a:cubicBezTo>
                    <a:pt x="612" y="2"/>
                    <a:pt x="612" y="3"/>
                    <a:pt x="612" y="3"/>
                  </a:cubicBezTo>
                  <a:cubicBezTo>
                    <a:pt x="612" y="3"/>
                    <a:pt x="612" y="4"/>
                    <a:pt x="612" y="4"/>
                  </a:cubicBezTo>
                  <a:lnTo>
                    <a:pt x="612" y="106"/>
                  </a:lnTo>
                  <a:close/>
                  <a:moveTo>
                    <a:pt x="503" y="16"/>
                  </a:moveTo>
                  <a:cubicBezTo>
                    <a:pt x="503" y="17"/>
                    <a:pt x="503" y="18"/>
                    <a:pt x="503" y="19"/>
                  </a:cubicBezTo>
                  <a:cubicBezTo>
                    <a:pt x="503" y="20"/>
                    <a:pt x="503" y="21"/>
                    <a:pt x="502" y="21"/>
                  </a:cubicBezTo>
                  <a:cubicBezTo>
                    <a:pt x="502" y="22"/>
                    <a:pt x="502" y="22"/>
                    <a:pt x="502" y="22"/>
                  </a:cubicBezTo>
                  <a:cubicBezTo>
                    <a:pt x="501" y="22"/>
                    <a:pt x="501" y="23"/>
                    <a:pt x="500" y="23"/>
                  </a:cubicBezTo>
                  <a:cubicBezTo>
                    <a:pt x="500" y="23"/>
                    <a:pt x="499" y="22"/>
                    <a:pt x="497" y="21"/>
                  </a:cubicBezTo>
                  <a:cubicBezTo>
                    <a:pt x="496" y="20"/>
                    <a:pt x="494" y="19"/>
                    <a:pt x="491" y="18"/>
                  </a:cubicBezTo>
                  <a:cubicBezTo>
                    <a:pt x="488" y="16"/>
                    <a:pt x="485" y="15"/>
                    <a:pt x="482" y="14"/>
                  </a:cubicBezTo>
                  <a:cubicBezTo>
                    <a:pt x="478" y="13"/>
                    <a:pt x="474" y="13"/>
                    <a:pt x="469" y="13"/>
                  </a:cubicBezTo>
                  <a:cubicBezTo>
                    <a:pt x="463" y="13"/>
                    <a:pt x="458" y="14"/>
                    <a:pt x="453" y="16"/>
                  </a:cubicBezTo>
                  <a:cubicBezTo>
                    <a:pt x="448" y="18"/>
                    <a:pt x="445" y="21"/>
                    <a:pt x="441" y="25"/>
                  </a:cubicBezTo>
                  <a:cubicBezTo>
                    <a:pt x="438" y="28"/>
                    <a:pt x="436" y="33"/>
                    <a:pt x="434" y="38"/>
                  </a:cubicBezTo>
                  <a:cubicBezTo>
                    <a:pt x="432" y="43"/>
                    <a:pt x="431" y="49"/>
                    <a:pt x="431" y="55"/>
                  </a:cubicBezTo>
                  <a:cubicBezTo>
                    <a:pt x="431" y="62"/>
                    <a:pt x="432" y="68"/>
                    <a:pt x="434" y="73"/>
                  </a:cubicBezTo>
                  <a:cubicBezTo>
                    <a:pt x="436" y="78"/>
                    <a:pt x="439" y="83"/>
                    <a:pt x="442" y="86"/>
                  </a:cubicBezTo>
                  <a:cubicBezTo>
                    <a:pt x="445" y="90"/>
                    <a:pt x="449" y="93"/>
                    <a:pt x="454" y="95"/>
                  </a:cubicBezTo>
                  <a:cubicBezTo>
                    <a:pt x="459" y="97"/>
                    <a:pt x="464" y="97"/>
                    <a:pt x="469" y="97"/>
                  </a:cubicBezTo>
                  <a:cubicBezTo>
                    <a:pt x="472" y="97"/>
                    <a:pt x="476" y="97"/>
                    <a:pt x="479" y="96"/>
                  </a:cubicBezTo>
                  <a:cubicBezTo>
                    <a:pt x="483" y="96"/>
                    <a:pt x="486" y="94"/>
                    <a:pt x="489" y="93"/>
                  </a:cubicBezTo>
                  <a:cubicBezTo>
                    <a:pt x="489" y="62"/>
                    <a:pt x="489" y="62"/>
                    <a:pt x="489" y="62"/>
                  </a:cubicBezTo>
                  <a:cubicBezTo>
                    <a:pt x="464" y="62"/>
                    <a:pt x="464" y="62"/>
                    <a:pt x="464" y="62"/>
                  </a:cubicBezTo>
                  <a:cubicBezTo>
                    <a:pt x="463" y="62"/>
                    <a:pt x="462" y="61"/>
                    <a:pt x="462" y="60"/>
                  </a:cubicBezTo>
                  <a:cubicBezTo>
                    <a:pt x="461" y="59"/>
                    <a:pt x="461" y="58"/>
                    <a:pt x="461" y="56"/>
                  </a:cubicBezTo>
                  <a:cubicBezTo>
                    <a:pt x="461" y="55"/>
                    <a:pt x="461" y="54"/>
                    <a:pt x="461" y="53"/>
                  </a:cubicBezTo>
                  <a:cubicBezTo>
                    <a:pt x="461" y="53"/>
                    <a:pt x="462" y="52"/>
                    <a:pt x="462" y="51"/>
                  </a:cubicBezTo>
                  <a:cubicBezTo>
                    <a:pt x="462" y="51"/>
                    <a:pt x="462" y="51"/>
                    <a:pt x="463" y="50"/>
                  </a:cubicBezTo>
                  <a:cubicBezTo>
                    <a:pt x="463" y="50"/>
                    <a:pt x="463" y="50"/>
                    <a:pt x="464" y="50"/>
                  </a:cubicBezTo>
                  <a:cubicBezTo>
                    <a:pt x="498" y="50"/>
                    <a:pt x="498" y="50"/>
                    <a:pt x="498" y="50"/>
                  </a:cubicBezTo>
                  <a:cubicBezTo>
                    <a:pt x="498" y="50"/>
                    <a:pt x="499" y="50"/>
                    <a:pt x="500" y="50"/>
                  </a:cubicBezTo>
                  <a:cubicBezTo>
                    <a:pt x="500" y="51"/>
                    <a:pt x="501" y="51"/>
                    <a:pt x="501" y="51"/>
                  </a:cubicBezTo>
                  <a:cubicBezTo>
                    <a:pt x="502" y="52"/>
                    <a:pt x="502" y="53"/>
                    <a:pt x="502" y="53"/>
                  </a:cubicBezTo>
                  <a:cubicBezTo>
                    <a:pt x="503" y="54"/>
                    <a:pt x="503" y="55"/>
                    <a:pt x="503" y="56"/>
                  </a:cubicBezTo>
                  <a:cubicBezTo>
                    <a:pt x="503" y="96"/>
                    <a:pt x="503" y="96"/>
                    <a:pt x="503" y="96"/>
                  </a:cubicBezTo>
                  <a:cubicBezTo>
                    <a:pt x="503" y="98"/>
                    <a:pt x="502" y="99"/>
                    <a:pt x="502" y="100"/>
                  </a:cubicBezTo>
                  <a:cubicBezTo>
                    <a:pt x="502" y="101"/>
                    <a:pt x="500" y="102"/>
                    <a:pt x="499" y="103"/>
                  </a:cubicBezTo>
                  <a:cubicBezTo>
                    <a:pt x="497" y="104"/>
                    <a:pt x="495" y="105"/>
                    <a:pt x="493" y="105"/>
                  </a:cubicBezTo>
                  <a:cubicBezTo>
                    <a:pt x="490" y="106"/>
                    <a:pt x="488" y="107"/>
                    <a:pt x="485" y="108"/>
                  </a:cubicBezTo>
                  <a:cubicBezTo>
                    <a:pt x="482" y="109"/>
                    <a:pt x="480" y="109"/>
                    <a:pt x="477" y="109"/>
                  </a:cubicBezTo>
                  <a:cubicBezTo>
                    <a:pt x="474" y="110"/>
                    <a:pt x="471" y="110"/>
                    <a:pt x="469" y="110"/>
                  </a:cubicBezTo>
                  <a:cubicBezTo>
                    <a:pt x="460" y="110"/>
                    <a:pt x="453" y="109"/>
                    <a:pt x="447" y="106"/>
                  </a:cubicBezTo>
                  <a:cubicBezTo>
                    <a:pt x="440" y="103"/>
                    <a:pt x="435" y="100"/>
                    <a:pt x="430" y="95"/>
                  </a:cubicBezTo>
                  <a:cubicBezTo>
                    <a:pt x="426" y="90"/>
                    <a:pt x="422" y="85"/>
                    <a:pt x="420" y="78"/>
                  </a:cubicBezTo>
                  <a:cubicBezTo>
                    <a:pt x="418" y="72"/>
                    <a:pt x="416" y="64"/>
                    <a:pt x="416" y="56"/>
                  </a:cubicBezTo>
                  <a:cubicBezTo>
                    <a:pt x="416" y="48"/>
                    <a:pt x="418" y="40"/>
                    <a:pt x="420" y="33"/>
                  </a:cubicBezTo>
                  <a:cubicBezTo>
                    <a:pt x="423" y="26"/>
                    <a:pt x="426" y="21"/>
                    <a:pt x="431" y="16"/>
                  </a:cubicBezTo>
                  <a:cubicBezTo>
                    <a:pt x="436" y="11"/>
                    <a:pt x="441" y="7"/>
                    <a:pt x="448" y="4"/>
                  </a:cubicBezTo>
                  <a:cubicBezTo>
                    <a:pt x="454" y="2"/>
                    <a:pt x="461" y="0"/>
                    <a:pt x="469" y="0"/>
                  </a:cubicBezTo>
                  <a:cubicBezTo>
                    <a:pt x="473" y="0"/>
                    <a:pt x="477" y="1"/>
                    <a:pt x="481" y="2"/>
                  </a:cubicBezTo>
                  <a:cubicBezTo>
                    <a:pt x="484" y="2"/>
                    <a:pt x="487" y="3"/>
                    <a:pt x="490" y="4"/>
                  </a:cubicBezTo>
                  <a:cubicBezTo>
                    <a:pt x="493" y="5"/>
                    <a:pt x="495" y="6"/>
                    <a:pt x="497" y="7"/>
                  </a:cubicBezTo>
                  <a:cubicBezTo>
                    <a:pt x="499" y="8"/>
                    <a:pt x="500" y="9"/>
                    <a:pt x="501" y="10"/>
                  </a:cubicBezTo>
                  <a:cubicBezTo>
                    <a:pt x="502" y="11"/>
                    <a:pt x="502" y="11"/>
                    <a:pt x="503" y="12"/>
                  </a:cubicBezTo>
                  <a:cubicBezTo>
                    <a:pt x="503" y="13"/>
                    <a:pt x="503" y="15"/>
                    <a:pt x="503" y="16"/>
                  </a:cubicBezTo>
                  <a:close/>
                  <a:moveTo>
                    <a:pt x="388" y="103"/>
                  </a:moveTo>
                  <a:cubicBezTo>
                    <a:pt x="388" y="104"/>
                    <a:pt x="388" y="105"/>
                    <a:pt x="388" y="105"/>
                  </a:cubicBezTo>
                  <a:cubicBezTo>
                    <a:pt x="387" y="106"/>
                    <a:pt x="387" y="107"/>
                    <a:pt x="386" y="107"/>
                  </a:cubicBezTo>
                  <a:cubicBezTo>
                    <a:pt x="386" y="108"/>
                    <a:pt x="385" y="108"/>
                    <a:pt x="384" y="108"/>
                  </a:cubicBezTo>
                  <a:cubicBezTo>
                    <a:pt x="384" y="108"/>
                    <a:pt x="383" y="109"/>
                    <a:pt x="382" y="109"/>
                  </a:cubicBezTo>
                  <a:cubicBezTo>
                    <a:pt x="378" y="109"/>
                    <a:pt x="378" y="109"/>
                    <a:pt x="378" y="109"/>
                  </a:cubicBezTo>
                  <a:cubicBezTo>
                    <a:pt x="376" y="109"/>
                    <a:pt x="375" y="108"/>
                    <a:pt x="374" y="108"/>
                  </a:cubicBezTo>
                  <a:cubicBezTo>
                    <a:pt x="373" y="108"/>
                    <a:pt x="372" y="107"/>
                    <a:pt x="371" y="107"/>
                  </a:cubicBezTo>
                  <a:cubicBezTo>
                    <a:pt x="370" y="106"/>
                    <a:pt x="369" y="105"/>
                    <a:pt x="368" y="103"/>
                  </a:cubicBezTo>
                  <a:cubicBezTo>
                    <a:pt x="367" y="102"/>
                    <a:pt x="366" y="100"/>
                    <a:pt x="365" y="98"/>
                  </a:cubicBezTo>
                  <a:cubicBezTo>
                    <a:pt x="331" y="37"/>
                    <a:pt x="331" y="37"/>
                    <a:pt x="331" y="37"/>
                  </a:cubicBezTo>
                  <a:cubicBezTo>
                    <a:pt x="330" y="34"/>
                    <a:pt x="328" y="31"/>
                    <a:pt x="326" y="28"/>
                  </a:cubicBezTo>
                  <a:cubicBezTo>
                    <a:pt x="324" y="24"/>
                    <a:pt x="323" y="21"/>
                    <a:pt x="321" y="18"/>
                  </a:cubicBezTo>
                  <a:cubicBezTo>
                    <a:pt x="321" y="18"/>
                    <a:pt x="321" y="18"/>
                    <a:pt x="321" y="18"/>
                  </a:cubicBezTo>
                  <a:cubicBezTo>
                    <a:pt x="321" y="22"/>
                    <a:pt x="321" y="26"/>
                    <a:pt x="321" y="30"/>
                  </a:cubicBezTo>
                  <a:cubicBezTo>
                    <a:pt x="321" y="34"/>
                    <a:pt x="321" y="38"/>
                    <a:pt x="321" y="42"/>
                  </a:cubicBezTo>
                  <a:cubicBezTo>
                    <a:pt x="321" y="106"/>
                    <a:pt x="321" y="106"/>
                    <a:pt x="321" y="106"/>
                  </a:cubicBezTo>
                  <a:cubicBezTo>
                    <a:pt x="321" y="107"/>
                    <a:pt x="321" y="107"/>
                    <a:pt x="321" y="107"/>
                  </a:cubicBezTo>
                  <a:cubicBezTo>
                    <a:pt x="321" y="108"/>
                    <a:pt x="320" y="108"/>
                    <a:pt x="320" y="108"/>
                  </a:cubicBezTo>
                  <a:cubicBezTo>
                    <a:pt x="319" y="108"/>
                    <a:pt x="319" y="108"/>
                    <a:pt x="318" y="109"/>
                  </a:cubicBezTo>
                  <a:cubicBezTo>
                    <a:pt x="317" y="109"/>
                    <a:pt x="316" y="109"/>
                    <a:pt x="314" y="109"/>
                  </a:cubicBezTo>
                  <a:cubicBezTo>
                    <a:pt x="313" y="109"/>
                    <a:pt x="312" y="109"/>
                    <a:pt x="311" y="109"/>
                  </a:cubicBezTo>
                  <a:cubicBezTo>
                    <a:pt x="310" y="108"/>
                    <a:pt x="310" y="108"/>
                    <a:pt x="309" y="108"/>
                  </a:cubicBezTo>
                  <a:cubicBezTo>
                    <a:pt x="309" y="108"/>
                    <a:pt x="308" y="108"/>
                    <a:pt x="308" y="107"/>
                  </a:cubicBezTo>
                  <a:cubicBezTo>
                    <a:pt x="308" y="107"/>
                    <a:pt x="308" y="107"/>
                    <a:pt x="308" y="106"/>
                  </a:cubicBezTo>
                  <a:cubicBezTo>
                    <a:pt x="308" y="8"/>
                    <a:pt x="308" y="8"/>
                    <a:pt x="308" y="8"/>
                  </a:cubicBezTo>
                  <a:cubicBezTo>
                    <a:pt x="308" y="6"/>
                    <a:pt x="308" y="4"/>
                    <a:pt x="310" y="3"/>
                  </a:cubicBezTo>
                  <a:cubicBezTo>
                    <a:pt x="311" y="2"/>
                    <a:pt x="312" y="2"/>
                    <a:pt x="314" y="2"/>
                  </a:cubicBezTo>
                  <a:cubicBezTo>
                    <a:pt x="320" y="2"/>
                    <a:pt x="320" y="2"/>
                    <a:pt x="320" y="2"/>
                  </a:cubicBezTo>
                  <a:cubicBezTo>
                    <a:pt x="322" y="2"/>
                    <a:pt x="323" y="2"/>
                    <a:pt x="324" y="2"/>
                  </a:cubicBezTo>
                  <a:cubicBezTo>
                    <a:pt x="325" y="3"/>
                    <a:pt x="326" y="3"/>
                    <a:pt x="327" y="4"/>
                  </a:cubicBezTo>
                  <a:cubicBezTo>
                    <a:pt x="328" y="4"/>
                    <a:pt x="329" y="5"/>
                    <a:pt x="330" y="6"/>
                  </a:cubicBezTo>
                  <a:cubicBezTo>
                    <a:pt x="330" y="7"/>
                    <a:pt x="331" y="9"/>
                    <a:pt x="332" y="11"/>
                  </a:cubicBezTo>
                  <a:cubicBezTo>
                    <a:pt x="358" y="57"/>
                    <a:pt x="358" y="57"/>
                    <a:pt x="358" y="57"/>
                  </a:cubicBezTo>
                  <a:cubicBezTo>
                    <a:pt x="360" y="60"/>
                    <a:pt x="361" y="63"/>
                    <a:pt x="363" y="66"/>
                  </a:cubicBezTo>
                  <a:cubicBezTo>
                    <a:pt x="364" y="68"/>
                    <a:pt x="366" y="71"/>
                    <a:pt x="367" y="74"/>
                  </a:cubicBezTo>
                  <a:cubicBezTo>
                    <a:pt x="368" y="76"/>
                    <a:pt x="370" y="79"/>
                    <a:pt x="371" y="81"/>
                  </a:cubicBezTo>
                  <a:cubicBezTo>
                    <a:pt x="372" y="84"/>
                    <a:pt x="374" y="87"/>
                    <a:pt x="375" y="89"/>
                  </a:cubicBezTo>
                  <a:cubicBezTo>
                    <a:pt x="375" y="89"/>
                    <a:pt x="375" y="89"/>
                    <a:pt x="375" y="89"/>
                  </a:cubicBezTo>
                  <a:cubicBezTo>
                    <a:pt x="375" y="85"/>
                    <a:pt x="375" y="80"/>
                    <a:pt x="375" y="76"/>
                  </a:cubicBezTo>
                  <a:cubicBezTo>
                    <a:pt x="375" y="71"/>
                    <a:pt x="375" y="66"/>
                    <a:pt x="375" y="62"/>
                  </a:cubicBezTo>
                  <a:cubicBezTo>
                    <a:pt x="375" y="4"/>
                    <a:pt x="375" y="4"/>
                    <a:pt x="375" y="4"/>
                  </a:cubicBezTo>
                  <a:cubicBezTo>
                    <a:pt x="375" y="4"/>
                    <a:pt x="375" y="4"/>
                    <a:pt x="375" y="3"/>
                  </a:cubicBezTo>
                  <a:cubicBezTo>
                    <a:pt x="375" y="3"/>
                    <a:pt x="376" y="3"/>
                    <a:pt x="376" y="2"/>
                  </a:cubicBezTo>
                  <a:cubicBezTo>
                    <a:pt x="377" y="2"/>
                    <a:pt x="377" y="2"/>
                    <a:pt x="378" y="2"/>
                  </a:cubicBezTo>
                  <a:cubicBezTo>
                    <a:pt x="379" y="2"/>
                    <a:pt x="380" y="2"/>
                    <a:pt x="382" y="2"/>
                  </a:cubicBezTo>
                  <a:cubicBezTo>
                    <a:pt x="383" y="2"/>
                    <a:pt x="384" y="2"/>
                    <a:pt x="385" y="2"/>
                  </a:cubicBezTo>
                  <a:cubicBezTo>
                    <a:pt x="386" y="2"/>
                    <a:pt x="386" y="2"/>
                    <a:pt x="387" y="2"/>
                  </a:cubicBezTo>
                  <a:cubicBezTo>
                    <a:pt x="387" y="3"/>
                    <a:pt x="388" y="3"/>
                    <a:pt x="388" y="3"/>
                  </a:cubicBezTo>
                  <a:cubicBezTo>
                    <a:pt x="388" y="4"/>
                    <a:pt x="388" y="4"/>
                    <a:pt x="388" y="4"/>
                  </a:cubicBezTo>
                  <a:lnTo>
                    <a:pt x="388" y="103"/>
                  </a:lnTo>
                  <a:close/>
                  <a:moveTo>
                    <a:pt x="238" y="16"/>
                  </a:moveTo>
                  <a:cubicBezTo>
                    <a:pt x="238" y="16"/>
                    <a:pt x="238" y="16"/>
                    <a:pt x="238" y="16"/>
                  </a:cubicBezTo>
                  <a:cubicBezTo>
                    <a:pt x="219" y="69"/>
                    <a:pt x="219" y="69"/>
                    <a:pt x="219" y="69"/>
                  </a:cubicBezTo>
                  <a:cubicBezTo>
                    <a:pt x="256" y="69"/>
                    <a:pt x="256" y="69"/>
                    <a:pt x="256" y="69"/>
                  </a:cubicBezTo>
                  <a:lnTo>
                    <a:pt x="238" y="16"/>
                  </a:lnTo>
                  <a:close/>
                  <a:moveTo>
                    <a:pt x="283" y="103"/>
                  </a:moveTo>
                  <a:cubicBezTo>
                    <a:pt x="284" y="105"/>
                    <a:pt x="284" y="106"/>
                    <a:pt x="284" y="106"/>
                  </a:cubicBezTo>
                  <a:cubicBezTo>
                    <a:pt x="284" y="107"/>
                    <a:pt x="284" y="108"/>
                    <a:pt x="284" y="108"/>
                  </a:cubicBezTo>
                  <a:cubicBezTo>
                    <a:pt x="283" y="108"/>
                    <a:pt x="282" y="109"/>
                    <a:pt x="281" y="109"/>
                  </a:cubicBezTo>
                  <a:cubicBezTo>
                    <a:pt x="280" y="109"/>
                    <a:pt x="279" y="109"/>
                    <a:pt x="277" y="109"/>
                  </a:cubicBezTo>
                  <a:cubicBezTo>
                    <a:pt x="276" y="109"/>
                    <a:pt x="274" y="109"/>
                    <a:pt x="273" y="109"/>
                  </a:cubicBezTo>
                  <a:cubicBezTo>
                    <a:pt x="272" y="109"/>
                    <a:pt x="271" y="108"/>
                    <a:pt x="271" y="108"/>
                  </a:cubicBezTo>
                  <a:cubicBezTo>
                    <a:pt x="270" y="108"/>
                    <a:pt x="270" y="108"/>
                    <a:pt x="270" y="108"/>
                  </a:cubicBezTo>
                  <a:cubicBezTo>
                    <a:pt x="270" y="107"/>
                    <a:pt x="269" y="107"/>
                    <a:pt x="269" y="106"/>
                  </a:cubicBezTo>
                  <a:cubicBezTo>
                    <a:pt x="260" y="80"/>
                    <a:pt x="260" y="80"/>
                    <a:pt x="260" y="80"/>
                  </a:cubicBezTo>
                  <a:cubicBezTo>
                    <a:pt x="216" y="80"/>
                    <a:pt x="216" y="80"/>
                    <a:pt x="216" y="80"/>
                  </a:cubicBezTo>
                  <a:cubicBezTo>
                    <a:pt x="207" y="106"/>
                    <a:pt x="207" y="106"/>
                    <a:pt x="207" y="106"/>
                  </a:cubicBezTo>
                  <a:cubicBezTo>
                    <a:pt x="207" y="106"/>
                    <a:pt x="207" y="107"/>
                    <a:pt x="206" y="107"/>
                  </a:cubicBezTo>
                  <a:cubicBezTo>
                    <a:pt x="206" y="108"/>
                    <a:pt x="206" y="108"/>
                    <a:pt x="205" y="108"/>
                  </a:cubicBezTo>
                  <a:cubicBezTo>
                    <a:pt x="205" y="108"/>
                    <a:pt x="204" y="109"/>
                    <a:pt x="203" y="109"/>
                  </a:cubicBezTo>
                  <a:cubicBezTo>
                    <a:pt x="202" y="109"/>
                    <a:pt x="201" y="109"/>
                    <a:pt x="199" y="109"/>
                  </a:cubicBezTo>
                  <a:cubicBezTo>
                    <a:pt x="198" y="109"/>
                    <a:pt x="196" y="109"/>
                    <a:pt x="195" y="109"/>
                  </a:cubicBezTo>
                  <a:cubicBezTo>
                    <a:pt x="194" y="108"/>
                    <a:pt x="194" y="108"/>
                    <a:pt x="193" y="108"/>
                  </a:cubicBezTo>
                  <a:cubicBezTo>
                    <a:pt x="193" y="107"/>
                    <a:pt x="193" y="107"/>
                    <a:pt x="193" y="106"/>
                  </a:cubicBezTo>
                  <a:cubicBezTo>
                    <a:pt x="193" y="105"/>
                    <a:pt x="193" y="104"/>
                    <a:pt x="193" y="103"/>
                  </a:cubicBezTo>
                  <a:cubicBezTo>
                    <a:pt x="229" y="4"/>
                    <a:pt x="229" y="4"/>
                    <a:pt x="229" y="4"/>
                  </a:cubicBezTo>
                  <a:cubicBezTo>
                    <a:pt x="229" y="4"/>
                    <a:pt x="229" y="3"/>
                    <a:pt x="230" y="3"/>
                  </a:cubicBezTo>
                  <a:cubicBezTo>
                    <a:pt x="230" y="3"/>
                    <a:pt x="231" y="2"/>
                    <a:pt x="231" y="2"/>
                  </a:cubicBezTo>
                  <a:cubicBezTo>
                    <a:pt x="232" y="2"/>
                    <a:pt x="233" y="2"/>
                    <a:pt x="234" y="2"/>
                  </a:cubicBezTo>
                  <a:cubicBezTo>
                    <a:pt x="235" y="2"/>
                    <a:pt x="236" y="1"/>
                    <a:pt x="238" y="1"/>
                  </a:cubicBezTo>
                  <a:cubicBezTo>
                    <a:pt x="240" y="1"/>
                    <a:pt x="241" y="2"/>
                    <a:pt x="242" y="2"/>
                  </a:cubicBezTo>
                  <a:cubicBezTo>
                    <a:pt x="244" y="2"/>
                    <a:pt x="245" y="2"/>
                    <a:pt x="245" y="2"/>
                  </a:cubicBezTo>
                  <a:cubicBezTo>
                    <a:pt x="246" y="2"/>
                    <a:pt x="246" y="3"/>
                    <a:pt x="247" y="3"/>
                  </a:cubicBezTo>
                  <a:cubicBezTo>
                    <a:pt x="247" y="3"/>
                    <a:pt x="248" y="4"/>
                    <a:pt x="248" y="5"/>
                  </a:cubicBezTo>
                  <a:lnTo>
                    <a:pt x="283" y="103"/>
                  </a:lnTo>
                  <a:close/>
                  <a:moveTo>
                    <a:pt x="169" y="106"/>
                  </a:moveTo>
                  <a:cubicBezTo>
                    <a:pt x="169" y="107"/>
                    <a:pt x="169" y="107"/>
                    <a:pt x="169" y="107"/>
                  </a:cubicBezTo>
                  <a:cubicBezTo>
                    <a:pt x="168" y="108"/>
                    <a:pt x="168" y="108"/>
                    <a:pt x="167" y="108"/>
                  </a:cubicBezTo>
                  <a:cubicBezTo>
                    <a:pt x="167" y="108"/>
                    <a:pt x="166" y="108"/>
                    <a:pt x="165" y="109"/>
                  </a:cubicBezTo>
                  <a:cubicBezTo>
                    <a:pt x="164" y="109"/>
                    <a:pt x="163" y="109"/>
                    <a:pt x="162" y="109"/>
                  </a:cubicBezTo>
                  <a:cubicBezTo>
                    <a:pt x="161" y="109"/>
                    <a:pt x="159" y="109"/>
                    <a:pt x="158" y="109"/>
                  </a:cubicBezTo>
                  <a:cubicBezTo>
                    <a:pt x="158" y="108"/>
                    <a:pt x="157" y="108"/>
                    <a:pt x="156" y="108"/>
                  </a:cubicBezTo>
                  <a:cubicBezTo>
                    <a:pt x="156" y="108"/>
                    <a:pt x="155" y="108"/>
                    <a:pt x="155" y="107"/>
                  </a:cubicBezTo>
                  <a:cubicBezTo>
                    <a:pt x="155" y="107"/>
                    <a:pt x="155" y="107"/>
                    <a:pt x="155" y="106"/>
                  </a:cubicBezTo>
                  <a:cubicBezTo>
                    <a:pt x="155" y="59"/>
                    <a:pt x="155" y="59"/>
                    <a:pt x="155" y="59"/>
                  </a:cubicBezTo>
                  <a:cubicBezTo>
                    <a:pt x="106" y="59"/>
                    <a:pt x="106" y="59"/>
                    <a:pt x="106" y="59"/>
                  </a:cubicBezTo>
                  <a:cubicBezTo>
                    <a:pt x="106" y="106"/>
                    <a:pt x="106" y="106"/>
                    <a:pt x="106" y="106"/>
                  </a:cubicBezTo>
                  <a:cubicBezTo>
                    <a:pt x="106" y="107"/>
                    <a:pt x="106" y="107"/>
                    <a:pt x="106" y="107"/>
                  </a:cubicBezTo>
                  <a:cubicBezTo>
                    <a:pt x="106" y="108"/>
                    <a:pt x="106" y="108"/>
                    <a:pt x="105" y="108"/>
                  </a:cubicBezTo>
                  <a:cubicBezTo>
                    <a:pt x="104" y="108"/>
                    <a:pt x="104" y="108"/>
                    <a:pt x="103" y="109"/>
                  </a:cubicBezTo>
                  <a:cubicBezTo>
                    <a:pt x="102" y="109"/>
                    <a:pt x="101" y="109"/>
                    <a:pt x="99" y="109"/>
                  </a:cubicBezTo>
                  <a:cubicBezTo>
                    <a:pt x="98" y="109"/>
                    <a:pt x="97" y="109"/>
                    <a:pt x="96" y="109"/>
                  </a:cubicBezTo>
                  <a:cubicBezTo>
                    <a:pt x="95" y="108"/>
                    <a:pt x="94" y="108"/>
                    <a:pt x="94" y="108"/>
                  </a:cubicBezTo>
                  <a:cubicBezTo>
                    <a:pt x="93" y="108"/>
                    <a:pt x="93" y="108"/>
                    <a:pt x="93" y="107"/>
                  </a:cubicBezTo>
                  <a:cubicBezTo>
                    <a:pt x="92" y="107"/>
                    <a:pt x="92" y="107"/>
                    <a:pt x="92" y="106"/>
                  </a:cubicBezTo>
                  <a:cubicBezTo>
                    <a:pt x="92" y="4"/>
                    <a:pt x="92" y="4"/>
                    <a:pt x="92" y="4"/>
                  </a:cubicBezTo>
                  <a:cubicBezTo>
                    <a:pt x="92" y="4"/>
                    <a:pt x="92" y="3"/>
                    <a:pt x="93" y="3"/>
                  </a:cubicBezTo>
                  <a:cubicBezTo>
                    <a:pt x="93" y="3"/>
                    <a:pt x="93" y="2"/>
                    <a:pt x="94" y="2"/>
                  </a:cubicBezTo>
                  <a:cubicBezTo>
                    <a:pt x="94" y="2"/>
                    <a:pt x="95" y="2"/>
                    <a:pt x="96" y="2"/>
                  </a:cubicBezTo>
                  <a:cubicBezTo>
                    <a:pt x="97" y="2"/>
                    <a:pt x="98" y="1"/>
                    <a:pt x="99" y="1"/>
                  </a:cubicBezTo>
                  <a:cubicBezTo>
                    <a:pt x="101" y="1"/>
                    <a:pt x="102" y="2"/>
                    <a:pt x="103" y="2"/>
                  </a:cubicBezTo>
                  <a:cubicBezTo>
                    <a:pt x="104" y="2"/>
                    <a:pt x="104" y="2"/>
                    <a:pt x="105" y="2"/>
                  </a:cubicBezTo>
                  <a:cubicBezTo>
                    <a:pt x="106" y="2"/>
                    <a:pt x="106" y="3"/>
                    <a:pt x="106" y="3"/>
                  </a:cubicBezTo>
                  <a:cubicBezTo>
                    <a:pt x="106" y="3"/>
                    <a:pt x="106" y="4"/>
                    <a:pt x="106" y="4"/>
                  </a:cubicBezTo>
                  <a:cubicBezTo>
                    <a:pt x="106" y="47"/>
                    <a:pt x="106" y="47"/>
                    <a:pt x="106" y="47"/>
                  </a:cubicBezTo>
                  <a:cubicBezTo>
                    <a:pt x="155" y="47"/>
                    <a:pt x="155" y="47"/>
                    <a:pt x="155" y="47"/>
                  </a:cubicBezTo>
                  <a:cubicBezTo>
                    <a:pt x="155" y="4"/>
                    <a:pt x="155" y="4"/>
                    <a:pt x="155" y="4"/>
                  </a:cubicBezTo>
                  <a:cubicBezTo>
                    <a:pt x="155" y="4"/>
                    <a:pt x="155" y="3"/>
                    <a:pt x="155" y="3"/>
                  </a:cubicBezTo>
                  <a:cubicBezTo>
                    <a:pt x="155" y="3"/>
                    <a:pt x="156" y="2"/>
                    <a:pt x="156" y="2"/>
                  </a:cubicBezTo>
                  <a:cubicBezTo>
                    <a:pt x="157" y="2"/>
                    <a:pt x="158" y="2"/>
                    <a:pt x="158" y="2"/>
                  </a:cubicBezTo>
                  <a:cubicBezTo>
                    <a:pt x="159" y="2"/>
                    <a:pt x="161" y="1"/>
                    <a:pt x="162" y="1"/>
                  </a:cubicBezTo>
                  <a:cubicBezTo>
                    <a:pt x="163" y="1"/>
                    <a:pt x="164" y="2"/>
                    <a:pt x="165" y="2"/>
                  </a:cubicBezTo>
                  <a:cubicBezTo>
                    <a:pt x="166" y="2"/>
                    <a:pt x="167" y="2"/>
                    <a:pt x="167" y="2"/>
                  </a:cubicBezTo>
                  <a:cubicBezTo>
                    <a:pt x="168" y="2"/>
                    <a:pt x="168" y="3"/>
                    <a:pt x="169" y="3"/>
                  </a:cubicBezTo>
                  <a:cubicBezTo>
                    <a:pt x="169" y="3"/>
                    <a:pt x="169" y="4"/>
                    <a:pt x="169" y="4"/>
                  </a:cubicBezTo>
                  <a:lnTo>
                    <a:pt x="169" y="106"/>
                  </a:lnTo>
                  <a:close/>
                  <a:moveTo>
                    <a:pt x="65" y="79"/>
                  </a:moveTo>
                  <a:cubicBezTo>
                    <a:pt x="65" y="83"/>
                    <a:pt x="65" y="88"/>
                    <a:pt x="63" y="92"/>
                  </a:cubicBezTo>
                  <a:cubicBezTo>
                    <a:pt x="61" y="96"/>
                    <a:pt x="58" y="99"/>
                    <a:pt x="55" y="102"/>
                  </a:cubicBezTo>
                  <a:cubicBezTo>
                    <a:pt x="52" y="104"/>
                    <a:pt x="48" y="107"/>
                    <a:pt x="44" y="108"/>
                  </a:cubicBezTo>
                  <a:cubicBezTo>
                    <a:pt x="39" y="109"/>
                    <a:pt x="34" y="110"/>
                    <a:pt x="29" y="110"/>
                  </a:cubicBezTo>
                  <a:cubicBezTo>
                    <a:pt x="26" y="110"/>
                    <a:pt x="22" y="110"/>
                    <a:pt x="19" y="109"/>
                  </a:cubicBezTo>
                  <a:cubicBezTo>
                    <a:pt x="16" y="108"/>
                    <a:pt x="14" y="108"/>
                    <a:pt x="11" y="107"/>
                  </a:cubicBezTo>
                  <a:cubicBezTo>
                    <a:pt x="9" y="106"/>
                    <a:pt x="7" y="105"/>
                    <a:pt x="5" y="104"/>
                  </a:cubicBezTo>
                  <a:cubicBezTo>
                    <a:pt x="4" y="103"/>
                    <a:pt x="3" y="102"/>
                    <a:pt x="2" y="102"/>
                  </a:cubicBezTo>
                  <a:cubicBezTo>
                    <a:pt x="1" y="101"/>
                    <a:pt x="1" y="100"/>
                    <a:pt x="1" y="99"/>
                  </a:cubicBezTo>
                  <a:cubicBezTo>
                    <a:pt x="0" y="98"/>
                    <a:pt x="0" y="97"/>
                    <a:pt x="0" y="95"/>
                  </a:cubicBezTo>
                  <a:cubicBezTo>
                    <a:pt x="0" y="94"/>
                    <a:pt x="0" y="93"/>
                    <a:pt x="0" y="92"/>
                  </a:cubicBezTo>
                  <a:cubicBezTo>
                    <a:pt x="0" y="91"/>
                    <a:pt x="1" y="91"/>
                    <a:pt x="1" y="90"/>
                  </a:cubicBezTo>
                  <a:cubicBezTo>
                    <a:pt x="1" y="90"/>
                    <a:pt x="1" y="89"/>
                    <a:pt x="2" y="89"/>
                  </a:cubicBezTo>
                  <a:cubicBezTo>
                    <a:pt x="2" y="89"/>
                    <a:pt x="2" y="89"/>
                    <a:pt x="3" y="89"/>
                  </a:cubicBezTo>
                  <a:cubicBezTo>
                    <a:pt x="3" y="89"/>
                    <a:pt x="5" y="89"/>
                    <a:pt x="6" y="90"/>
                  </a:cubicBezTo>
                  <a:cubicBezTo>
                    <a:pt x="7" y="91"/>
                    <a:pt x="9" y="92"/>
                    <a:pt x="11" y="93"/>
                  </a:cubicBezTo>
                  <a:cubicBezTo>
                    <a:pt x="14" y="94"/>
                    <a:pt x="16" y="95"/>
                    <a:pt x="19" y="96"/>
                  </a:cubicBezTo>
                  <a:cubicBezTo>
                    <a:pt x="22" y="97"/>
                    <a:pt x="26" y="98"/>
                    <a:pt x="30" y="98"/>
                  </a:cubicBezTo>
                  <a:cubicBezTo>
                    <a:pt x="33" y="98"/>
                    <a:pt x="36" y="97"/>
                    <a:pt x="38" y="97"/>
                  </a:cubicBezTo>
                  <a:cubicBezTo>
                    <a:pt x="41" y="96"/>
                    <a:pt x="43" y="95"/>
                    <a:pt x="45" y="93"/>
                  </a:cubicBezTo>
                  <a:cubicBezTo>
                    <a:pt x="47" y="92"/>
                    <a:pt x="48" y="90"/>
                    <a:pt x="49" y="88"/>
                  </a:cubicBezTo>
                  <a:cubicBezTo>
                    <a:pt x="50" y="85"/>
                    <a:pt x="51" y="83"/>
                    <a:pt x="51" y="80"/>
                  </a:cubicBezTo>
                  <a:cubicBezTo>
                    <a:pt x="51" y="77"/>
                    <a:pt x="50" y="74"/>
                    <a:pt x="49" y="72"/>
                  </a:cubicBezTo>
                  <a:cubicBezTo>
                    <a:pt x="47" y="70"/>
                    <a:pt x="45" y="68"/>
                    <a:pt x="43" y="67"/>
                  </a:cubicBezTo>
                  <a:cubicBezTo>
                    <a:pt x="41" y="65"/>
                    <a:pt x="38" y="64"/>
                    <a:pt x="36" y="62"/>
                  </a:cubicBezTo>
                  <a:cubicBezTo>
                    <a:pt x="33" y="61"/>
                    <a:pt x="30" y="60"/>
                    <a:pt x="27" y="58"/>
                  </a:cubicBezTo>
                  <a:cubicBezTo>
                    <a:pt x="24" y="57"/>
                    <a:pt x="21" y="55"/>
                    <a:pt x="18" y="54"/>
                  </a:cubicBezTo>
                  <a:cubicBezTo>
                    <a:pt x="15" y="52"/>
                    <a:pt x="12" y="50"/>
                    <a:pt x="10" y="48"/>
                  </a:cubicBezTo>
                  <a:cubicBezTo>
                    <a:pt x="8" y="45"/>
                    <a:pt x="6" y="43"/>
                    <a:pt x="5" y="39"/>
                  </a:cubicBezTo>
                  <a:cubicBezTo>
                    <a:pt x="3" y="36"/>
                    <a:pt x="3" y="33"/>
                    <a:pt x="3" y="28"/>
                  </a:cubicBezTo>
                  <a:cubicBezTo>
                    <a:pt x="3" y="24"/>
                    <a:pt x="4" y="20"/>
                    <a:pt x="5" y="16"/>
                  </a:cubicBezTo>
                  <a:cubicBezTo>
                    <a:pt x="7" y="13"/>
                    <a:pt x="9" y="10"/>
                    <a:pt x="12" y="8"/>
                  </a:cubicBezTo>
                  <a:cubicBezTo>
                    <a:pt x="15" y="5"/>
                    <a:pt x="18" y="3"/>
                    <a:pt x="22" y="2"/>
                  </a:cubicBezTo>
                  <a:cubicBezTo>
                    <a:pt x="26" y="1"/>
                    <a:pt x="30" y="0"/>
                    <a:pt x="35" y="0"/>
                  </a:cubicBezTo>
                  <a:cubicBezTo>
                    <a:pt x="37" y="0"/>
                    <a:pt x="40" y="1"/>
                    <a:pt x="42" y="1"/>
                  </a:cubicBezTo>
                  <a:cubicBezTo>
                    <a:pt x="44" y="1"/>
                    <a:pt x="47" y="2"/>
                    <a:pt x="49" y="3"/>
                  </a:cubicBezTo>
                  <a:cubicBezTo>
                    <a:pt x="51" y="3"/>
                    <a:pt x="53" y="4"/>
                    <a:pt x="54" y="5"/>
                  </a:cubicBezTo>
                  <a:cubicBezTo>
                    <a:pt x="56" y="6"/>
                    <a:pt x="57" y="7"/>
                    <a:pt x="58" y="7"/>
                  </a:cubicBezTo>
                  <a:cubicBezTo>
                    <a:pt x="58" y="8"/>
                    <a:pt x="59" y="8"/>
                    <a:pt x="59" y="8"/>
                  </a:cubicBezTo>
                  <a:cubicBezTo>
                    <a:pt x="59" y="9"/>
                    <a:pt x="59" y="9"/>
                    <a:pt x="59" y="9"/>
                  </a:cubicBezTo>
                  <a:cubicBezTo>
                    <a:pt x="59" y="10"/>
                    <a:pt x="59" y="10"/>
                    <a:pt x="59" y="11"/>
                  </a:cubicBezTo>
                  <a:cubicBezTo>
                    <a:pt x="59" y="12"/>
                    <a:pt x="59" y="13"/>
                    <a:pt x="59" y="14"/>
                  </a:cubicBezTo>
                  <a:cubicBezTo>
                    <a:pt x="59" y="15"/>
                    <a:pt x="59" y="15"/>
                    <a:pt x="59" y="16"/>
                  </a:cubicBezTo>
                  <a:cubicBezTo>
                    <a:pt x="59" y="17"/>
                    <a:pt x="59" y="18"/>
                    <a:pt x="59" y="18"/>
                  </a:cubicBezTo>
                  <a:cubicBezTo>
                    <a:pt x="59" y="19"/>
                    <a:pt x="59" y="19"/>
                    <a:pt x="58" y="19"/>
                  </a:cubicBezTo>
                  <a:cubicBezTo>
                    <a:pt x="58" y="20"/>
                    <a:pt x="58" y="20"/>
                    <a:pt x="57" y="20"/>
                  </a:cubicBezTo>
                  <a:cubicBezTo>
                    <a:pt x="57" y="20"/>
                    <a:pt x="56" y="19"/>
                    <a:pt x="54" y="19"/>
                  </a:cubicBezTo>
                  <a:cubicBezTo>
                    <a:pt x="53" y="18"/>
                    <a:pt x="52" y="17"/>
                    <a:pt x="50" y="16"/>
                  </a:cubicBezTo>
                  <a:cubicBezTo>
                    <a:pt x="48" y="15"/>
                    <a:pt x="46" y="14"/>
                    <a:pt x="43" y="13"/>
                  </a:cubicBezTo>
                  <a:cubicBezTo>
                    <a:pt x="41" y="13"/>
                    <a:pt x="38" y="12"/>
                    <a:pt x="35" y="12"/>
                  </a:cubicBezTo>
                  <a:cubicBezTo>
                    <a:pt x="32" y="12"/>
                    <a:pt x="29" y="13"/>
                    <a:pt x="27" y="13"/>
                  </a:cubicBezTo>
                  <a:cubicBezTo>
                    <a:pt x="25" y="14"/>
                    <a:pt x="23" y="15"/>
                    <a:pt x="21" y="17"/>
                  </a:cubicBezTo>
                  <a:cubicBezTo>
                    <a:pt x="20" y="18"/>
                    <a:pt x="19" y="19"/>
                    <a:pt x="18" y="21"/>
                  </a:cubicBezTo>
                  <a:cubicBezTo>
                    <a:pt x="17" y="23"/>
                    <a:pt x="17" y="25"/>
                    <a:pt x="17" y="27"/>
                  </a:cubicBezTo>
                  <a:cubicBezTo>
                    <a:pt x="17" y="30"/>
                    <a:pt x="18" y="32"/>
                    <a:pt x="19" y="35"/>
                  </a:cubicBezTo>
                  <a:cubicBezTo>
                    <a:pt x="21" y="37"/>
                    <a:pt x="22" y="39"/>
                    <a:pt x="25" y="40"/>
                  </a:cubicBezTo>
                  <a:cubicBezTo>
                    <a:pt x="27" y="42"/>
                    <a:pt x="29" y="43"/>
                    <a:pt x="32" y="45"/>
                  </a:cubicBezTo>
                  <a:cubicBezTo>
                    <a:pt x="35" y="46"/>
                    <a:pt x="38" y="48"/>
                    <a:pt x="41" y="49"/>
                  </a:cubicBezTo>
                  <a:cubicBezTo>
                    <a:pt x="44" y="50"/>
                    <a:pt x="47" y="52"/>
                    <a:pt x="50" y="54"/>
                  </a:cubicBezTo>
                  <a:cubicBezTo>
                    <a:pt x="53" y="55"/>
                    <a:pt x="56" y="57"/>
                    <a:pt x="58" y="59"/>
                  </a:cubicBezTo>
                  <a:cubicBezTo>
                    <a:pt x="60" y="62"/>
                    <a:pt x="62" y="64"/>
                    <a:pt x="63" y="68"/>
                  </a:cubicBezTo>
                  <a:cubicBezTo>
                    <a:pt x="65" y="71"/>
                    <a:pt x="65" y="74"/>
                    <a:pt x="65" y="79"/>
                  </a:cubicBezTo>
                  <a:close/>
                  <a:moveTo>
                    <a:pt x="1650" y="67"/>
                  </a:moveTo>
                  <a:cubicBezTo>
                    <a:pt x="1650" y="106"/>
                    <a:pt x="1650" y="106"/>
                    <a:pt x="1650" y="106"/>
                  </a:cubicBezTo>
                  <a:cubicBezTo>
                    <a:pt x="1650" y="107"/>
                    <a:pt x="1650" y="107"/>
                    <a:pt x="1650" y="107"/>
                  </a:cubicBezTo>
                  <a:cubicBezTo>
                    <a:pt x="1650" y="108"/>
                    <a:pt x="1649" y="108"/>
                    <a:pt x="1649" y="108"/>
                  </a:cubicBezTo>
                  <a:cubicBezTo>
                    <a:pt x="1648" y="108"/>
                    <a:pt x="1648" y="108"/>
                    <a:pt x="1647" y="109"/>
                  </a:cubicBezTo>
                  <a:cubicBezTo>
                    <a:pt x="1646" y="109"/>
                    <a:pt x="1645" y="109"/>
                    <a:pt x="1643" y="109"/>
                  </a:cubicBezTo>
                  <a:cubicBezTo>
                    <a:pt x="1642" y="109"/>
                    <a:pt x="1641" y="109"/>
                    <a:pt x="1640" y="109"/>
                  </a:cubicBezTo>
                  <a:cubicBezTo>
                    <a:pt x="1639" y="108"/>
                    <a:pt x="1638" y="108"/>
                    <a:pt x="1638" y="108"/>
                  </a:cubicBezTo>
                  <a:cubicBezTo>
                    <a:pt x="1637" y="108"/>
                    <a:pt x="1637" y="108"/>
                    <a:pt x="1636" y="107"/>
                  </a:cubicBezTo>
                  <a:cubicBezTo>
                    <a:pt x="1636" y="107"/>
                    <a:pt x="1636" y="107"/>
                    <a:pt x="1636" y="106"/>
                  </a:cubicBezTo>
                  <a:cubicBezTo>
                    <a:pt x="1636" y="67"/>
                    <a:pt x="1636" y="67"/>
                    <a:pt x="1636" y="67"/>
                  </a:cubicBezTo>
                  <a:cubicBezTo>
                    <a:pt x="1606" y="7"/>
                    <a:pt x="1606" y="7"/>
                    <a:pt x="1606" y="7"/>
                  </a:cubicBezTo>
                  <a:cubicBezTo>
                    <a:pt x="1605" y="6"/>
                    <a:pt x="1605" y="5"/>
                    <a:pt x="1605" y="4"/>
                  </a:cubicBezTo>
                  <a:cubicBezTo>
                    <a:pt x="1605" y="3"/>
                    <a:pt x="1605" y="3"/>
                    <a:pt x="1605" y="2"/>
                  </a:cubicBezTo>
                  <a:cubicBezTo>
                    <a:pt x="1606" y="2"/>
                    <a:pt x="1606" y="2"/>
                    <a:pt x="1608" y="2"/>
                  </a:cubicBezTo>
                  <a:cubicBezTo>
                    <a:pt x="1609" y="2"/>
                    <a:pt x="1610" y="1"/>
                    <a:pt x="1612" y="1"/>
                  </a:cubicBezTo>
                  <a:cubicBezTo>
                    <a:pt x="1613" y="1"/>
                    <a:pt x="1615" y="2"/>
                    <a:pt x="1616" y="2"/>
                  </a:cubicBezTo>
                  <a:cubicBezTo>
                    <a:pt x="1617" y="2"/>
                    <a:pt x="1618" y="2"/>
                    <a:pt x="1618" y="2"/>
                  </a:cubicBezTo>
                  <a:cubicBezTo>
                    <a:pt x="1619" y="2"/>
                    <a:pt x="1619" y="3"/>
                    <a:pt x="1620" y="3"/>
                  </a:cubicBezTo>
                  <a:cubicBezTo>
                    <a:pt x="1620" y="3"/>
                    <a:pt x="1620" y="4"/>
                    <a:pt x="1620" y="4"/>
                  </a:cubicBezTo>
                  <a:cubicBezTo>
                    <a:pt x="1635" y="35"/>
                    <a:pt x="1635" y="35"/>
                    <a:pt x="1635" y="35"/>
                  </a:cubicBezTo>
                  <a:cubicBezTo>
                    <a:pt x="1637" y="38"/>
                    <a:pt x="1638" y="41"/>
                    <a:pt x="1639" y="44"/>
                  </a:cubicBezTo>
                  <a:cubicBezTo>
                    <a:pt x="1641" y="47"/>
                    <a:pt x="1642" y="50"/>
                    <a:pt x="1644" y="54"/>
                  </a:cubicBezTo>
                  <a:cubicBezTo>
                    <a:pt x="1644" y="54"/>
                    <a:pt x="1644" y="54"/>
                    <a:pt x="1644" y="54"/>
                  </a:cubicBezTo>
                  <a:cubicBezTo>
                    <a:pt x="1645" y="50"/>
                    <a:pt x="1646" y="47"/>
                    <a:pt x="1648" y="44"/>
                  </a:cubicBezTo>
                  <a:cubicBezTo>
                    <a:pt x="1649" y="41"/>
                    <a:pt x="1650" y="38"/>
                    <a:pt x="1652" y="35"/>
                  </a:cubicBezTo>
                  <a:cubicBezTo>
                    <a:pt x="1666" y="4"/>
                    <a:pt x="1666" y="4"/>
                    <a:pt x="1666" y="4"/>
                  </a:cubicBezTo>
                  <a:cubicBezTo>
                    <a:pt x="1667" y="4"/>
                    <a:pt x="1667" y="3"/>
                    <a:pt x="1667" y="3"/>
                  </a:cubicBezTo>
                  <a:cubicBezTo>
                    <a:pt x="1667" y="3"/>
                    <a:pt x="1668" y="2"/>
                    <a:pt x="1668" y="2"/>
                  </a:cubicBezTo>
                  <a:cubicBezTo>
                    <a:pt x="1669" y="2"/>
                    <a:pt x="1670" y="2"/>
                    <a:pt x="1671" y="2"/>
                  </a:cubicBezTo>
                  <a:cubicBezTo>
                    <a:pt x="1672" y="2"/>
                    <a:pt x="1673" y="1"/>
                    <a:pt x="1674" y="1"/>
                  </a:cubicBezTo>
                  <a:cubicBezTo>
                    <a:pt x="1676" y="1"/>
                    <a:pt x="1678" y="2"/>
                    <a:pt x="1679" y="2"/>
                  </a:cubicBezTo>
                  <a:cubicBezTo>
                    <a:pt x="1680" y="2"/>
                    <a:pt x="1681" y="2"/>
                    <a:pt x="1681" y="2"/>
                  </a:cubicBezTo>
                  <a:cubicBezTo>
                    <a:pt x="1682" y="3"/>
                    <a:pt x="1682" y="3"/>
                    <a:pt x="1682" y="4"/>
                  </a:cubicBezTo>
                  <a:cubicBezTo>
                    <a:pt x="1681" y="5"/>
                    <a:pt x="1681" y="6"/>
                    <a:pt x="1680" y="7"/>
                  </a:cubicBezTo>
                  <a:lnTo>
                    <a:pt x="1650" y="67"/>
                  </a:lnTo>
                  <a:close/>
                  <a:moveTo>
                    <a:pt x="1594" y="8"/>
                  </a:moveTo>
                  <a:cubicBezTo>
                    <a:pt x="1594" y="9"/>
                    <a:pt x="1594" y="10"/>
                    <a:pt x="1594" y="11"/>
                  </a:cubicBezTo>
                  <a:cubicBezTo>
                    <a:pt x="1594" y="12"/>
                    <a:pt x="1594" y="12"/>
                    <a:pt x="1594" y="13"/>
                  </a:cubicBezTo>
                  <a:cubicBezTo>
                    <a:pt x="1593" y="13"/>
                    <a:pt x="1593" y="13"/>
                    <a:pt x="1593" y="14"/>
                  </a:cubicBezTo>
                  <a:cubicBezTo>
                    <a:pt x="1592" y="14"/>
                    <a:pt x="1592" y="14"/>
                    <a:pt x="1592" y="14"/>
                  </a:cubicBezTo>
                  <a:cubicBezTo>
                    <a:pt x="1562" y="14"/>
                    <a:pt x="1562" y="14"/>
                    <a:pt x="1562" y="14"/>
                  </a:cubicBezTo>
                  <a:cubicBezTo>
                    <a:pt x="1562" y="106"/>
                    <a:pt x="1562" y="106"/>
                    <a:pt x="1562" y="106"/>
                  </a:cubicBezTo>
                  <a:cubicBezTo>
                    <a:pt x="1562" y="107"/>
                    <a:pt x="1562" y="107"/>
                    <a:pt x="1561" y="107"/>
                  </a:cubicBezTo>
                  <a:cubicBezTo>
                    <a:pt x="1561" y="108"/>
                    <a:pt x="1561" y="108"/>
                    <a:pt x="1560" y="108"/>
                  </a:cubicBezTo>
                  <a:cubicBezTo>
                    <a:pt x="1560" y="108"/>
                    <a:pt x="1559" y="108"/>
                    <a:pt x="1558" y="109"/>
                  </a:cubicBezTo>
                  <a:cubicBezTo>
                    <a:pt x="1557" y="109"/>
                    <a:pt x="1556" y="109"/>
                    <a:pt x="1555" y="109"/>
                  </a:cubicBezTo>
                  <a:cubicBezTo>
                    <a:pt x="1553" y="109"/>
                    <a:pt x="1552" y="109"/>
                    <a:pt x="1551" y="109"/>
                  </a:cubicBezTo>
                  <a:cubicBezTo>
                    <a:pt x="1550" y="108"/>
                    <a:pt x="1550" y="108"/>
                    <a:pt x="1549" y="108"/>
                  </a:cubicBezTo>
                  <a:cubicBezTo>
                    <a:pt x="1548" y="108"/>
                    <a:pt x="1548" y="108"/>
                    <a:pt x="1548" y="107"/>
                  </a:cubicBezTo>
                  <a:cubicBezTo>
                    <a:pt x="1548" y="107"/>
                    <a:pt x="1548" y="107"/>
                    <a:pt x="1548" y="106"/>
                  </a:cubicBezTo>
                  <a:cubicBezTo>
                    <a:pt x="1548" y="14"/>
                    <a:pt x="1548" y="14"/>
                    <a:pt x="1548" y="14"/>
                  </a:cubicBezTo>
                  <a:cubicBezTo>
                    <a:pt x="1518" y="14"/>
                    <a:pt x="1518" y="14"/>
                    <a:pt x="1518" y="14"/>
                  </a:cubicBezTo>
                  <a:cubicBezTo>
                    <a:pt x="1517" y="14"/>
                    <a:pt x="1517" y="14"/>
                    <a:pt x="1516" y="14"/>
                  </a:cubicBezTo>
                  <a:cubicBezTo>
                    <a:pt x="1516" y="13"/>
                    <a:pt x="1516" y="13"/>
                    <a:pt x="1516" y="13"/>
                  </a:cubicBezTo>
                  <a:cubicBezTo>
                    <a:pt x="1515" y="12"/>
                    <a:pt x="1515" y="12"/>
                    <a:pt x="1515" y="11"/>
                  </a:cubicBezTo>
                  <a:cubicBezTo>
                    <a:pt x="1515" y="10"/>
                    <a:pt x="1515" y="9"/>
                    <a:pt x="1515" y="8"/>
                  </a:cubicBezTo>
                  <a:cubicBezTo>
                    <a:pt x="1515" y="7"/>
                    <a:pt x="1515" y="6"/>
                    <a:pt x="1515" y="5"/>
                  </a:cubicBezTo>
                  <a:cubicBezTo>
                    <a:pt x="1515" y="4"/>
                    <a:pt x="1515" y="4"/>
                    <a:pt x="1516" y="3"/>
                  </a:cubicBezTo>
                  <a:cubicBezTo>
                    <a:pt x="1516" y="3"/>
                    <a:pt x="1516" y="3"/>
                    <a:pt x="1516" y="2"/>
                  </a:cubicBezTo>
                  <a:cubicBezTo>
                    <a:pt x="1517" y="2"/>
                    <a:pt x="1517" y="2"/>
                    <a:pt x="1518" y="2"/>
                  </a:cubicBezTo>
                  <a:cubicBezTo>
                    <a:pt x="1592" y="2"/>
                    <a:pt x="1592" y="2"/>
                    <a:pt x="1592" y="2"/>
                  </a:cubicBezTo>
                  <a:cubicBezTo>
                    <a:pt x="1592" y="2"/>
                    <a:pt x="1592" y="2"/>
                    <a:pt x="1593" y="2"/>
                  </a:cubicBezTo>
                  <a:cubicBezTo>
                    <a:pt x="1593" y="3"/>
                    <a:pt x="1593" y="3"/>
                    <a:pt x="1594" y="3"/>
                  </a:cubicBezTo>
                  <a:cubicBezTo>
                    <a:pt x="1594" y="4"/>
                    <a:pt x="1594" y="4"/>
                    <a:pt x="1594" y="5"/>
                  </a:cubicBezTo>
                  <a:cubicBezTo>
                    <a:pt x="1594" y="6"/>
                    <a:pt x="1594" y="7"/>
                    <a:pt x="1594" y="8"/>
                  </a:cubicBezTo>
                  <a:close/>
                  <a:moveTo>
                    <a:pt x="1493" y="106"/>
                  </a:moveTo>
                  <a:cubicBezTo>
                    <a:pt x="1493" y="107"/>
                    <a:pt x="1493" y="107"/>
                    <a:pt x="1493" y="107"/>
                  </a:cubicBezTo>
                  <a:cubicBezTo>
                    <a:pt x="1492" y="108"/>
                    <a:pt x="1492" y="108"/>
                    <a:pt x="1491" y="108"/>
                  </a:cubicBezTo>
                  <a:cubicBezTo>
                    <a:pt x="1491" y="108"/>
                    <a:pt x="1490" y="108"/>
                    <a:pt x="1489" y="109"/>
                  </a:cubicBezTo>
                  <a:cubicBezTo>
                    <a:pt x="1488" y="109"/>
                    <a:pt x="1487" y="109"/>
                    <a:pt x="1486" y="109"/>
                  </a:cubicBezTo>
                  <a:cubicBezTo>
                    <a:pt x="1484" y="109"/>
                    <a:pt x="1483" y="109"/>
                    <a:pt x="1482" y="109"/>
                  </a:cubicBezTo>
                  <a:cubicBezTo>
                    <a:pt x="1482" y="108"/>
                    <a:pt x="1481" y="108"/>
                    <a:pt x="1480" y="108"/>
                  </a:cubicBezTo>
                  <a:cubicBezTo>
                    <a:pt x="1480" y="108"/>
                    <a:pt x="1479" y="108"/>
                    <a:pt x="1479" y="107"/>
                  </a:cubicBezTo>
                  <a:cubicBezTo>
                    <a:pt x="1479" y="107"/>
                    <a:pt x="1479" y="107"/>
                    <a:pt x="1479" y="106"/>
                  </a:cubicBezTo>
                  <a:cubicBezTo>
                    <a:pt x="1479" y="4"/>
                    <a:pt x="1479" y="4"/>
                    <a:pt x="1479" y="4"/>
                  </a:cubicBezTo>
                  <a:cubicBezTo>
                    <a:pt x="1479" y="4"/>
                    <a:pt x="1479" y="3"/>
                    <a:pt x="1479" y="3"/>
                  </a:cubicBezTo>
                  <a:cubicBezTo>
                    <a:pt x="1479" y="3"/>
                    <a:pt x="1480" y="2"/>
                    <a:pt x="1480" y="2"/>
                  </a:cubicBezTo>
                  <a:cubicBezTo>
                    <a:pt x="1481" y="2"/>
                    <a:pt x="1482" y="2"/>
                    <a:pt x="1483" y="2"/>
                  </a:cubicBezTo>
                  <a:cubicBezTo>
                    <a:pt x="1483" y="2"/>
                    <a:pt x="1485" y="1"/>
                    <a:pt x="1486" y="1"/>
                  </a:cubicBezTo>
                  <a:cubicBezTo>
                    <a:pt x="1487" y="1"/>
                    <a:pt x="1488" y="2"/>
                    <a:pt x="1489" y="2"/>
                  </a:cubicBezTo>
                  <a:cubicBezTo>
                    <a:pt x="1490" y="2"/>
                    <a:pt x="1491" y="2"/>
                    <a:pt x="1491" y="2"/>
                  </a:cubicBezTo>
                  <a:cubicBezTo>
                    <a:pt x="1492" y="2"/>
                    <a:pt x="1492" y="3"/>
                    <a:pt x="1493" y="3"/>
                  </a:cubicBezTo>
                  <a:cubicBezTo>
                    <a:pt x="1493" y="3"/>
                    <a:pt x="1493" y="4"/>
                    <a:pt x="1493" y="4"/>
                  </a:cubicBezTo>
                  <a:lnTo>
                    <a:pt x="1493" y="106"/>
                  </a:lnTo>
                  <a:close/>
                  <a:moveTo>
                    <a:pt x="1452" y="79"/>
                  </a:moveTo>
                  <a:cubicBezTo>
                    <a:pt x="1452" y="83"/>
                    <a:pt x="1451" y="88"/>
                    <a:pt x="1449" y="92"/>
                  </a:cubicBezTo>
                  <a:cubicBezTo>
                    <a:pt x="1447" y="96"/>
                    <a:pt x="1445" y="99"/>
                    <a:pt x="1442" y="102"/>
                  </a:cubicBezTo>
                  <a:cubicBezTo>
                    <a:pt x="1438" y="104"/>
                    <a:pt x="1434" y="107"/>
                    <a:pt x="1430" y="108"/>
                  </a:cubicBezTo>
                  <a:cubicBezTo>
                    <a:pt x="1426" y="109"/>
                    <a:pt x="1421" y="110"/>
                    <a:pt x="1416" y="110"/>
                  </a:cubicBezTo>
                  <a:cubicBezTo>
                    <a:pt x="1412" y="110"/>
                    <a:pt x="1409" y="110"/>
                    <a:pt x="1406" y="109"/>
                  </a:cubicBezTo>
                  <a:cubicBezTo>
                    <a:pt x="1403" y="108"/>
                    <a:pt x="1400" y="108"/>
                    <a:pt x="1398" y="107"/>
                  </a:cubicBezTo>
                  <a:cubicBezTo>
                    <a:pt x="1395" y="106"/>
                    <a:pt x="1393" y="105"/>
                    <a:pt x="1392" y="104"/>
                  </a:cubicBezTo>
                  <a:cubicBezTo>
                    <a:pt x="1390" y="103"/>
                    <a:pt x="1389" y="102"/>
                    <a:pt x="1388" y="102"/>
                  </a:cubicBezTo>
                  <a:cubicBezTo>
                    <a:pt x="1388" y="101"/>
                    <a:pt x="1387" y="100"/>
                    <a:pt x="1387" y="99"/>
                  </a:cubicBezTo>
                  <a:cubicBezTo>
                    <a:pt x="1387" y="98"/>
                    <a:pt x="1386" y="97"/>
                    <a:pt x="1386" y="95"/>
                  </a:cubicBezTo>
                  <a:cubicBezTo>
                    <a:pt x="1386" y="94"/>
                    <a:pt x="1387" y="93"/>
                    <a:pt x="1387" y="92"/>
                  </a:cubicBezTo>
                  <a:cubicBezTo>
                    <a:pt x="1387" y="91"/>
                    <a:pt x="1387" y="91"/>
                    <a:pt x="1387" y="90"/>
                  </a:cubicBezTo>
                  <a:cubicBezTo>
                    <a:pt x="1387" y="90"/>
                    <a:pt x="1388" y="89"/>
                    <a:pt x="1388" y="89"/>
                  </a:cubicBezTo>
                  <a:cubicBezTo>
                    <a:pt x="1388" y="89"/>
                    <a:pt x="1389" y="89"/>
                    <a:pt x="1389" y="89"/>
                  </a:cubicBezTo>
                  <a:cubicBezTo>
                    <a:pt x="1390" y="89"/>
                    <a:pt x="1391" y="89"/>
                    <a:pt x="1392" y="90"/>
                  </a:cubicBezTo>
                  <a:cubicBezTo>
                    <a:pt x="1394" y="91"/>
                    <a:pt x="1396" y="92"/>
                    <a:pt x="1398" y="93"/>
                  </a:cubicBezTo>
                  <a:cubicBezTo>
                    <a:pt x="1400" y="94"/>
                    <a:pt x="1403" y="95"/>
                    <a:pt x="1406" y="96"/>
                  </a:cubicBezTo>
                  <a:cubicBezTo>
                    <a:pt x="1409" y="97"/>
                    <a:pt x="1412" y="98"/>
                    <a:pt x="1416" y="98"/>
                  </a:cubicBezTo>
                  <a:cubicBezTo>
                    <a:pt x="1419" y="98"/>
                    <a:pt x="1422" y="97"/>
                    <a:pt x="1425" y="97"/>
                  </a:cubicBezTo>
                  <a:cubicBezTo>
                    <a:pt x="1427" y="96"/>
                    <a:pt x="1430" y="95"/>
                    <a:pt x="1431" y="93"/>
                  </a:cubicBezTo>
                  <a:cubicBezTo>
                    <a:pt x="1433" y="92"/>
                    <a:pt x="1435" y="90"/>
                    <a:pt x="1436" y="88"/>
                  </a:cubicBezTo>
                  <a:cubicBezTo>
                    <a:pt x="1437" y="85"/>
                    <a:pt x="1437" y="83"/>
                    <a:pt x="1437" y="80"/>
                  </a:cubicBezTo>
                  <a:cubicBezTo>
                    <a:pt x="1437" y="77"/>
                    <a:pt x="1436" y="74"/>
                    <a:pt x="1435" y="72"/>
                  </a:cubicBezTo>
                  <a:cubicBezTo>
                    <a:pt x="1434" y="70"/>
                    <a:pt x="1432" y="68"/>
                    <a:pt x="1430" y="67"/>
                  </a:cubicBezTo>
                  <a:cubicBezTo>
                    <a:pt x="1427" y="65"/>
                    <a:pt x="1425" y="64"/>
                    <a:pt x="1422" y="62"/>
                  </a:cubicBezTo>
                  <a:cubicBezTo>
                    <a:pt x="1419" y="61"/>
                    <a:pt x="1416" y="60"/>
                    <a:pt x="1413" y="58"/>
                  </a:cubicBezTo>
                  <a:cubicBezTo>
                    <a:pt x="1410" y="57"/>
                    <a:pt x="1407" y="55"/>
                    <a:pt x="1404" y="54"/>
                  </a:cubicBezTo>
                  <a:cubicBezTo>
                    <a:pt x="1401" y="52"/>
                    <a:pt x="1399" y="50"/>
                    <a:pt x="1397" y="48"/>
                  </a:cubicBezTo>
                  <a:cubicBezTo>
                    <a:pt x="1394" y="45"/>
                    <a:pt x="1393" y="43"/>
                    <a:pt x="1391" y="39"/>
                  </a:cubicBezTo>
                  <a:cubicBezTo>
                    <a:pt x="1390" y="36"/>
                    <a:pt x="1389" y="33"/>
                    <a:pt x="1389" y="28"/>
                  </a:cubicBezTo>
                  <a:cubicBezTo>
                    <a:pt x="1389" y="24"/>
                    <a:pt x="1390" y="20"/>
                    <a:pt x="1392" y="16"/>
                  </a:cubicBezTo>
                  <a:cubicBezTo>
                    <a:pt x="1393" y="13"/>
                    <a:pt x="1395" y="10"/>
                    <a:pt x="1398" y="8"/>
                  </a:cubicBezTo>
                  <a:cubicBezTo>
                    <a:pt x="1401" y="5"/>
                    <a:pt x="1405" y="3"/>
                    <a:pt x="1409" y="2"/>
                  </a:cubicBezTo>
                  <a:cubicBezTo>
                    <a:pt x="1413" y="1"/>
                    <a:pt x="1417" y="0"/>
                    <a:pt x="1421" y="0"/>
                  </a:cubicBezTo>
                  <a:cubicBezTo>
                    <a:pt x="1424" y="0"/>
                    <a:pt x="1426" y="1"/>
                    <a:pt x="1429" y="1"/>
                  </a:cubicBezTo>
                  <a:cubicBezTo>
                    <a:pt x="1431" y="1"/>
                    <a:pt x="1433" y="2"/>
                    <a:pt x="1435" y="3"/>
                  </a:cubicBezTo>
                  <a:cubicBezTo>
                    <a:pt x="1437" y="3"/>
                    <a:pt x="1439" y="4"/>
                    <a:pt x="1441" y="5"/>
                  </a:cubicBezTo>
                  <a:cubicBezTo>
                    <a:pt x="1443" y="6"/>
                    <a:pt x="1444" y="7"/>
                    <a:pt x="1444" y="7"/>
                  </a:cubicBezTo>
                  <a:cubicBezTo>
                    <a:pt x="1445" y="8"/>
                    <a:pt x="1445" y="8"/>
                    <a:pt x="1445" y="8"/>
                  </a:cubicBezTo>
                  <a:cubicBezTo>
                    <a:pt x="1445" y="9"/>
                    <a:pt x="1445" y="9"/>
                    <a:pt x="1446" y="9"/>
                  </a:cubicBezTo>
                  <a:cubicBezTo>
                    <a:pt x="1446" y="10"/>
                    <a:pt x="1446" y="10"/>
                    <a:pt x="1446" y="11"/>
                  </a:cubicBezTo>
                  <a:cubicBezTo>
                    <a:pt x="1446" y="12"/>
                    <a:pt x="1446" y="13"/>
                    <a:pt x="1446" y="14"/>
                  </a:cubicBezTo>
                  <a:cubicBezTo>
                    <a:pt x="1446" y="15"/>
                    <a:pt x="1446" y="15"/>
                    <a:pt x="1446" y="16"/>
                  </a:cubicBezTo>
                  <a:cubicBezTo>
                    <a:pt x="1446" y="17"/>
                    <a:pt x="1446" y="18"/>
                    <a:pt x="1445" y="18"/>
                  </a:cubicBezTo>
                  <a:cubicBezTo>
                    <a:pt x="1445" y="19"/>
                    <a:pt x="1445" y="19"/>
                    <a:pt x="1445" y="19"/>
                  </a:cubicBezTo>
                  <a:cubicBezTo>
                    <a:pt x="1444" y="20"/>
                    <a:pt x="1444" y="20"/>
                    <a:pt x="1444" y="20"/>
                  </a:cubicBezTo>
                  <a:cubicBezTo>
                    <a:pt x="1443" y="20"/>
                    <a:pt x="1442" y="19"/>
                    <a:pt x="1441" y="19"/>
                  </a:cubicBezTo>
                  <a:cubicBezTo>
                    <a:pt x="1440" y="18"/>
                    <a:pt x="1438" y="17"/>
                    <a:pt x="1436" y="16"/>
                  </a:cubicBezTo>
                  <a:cubicBezTo>
                    <a:pt x="1434" y="15"/>
                    <a:pt x="1432" y="14"/>
                    <a:pt x="1430" y="13"/>
                  </a:cubicBezTo>
                  <a:cubicBezTo>
                    <a:pt x="1427" y="13"/>
                    <a:pt x="1424" y="12"/>
                    <a:pt x="1421" y="12"/>
                  </a:cubicBezTo>
                  <a:cubicBezTo>
                    <a:pt x="1418" y="12"/>
                    <a:pt x="1415" y="13"/>
                    <a:pt x="1413" y="13"/>
                  </a:cubicBezTo>
                  <a:cubicBezTo>
                    <a:pt x="1411" y="14"/>
                    <a:pt x="1409" y="15"/>
                    <a:pt x="1408" y="17"/>
                  </a:cubicBezTo>
                  <a:cubicBezTo>
                    <a:pt x="1406" y="18"/>
                    <a:pt x="1405" y="19"/>
                    <a:pt x="1405" y="21"/>
                  </a:cubicBezTo>
                  <a:cubicBezTo>
                    <a:pt x="1404" y="23"/>
                    <a:pt x="1403" y="25"/>
                    <a:pt x="1403" y="27"/>
                  </a:cubicBezTo>
                  <a:cubicBezTo>
                    <a:pt x="1403" y="30"/>
                    <a:pt x="1404" y="32"/>
                    <a:pt x="1406" y="35"/>
                  </a:cubicBezTo>
                  <a:cubicBezTo>
                    <a:pt x="1407" y="37"/>
                    <a:pt x="1409" y="39"/>
                    <a:pt x="1411" y="40"/>
                  </a:cubicBezTo>
                  <a:cubicBezTo>
                    <a:pt x="1413" y="42"/>
                    <a:pt x="1416" y="43"/>
                    <a:pt x="1419" y="45"/>
                  </a:cubicBezTo>
                  <a:cubicBezTo>
                    <a:pt x="1422" y="46"/>
                    <a:pt x="1425" y="48"/>
                    <a:pt x="1428" y="49"/>
                  </a:cubicBezTo>
                  <a:cubicBezTo>
                    <a:pt x="1431" y="50"/>
                    <a:pt x="1434" y="52"/>
                    <a:pt x="1437" y="54"/>
                  </a:cubicBezTo>
                  <a:cubicBezTo>
                    <a:pt x="1439" y="55"/>
                    <a:pt x="1442" y="57"/>
                    <a:pt x="1444" y="59"/>
                  </a:cubicBezTo>
                  <a:cubicBezTo>
                    <a:pt x="1447" y="62"/>
                    <a:pt x="1448" y="64"/>
                    <a:pt x="1450" y="68"/>
                  </a:cubicBezTo>
                  <a:cubicBezTo>
                    <a:pt x="1451" y="71"/>
                    <a:pt x="1452" y="74"/>
                    <a:pt x="1452" y="79"/>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383" name="Freeform 7"/>
            <p:cNvSpPr/>
            <p:nvPr/>
          </p:nvSpPr>
          <p:spPr bwMode="auto">
            <a:xfrm>
              <a:off x="3600940" y="5175672"/>
              <a:ext cx="475474" cy="584915"/>
            </a:xfrm>
            <a:custGeom>
              <a:avLst/>
              <a:gdLst>
                <a:gd name="T0" fmla="*/ 112 w 271"/>
                <a:gd name="T1" fmla="*/ 216 h 332"/>
                <a:gd name="T2" fmla="*/ 75 w 271"/>
                <a:gd name="T3" fmla="*/ 291 h 332"/>
                <a:gd name="T4" fmla="*/ 38 w 271"/>
                <a:gd name="T5" fmla="*/ 324 h 332"/>
                <a:gd name="T6" fmla="*/ 35 w 271"/>
                <a:gd name="T7" fmla="*/ 316 h 332"/>
                <a:gd name="T8" fmla="*/ 9 w 271"/>
                <a:gd name="T9" fmla="*/ 324 h 332"/>
                <a:gd name="T10" fmla="*/ 83 w 271"/>
                <a:gd name="T11" fmla="*/ 238 h 332"/>
                <a:gd name="T12" fmla="*/ 104 w 271"/>
                <a:gd name="T13" fmla="*/ 170 h 332"/>
                <a:gd name="T14" fmla="*/ 97 w 271"/>
                <a:gd name="T15" fmla="*/ 163 h 332"/>
                <a:gd name="T16" fmla="*/ 45 w 271"/>
                <a:gd name="T17" fmla="*/ 182 h 332"/>
                <a:gd name="T18" fmla="*/ 21 w 271"/>
                <a:gd name="T19" fmla="*/ 165 h 332"/>
                <a:gd name="T20" fmla="*/ 33 w 271"/>
                <a:gd name="T21" fmla="*/ 154 h 332"/>
                <a:gd name="T22" fmla="*/ 108 w 271"/>
                <a:gd name="T23" fmla="*/ 126 h 332"/>
                <a:gd name="T24" fmla="*/ 121 w 271"/>
                <a:gd name="T25" fmla="*/ 48 h 332"/>
                <a:gd name="T26" fmla="*/ 109 w 271"/>
                <a:gd name="T27" fmla="*/ 26 h 332"/>
                <a:gd name="T28" fmla="*/ 113 w 271"/>
                <a:gd name="T29" fmla="*/ 4 h 332"/>
                <a:gd name="T30" fmla="*/ 143 w 271"/>
                <a:gd name="T31" fmla="*/ 35 h 332"/>
                <a:gd name="T32" fmla="*/ 141 w 271"/>
                <a:gd name="T33" fmla="*/ 79 h 332"/>
                <a:gd name="T34" fmla="*/ 138 w 271"/>
                <a:gd name="T35" fmla="*/ 114 h 332"/>
                <a:gd name="T36" fmla="*/ 161 w 271"/>
                <a:gd name="T37" fmla="*/ 107 h 332"/>
                <a:gd name="T38" fmla="*/ 190 w 271"/>
                <a:gd name="T39" fmla="*/ 108 h 332"/>
                <a:gd name="T40" fmla="*/ 197 w 271"/>
                <a:gd name="T41" fmla="*/ 119 h 332"/>
                <a:gd name="T42" fmla="*/ 187 w 271"/>
                <a:gd name="T43" fmla="*/ 134 h 332"/>
                <a:gd name="T44" fmla="*/ 157 w 271"/>
                <a:gd name="T45" fmla="*/ 142 h 332"/>
                <a:gd name="T46" fmla="*/ 130 w 271"/>
                <a:gd name="T47" fmla="*/ 156 h 332"/>
                <a:gd name="T48" fmla="*/ 128 w 271"/>
                <a:gd name="T49" fmla="*/ 185 h 332"/>
                <a:gd name="T50" fmla="*/ 148 w 271"/>
                <a:gd name="T51" fmla="*/ 208 h 332"/>
                <a:gd name="T52" fmla="*/ 187 w 271"/>
                <a:gd name="T53" fmla="*/ 258 h 332"/>
                <a:gd name="T54" fmla="*/ 241 w 271"/>
                <a:gd name="T55" fmla="*/ 293 h 332"/>
                <a:gd name="T56" fmla="*/ 265 w 271"/>
                <a:gd name="T57" fmla="*/ 302 h 332"/>
                <a:gd name="T58" fmla="*/ 261 w 271"/>
                <a:gd name="T59" fmla="*/ 315 h 332"/>
                <a:gd name="T60" fmla="*/ 255 w 271"/>
                <a:gd name="T61" fmla="*/ 323 h 332"/>
                <a:gd name="T62" fmla="*/ 204 w 271"/>
                <a:gd name="T63" fmla="*/ 315 h 332"/>
                <a:gd name="T64" fmla="*/ 160 w 271"/>
                <a:gd name="T65" fmla="*/ 271 h 332"/>
                <a:gd name="T66" fmla="*/ 122 w 271"/>
                <a:gd name="T67"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1" h="332">
                  <a:moveTo>
                    <a:pt x="115" y="212"/>
                  </a:moveTo>
                  <a:cubicBezTo>
                    <a:pt x="113" y="214"/>
                    <a:pt x="113" y="215"/>
                    <a:pt x="112" y="216"/>
                  </a:cubicBezTo>
                  <a:cubicBezTo>
                    <a:pt x="106" y="230"/>
                    <a:pt x="101" y="244"/>
                    <a:pt x="94" y="257"/>
                  </a:cubicBezTo>
                  <a:cubicBezTo>
                    <a:pt x="89" y="269"/>
                    <a:pt x="83" y="281"/>
                    <a:pt x="75" y="291"/>
                  </a:cubicBezTo>
                  <a:cubicBezTo>
                    <a:pt x="70" y="297"/>
                    <a:pt x="66" y="303"/>
                    <a:pt x="60" y="308"/>
                  </a:cubicBezTo>
                  <a:cubicBezTo>
                    <a:pt x="54" y="314"/>
                    <a:pt x="46" y="319"/>
                    <a:pt x="38" y="324"/>
                  </a:cubicBezTo>
                  <a:cubicBezTo>
                    <a:pt x="37" y="325"/>
                    <a:pt x="19" y="332"/>
                    <a:pt x="18" y="331"/>
                  </a:cubicBezTo>
                  <a:cubicBezTo>
                    <a:pt x="18" y="330"/>
                    <a:pt x="35" y="322"/>
                    <a:pt x="35" y="316"/>
                  </a:cubicBezTo>
                  <a:cubicBezTo>
                    <a:pt x="26" y="321"/>
                    <a:pt x="11" y="328"/>
                    <a:pt x="0" y="327"/>
                  </a:cubicBezTo>
                  <a:cubicBezTo>
                    <a:pt x="5" y="325"/>
                    <a:pt x="8" y="324"/>
                    <a:pt x="9" y="324"/>
                  </a:cubicBezTo>
                  <a:cubicBezTo>
                    <a:pt x="29" y="315"/>
                    <a:pt x="45" y="301"/>
                    <a:pt x="57" y="283"/>
                  </a:cubicBezTo>
                  <a:cubicBezTo>
                    <a:pt x="67" y="269"/>
                    <a:pt x="77" y="255"/>
                    <a:pt x="83" y="238"/>
                  </a:cubicBezTo>
                  <a:cubicBezTo>
                    <a:pt x="87" y="227"/>
                    <a:pt x="92" y="217"/>
                    <a:pt x="96" y="205"/>
                  </a:cubicBezTo>
                  <a:cubicBezTo>
                    <a:pt x="99" y="194"/>
                    <a:pt x="101" y="182"/>
                    <a:pt x="104" y="170"/>
                  </a:cubicBezTo>
                  <a:cubicBezTo>
                    <a:pt x="104" y="169"/>
                    <a:pt x="104" y="168"/>
                    <a:pt x="104" y="167"/>
                  </a:cubicBezTo>
                  <a:cubicBezTo>
                    <a:pt x="103" y="162"/>
                    <a:pt x="102" y="161"/>
                    <a:pt x="97" y="163"/>
                  </a:cubicBezTo>
                  <a:cubicBezTo>
                    <a:pt x="83" y="171"/>
                    <a:pt x="67" y="176"/>
                    <a:pt x="52" y="180"/>
                  </a:cubicBezTo>
                  <a:cubicBezTo>
                    <a:pt x="49" y="180"/>
                    <a:pt x="47" y="181"/>
                    <a:pt x="45" y="182"/>
                  </a:cubicBezTo>
                  <a:cubicBezTo>
                    <a:pt x="36" y="187"/>
                    <a:pt x="26" y="182"/>
                    <a:pt x="23" y="172"/>
                  </a:cubicBezTo>
                  <a:cubicBezTo>
                    <a:pt x="23" y="170"/>
                    <a:pt x="21" y="167"/>
                    <a:pt x="21" y="165"/>
                  </a:cubicBezTo>
                  <a:cubicBezTo>
                    <a:pt x="21" y="163"/>
                    <a:pt x="22" y="160"/>
                    <a:pt x="24" y="159"/>
                  </a:cubicBezTo>
                  <a:cubicBezTo>
                    <a:pt x="26" y="157"/>
                    <a:pt x="30" y="155"/>
                    <a:pt x="33" y="154"/>
                  </a:cubicBezTo>
                  <a:cubicBezTo>
                    <a:pt x="46" y="152"/>
                    <a:pt x="58" y="147"/>
                    <a:pt x="70" y="141"/>
                  </a:cubicBezTo>
                  <a:cubicBezTo>
                    <a:pt x="82" y="136"/>
                    <a:pt x="95" y="131"/>
                    <a:pt x="108" y="126"/>
                  </a:cubicBezTo>
                  <a:cubicBezTo>
                    <a:pt x="113" y="124"/>
                    <a:pt x="116" y="122"/>
                    <a:pt x="116" y="116"/>
                  </a:cubicBezTo>
                  <a:cubicBezTo>
                    <a:pt x="119" y="93"/>
                    <a:pt x="123" y="71"/>
                    <a:pt x="121" y="48"/>
                  </a:cubicBezTo>
                  <a:cubicBezTo>
                    <a:pt x="120" y="41"/>
                    <a:pt x="119" y="34"/>
                    <a:pt x="111" y="31"/>
                  </a:cubicBezTo>
                  <a:cubicBezTo>
                    <a:pt x="110" y="30"/>
                    <a:pt x="109" y="28"/>
                    <a:pt x="109" y="26"/>
                  </a:cubicBezTo>
                  <a:cubicBezTo>
                    <a:pt x="108" y="24"/>
                    <a:pt x="108" y="21"/>
                    <a:pt x="108" y="19"/>
                  </a:cubicBezTo>
                  <a:cubicBezTo>
                    <a:pt x="107" y="12"/>
                    <a:pt x="107" y="7"/>
                    <a:pt x="113" y="4"/>
                  </a:cubicBezTo>
                  <a:cubicBezTo>
                    <a:pt x="121" y="0"/>
                    <a:pt x="128" y="0"/>
                    <a:pt x="132" y="6"/>
                  </a:cubicBezTo>
                  <a:cubicBezTo>
                    <a:pt x="139" y="14"/>
                    <a:pt x="143" y="24"/>
                    <a:pt x="143" y="35"/>
                  </a:cubicBezTo>
                  <a:cubicBezTo>
                    <a:pt x="144" y="41"/>
                    <a:pt x="144" y="48"/>
                    <a:pt x="144" y="54"/>
                  </a:cubicBezTo>
                  <a:cubicBezTo>
                    <a:pt x="143" y="62"/>
                    <a:pt x="142" y="71"/>
                    <a:pt x="141" y="79"/>
                  </a:cubicBezTo>
                  <a:cubicBezTo>
                    <a:pt x="140" y="88"/>
                    <a:pt x="139" y="97"/>
                    <a:pt x="138" y="107"/>
                  </a:cubicBezTo>
                  <a:cubicBezTo>
                    <a:pt x="138" y="109"/>
                    <a:pt x="138" y="111"/>
                    <a:pt x="138" y="114"/>
                  </a:cubicBezTo>
                  <a:cubicBezTo>
                    <a:pt x="144" y="112"/>
                    <a:pt x="150" y="111"/>
                    <a:pt x="155" y="109"/>
                  </a:cubicBezTo>
                  <a:cubicBezTo>
                    <a:pt x="157" y="108"/>
                    <a:pt x="159" y="107"/>
                    <a:pt x="161" y="107"/>
                  </a:cubicBezTo>
                  <a:cubicBezTo>
                    <a:pt x="167" y="106"/>
                    <a:pt x="173" y="105"/>
                    <a:pt x="178" y="105"/>
                  </a:cubicBezTo>
                  <a:cubicBezTo>
                    <a:pt x="183" y="104"/>
                    <a:pt x="187" y="105"/>
                    <a:pt x="190" y="108"/>
                  </a:cubicBezTo>
                  <a:cubicBezTo>
                    <a:pt x="190" y="109"/>
                    <a:pt x="191" y="110"/>
                    <a:pt x="192" y="110"/>
                  </a:cubicBezTo>
                  <a:cubicBezTo>
                    <a:pt x="196" y="112"/>
                    <a:pt x="198" y="115"/>
                    <a:pt x="197" y="119"/>
                  </a:cubicBezTo>
                  <a:cubicBezTo>
                    <a:pt x="196" y="122"/>
                    <a:pt x="194" y="124"/>
                    <a:pt x="192" y="127"/>
                  </a:cubicBezTo>
                  <a:cubicBezTo>
                    <a:pt x="191" y="129"/>
                    <a:pt x="189" y="132"/>
                    <a:pt x="187" y="134"/>
                  </a:cubicBezTo>
                  <a:cubicBezTo>
                    <a:pt x="185" y="136"/>
                    <a:pt x="183" y="138"/>
                    <a:pt x="180" y="138"/>
                  </a:cubicBezTo>
                  <a:cubicBezTo>
                    <a:pt x="172" y="140"/>
                    <a:pt x="165" y="140"/>
                    <a:pt x="157" y="142"/>
                  </a:cubicBezTo>
                  <a:cubicBezTo>
                    <a:pt x="150" y="143"/>
                    <a:pt x="143" y="145"/>
                    <a:pt x="137" y="147"/>
                  </a:cubicBezTo>
                  <a:cubicBezTo>
                    <a:pt x="134" y="149"/>
                    <a:pt x="131" y="153"/>
                    <a:pt x="130" y="156"/>
                  </a:cubicBezTo>
                  <a:cubicBezTo>
                    <a:pt x="127" y="164"/>
                    <a:pt x="125" y="172"/>
                    <a:pt x="123" y="180"/>
                  </a:cubicBezTo>
                  <a:cubicBezTo>
                    <a:pt x="123" y="184"/>
                    <a:pt x="126" y="185"/>
                    <a:pt x="128" y="185"/>
                  </a:cubicBezTo>
                  <a:cubicBezTo>
                    <a:pt x="133" y="185"/>
                    <a:pt x="135" y="189"/>
                    <a:pt x="136" y="192"/>
                  </a:cubicBezTo>
                  <a:cubicBezTo>
                    <a:pt x="138" y="199"/>
                    <a:pt x="144" y="203"/>
                    <a:pt x="148" y="208"/>
                  </a:cubicBezTo>
                  <a:cubicBezTo>
                    <a:pt x="151" y="213"/>
                    <a:pt x="156" y="217"/>
                    <a:pt x="159" y="222"/>
                  </a:cubicBezTo>
                  <a:cubicBezTo>
                    <a:pt x="167" y="235"/>
                    <a:pt x="176" y="247"/>
                    <a:pt x="187" y="258"/>
                  </a:cubicBezTo>
                  <a:cubicBezTo>
                    <a:pt x="192" y="264"/>
                    <a:pt x="200" y="268"/>
                    <a:pt x="207" y="273"/>
                  </a:cubicBezTo>
                  <a:cubicBezTo>
                    <a:pt x="218" y="280"/>
                    <a:pt x="229" y="287"/>
                    <a:pt x="241" y="293"/>
                  </a:cubicBezTo>
                  <a:cubicBezTo>
                    <a:pt x="247" y="297"/>
                    <a:pt x="255" y="299"/>
                    <a:pt x="263" y="301"/>
                  </a:cubicBezTo>
                  <a:cubicBezTo>
                    <a:pt x="263" y="302"/>
                    <a:pt x="264" y="302"/>
                    <a:pt x="265" y="302"/>
                  </a:cubicBezTo>
                  <a:cubicBezTo>
                    <a:pt x="268" y="304"/>
                    <a:pt x="271" y="306"/>
                    <a:pt x="270" y="310"/>
                  </a:cubicBezTo>
                  <a:cubicBezTo>
                    <a:pt x="269" y="314"/>
                    <a:pt x="266" y="316"/>
                    <a:pt x="261" y="315"/>
                  </a:cubicBezTo>
                  <a:cubicBezTo>
                    <a:pt x="261" y="315"/>
                    <a:pt x="260" y="315"/>
                    <a:pt x="259" y="315"/>
                  </a:cubicBezTo>
                  <a:cubicBezTo>
                    <a:pt x="261" y="320"/>
                    <a:pt x="259" y="323"/>
                    <a:pt x="255" y="323"/>
                  </a:cubicBezTo>
                  <a:cubicBezTo>
                    <a:pt x="247" y="323"/>
                    <a:pt x="239" y="322"/>
                    <a:pt x="231" y="321"/>
                  </a:cubicBezTo>
                  <a:cubicBezTo>
                    <a:pt x="222" y="319"/>
                    <a:pt x="213" y="317"/>
                    <a:pt x="204" y="315"/>
                  </a:cubicBezTo>
                  <a:cubicBezTo>
                    <a:pt x="195" y="313"/>
                    <a:pt x="187" y="308"/>
                    <a:pt x="181" y="301"/>
                  </a:cubicBezTo>
                  <a:cubicBezTo>
                    <a:pt x="174" y="292"/>
                    <a:pt x="167" y="281"/>
                    <a:pt x="160" y="271"/>
                  </a:cubicBezTo>
                  <a:cubicBezTo>
                    <a:pt x="151" y="260"/>
                    <a:pt x="143" y="248"/>
                    <a:pt x="135" y="237"/>
                  </a:cubicBezTo>
                  <a:cubicBezTo>
                    <a:pt x="131" y="231"/>
                    <a:pt x="126" y="225"/>
                    <a:pt x="122" y="219"/>
                  </a:cubicBezTo>
                  <a:cubicBezTo>
                    <a:pt x="120" y="217"/>
                    <a:pt x="117" y="215"/>
                    <a:pt x="115" y="212"/>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384" name="Freeform 8"/>
            <p:cNvSpPr/>
            <p:nvPr/>
          </p:nvSpPr>
          <p:spPr bwMode="auto">
            <a:xfrm>
              <a:off x="2319070" y="5307345"/>
              <a:ext cx="426670" cy="443677"/>
            </a:xfrm>
            <a:custGeom>
              <a:avLst/>
              <a:gdLst>
                <a:gd name="T0" fmla="*/ 84 w 243"/>
                <a:gd name="T1" fmla="*/ 61 h 252"/>
                <a:gd name="T2" fmla="*/ 85 w 243"/>
                <a:gd name="T3" fmla="*/ 66 h 252"/>
                <a:gd name="T4" fmla="*/ 85 w 243"/>
                <a:gd name="T5" fmla="*/ 77 h 252"/>
                <a:gd name="T6" fmla="*/ 84 w 243"/>
                <a:gd name="T7" fmla="*/ 102 h 252"/>
                <a:gd name="T8" fmla="*/ 85 w 243"/>
                <a:gd name="T9" fmla="*/ 125 h 252"/>
                <a:gd name="T10" fmla="*/ 86 w 243"/>
                <a:gd name="T11" fmla="*/ 128 h 252"/>
                <a:gd name="T12" fmla="*/ 87 w 243"/>
                <a:gd name="T13" fmla="*/ 141 h 252"/>
                <a:gd name="T14" fmla="*/ 86 w 243"/>
                <a:gd name="T15" fmla="*/ 165 h 252"/>
                <a:gd name="T16" fmla="*/ 87 w 243"/>
                <a:gd name="T17" fmla="*/ 182 h 252"/>
                <a:gd name="T18" fmla="*/ 86 w 243"/>
                <a:gd name="T19" fmla="*/ 188 h 252"/>
                <a:gd name="T20" fmla="*/ 86 w 243"/>
                <a:gd name="T21" fmla="*/ 195 h 252"/>
                <a:gd name="T22" fmla="*/ 84 w 243"/>
                <a:gd name="T23" fmla="*/ 200 h 252"/>
                <a:gd name="T24" fmla="*/ 79 w 243"/>
                <a:gd name="T25" fmla="*/ 201 h 252"/>
                <a:gd name="T26" fmla="*/ 27 w 243"/>
                <a:gd name="T27" fmla="*/ 218 h 252"/>
                <a:gd name="T28" fmla="*/ 11 w 243"/>
                <a:gd name="T29" fmla="*/ 224 h 252"/>
                <a:gd name="T30" fmla="*/ 3 w 243"/>
                <a:gd name="T31" fmla="*/ 237 h 252"/>
                <a:gd name="T32" fmla="*/ 12 w 243"/>
                <a:gd name="T33" fmla="*/ 247 h 252"/>
                <a:gd name="T34" fmla="*/ 27 w 243"/>
                <a:gd name="T35" fmla="*/ 250 h 252"/>
                <a:gd name="T36" fmla="*/ 38 w 243"/>
                <a:gd name="T37" fmla="*/ 247 h 252"/>
                <a:gd name="T38" fmla="*/ 72 w 243"/>
                <a:gd name="T39" fmla="*/ 237 h 252"/>
                <a:gd name="T40" fmla="*/ 128 w 243"/>
                <a:gd name="T41" fmla="*/ 221 h 252"/>
                <a:gd name="T42" fmla="*/ 179 w 243"/>
                <a:gd name="T43" fmla="*/ 216 h 252"/>
                <a:gd name="T44" fmla="*/ 214 w 243"/>
                <a:gd name="T45" fmla="*/ 221 h 252"/>
                <a:gd name="T46" fmla="*/ 237 w 243"/>
                <a:gd name="T47" fmla="*/ 217 h 252"/>
                <a:gd name="T48" fmla="*/ 242 w 243"/>
                <a:gd name="T49" fmla="*/ 205 h 252"/>
                <a:gd name="T50" fmla="*/ 229 w 243"/>
                <a:gd name="T51" fmla="*/ 189 h 252"/>
                <a:gd name="T52" fmla="*/ 182 w 243"/>
                <a:gd name="T53" fmla="*/ 184 h 252"/>
                <a:gd name="T54" fmla="*/ 130 w 243"/>
                <a:gd name="T55" fmla="*/ 188 h 252"/>
                <a:gd name="T56" fmla="*/ 124 w 243"/>
                <a:gd name="T57" fmla="*/ 183 h 252"/>
                <a:gd name="T58" fmla="*/ 124 w 243"/>
                <a:gd name="T59" fmla="*/ 139 h 252"/>
                <a:gd name="T60" fmla="*/ 132 w 243"/>
                <a:gd name="T61" fmla="*/ 126 h 252"/>
                <a:gd name="T62" fmla="*/ 137 w 243"/>
                <a:gd name="T63" fmla="*/ 123 h 252"/>
                <a:gd name="T64" fmla="*/ 152 w 243"/>
                <a:gd name="T65" fmla="*/ 119 h 252"/>
                <a:gd name="T66" fmla="*/ 165 w 243"/>
                <a:gd name="T67" fmla="*/ 117 h 252"/>
                <a:gd name="T68" fmla="*/ 179 w 243"/>
                <a:gd name="T69" fmla="*/ 108 h 252"/>
                <a:gd name="T70" fmla="*/ 178 w 243"/>
                <a:gd name="T71" fmla="*/ 92 h 252"/>
                <a:gd name="T72" fmla="*/ 159 w 243"/>
                <a:gd name="T73" fmla="*/ 87 h 252"/>
                <a:gd name="T74" fmla="*/ 129 w 243"/>
                <a:gd name="T75" fmla="*/ 97 h 252"/>
                <a:gd name="T76" fmla="*/ 124 w 243"/>
                <a:gd name="T77" fmla="*/ 94 h 252"/>
                <a:gd name="T78" fmla="*/ 127 w 243"/>
                <a:gd name="T79" fmla="*/ 42 h 252"/>
                <a:gd name="T80" fmla="*/ 129 w 243"/>
                <a:gd name="T81" fmla="*/ 27 h 252"/>
                <a:gd name="T82" fmla="*/ 128 w 243"/>
                <a:gd name="T83" fmla="*/ 23 h 252"/>
                <a:gd name="T84" fmla="*/ 115 w 243"/>
                <a:gd name="T85" fmla="*/ 6 h 252"/>
                <a:gd name="T86" fmla="*/ 97 w 243"/>
                <a:gd name="T87" fmla="*/ 2 h 252"/>
                <a:gd name="T88" fmla="*/ 96 w 243"/>
                <a:gd name="T89" fmla="*/ 2 h 252"/>
                <a:gd name="T90" fmla="*/ 85 w 243"/>
                <a:gd name="T91" fmla="*/ 10 h 252"/>
                <a:gd name="T92" fmla="*/ 84 w 243"/>
                <a:gd name="T93" fmla="*/ 13 h 252"/>
                <a:gd name="T94" fmla="*/ 85 w 243"/>
                <a:gd name="T95" fmla="*/ 36 h 252"/>
                <a:gd name="T96" fmla="*/ 84 w 243"/>
                <a:gd name="T97" fmla="*/ 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3" h="252">
                  <a:moveTo>
                    <a:pt x="84" y="61"/>
                  </a:moveTo>
                  <a:cubicBezTo>
                    <a:pt x="85" y="63"/>
                    <a:pt x="85" y="65"/>
                    <a:pt x="85" y="66"/>
                  </a:cubicBezTo>
                  <a:cubicBezTo>
                    <a:pt x="85" y="70"/>
                    <a:pt x="85" y="74"/>
                    <a:pt x="85" y="77"/>
                  </a:cubicBezTo>
                  <a:cubicBezTo>
                    <a:pt x="85" y="85"/>
                    <a:pt x="85" y="94"/>
                    <a:pt x="84" y="102"/>
                  </a:cubicBezTo>
                  <a:cubicBezTo>
                    <a:pt x="84" y="110"/>
                    <a:pt x="89" y="117"/>
                    <a:pt x="85" y="125"/>
                  </a:cubicBezTo>
                  <a:cubicBezTo>
                    <a:pt x="85" y="126"/>
                    <a:pt x="86" y="127"/>
                    <a:pt x="86" y="128"/>
                  </a:cubicBezTo>
                  <a:cubicBezTo>
                    <a:pt x="86" y="132"/>
                    <a:pt x="87" y="137"/>
                    <a:pt x="87" y="141"/>
                  </a:cubicBezTo>
                  <a:cubicBezTo>
                    <a:pt x="87" y="149"/>
                    <a:pt x="86" y="157"/>
                    <a:pt x="86" y="165"/>
                  </a:cubicBezTo>
                  <a:cubicBezTo>
                    <a:pt x="86" y="171"/>
                    <a:pt x="86" y="177"/>
                    <a:pt x="87" y="182"/>
                  </a:cubicBezTo>
                  <a:cubicBezTo>
                    <a:pt x="87" y="184"/>
                    <a:pt x="87" y="186"/>
                    <a:pt x="86" y="188"/>
                  </a:cubicBezTo>
                  <a:cubicBezTo>
                    <a:pt x="85" y="190"/>
                    <a:pt x="85" y="192"/>
                    <a:pt x="86" y="195"/>
                  </a:cubicBezTo>
                  <a:cubicBezTo>
                    <a:pt x="87" y="197"/>
                    <a:pt x="87" y="199"/>
                    <a:pt x="84" y="200"/>
                  </a:cubicBezTo>
                  <a:cubicBezTo>
                    <a:pt x="82" y="200"/>
                    <a:pt x="80" y="201"/>
                    <a:pt x="79" y="201"/>
                  </a:cubicBezTo>
                  <a:cubicBezTo>
                    <a:pt x="61" y="207"/>
                    <a:pt x="45" y="212"/>
                    <a:pt x="27" y="218"/>
                  </a:cubicBezTo>
                  <a:cubicBezTo>
                    <a:pt x="22" y="220"/>
                    <a:pt x="16" y="223"/>
                    <a:pt x="11" y="224"/>
                  </a:cubicBezTo>
                  <a:cubicBezTo>
                    <a:pt x="3" y="224"/>
                    <a:pt x="0" y="232"/>
                    <a:pt x="3" y="237"/>
                  </a:cubicBezTo>
                  <a:cubicBezTo>
                    <a:pt x="6" y="241"/>
                    <a:pt x="9" y="244"/>
                    <a:pt x="12" y="247"/>
                  </a:cubicBezTo>
                  <a:cubicBezTo>
                    <a:pt x="16" y="252"/>
                    <a:pt x="22" y="252"/>
                    <a:pt x="27" y="250"/>
                  </a:cubicBezTo>
                  <a:cubicBezTo>
                    <a:pt x="31" y="249"/>
                    <a:pt x="34" y="248"/>
                    <a:pt x="38" y="247"/>
                  </a:cubicBezTo>
                  <a:cubicBezTo>
                    <a:pt x="49" y="244"/>
                    <a:pt x="61" y="241"/>
                    <a:pt x="72" y="237"/>
                  </a:cubicBezTo>
                  <a:cubicBezTo>
                    <a:pt x="90" y="230"/>
                    <a:pt x="108" y="223"/>
                    <a:pt x="128" y="221"/>
                  </a:cubicBezTo>
                  <a:cubicBezTo>
                    <a:pt x="145" y="218"/>
                    <a:pt x="162" y="219"/>
                    <a:pt x="179" y="216"/>
                  </a:cubicBezTo>
                  <a:cubicBezTo>
                    <a:pt x="191" y="214"/>
                    <a:pt x="203" y="217"/>
                    <a:pt x="214" y="221"/>
                  </a:cubicBezTo>
                  <a:cubicBezTo>
                    <a:pt x="223" y="224"/>
                    <a:pt x="230" y="222"/>
                    <a:pt x="237" y="217"/>
                  </a:cubicBezTo>
                  <a:cubicBezTo>
                    <a:pt x="240" y="214"/>
                    <a:pt x="243" y="209"/>
                    <a:pt x="242" y="205"/>
                  </a:cubicBezTo>
                  <a:cubicBezTo>
                    <a:pt x="242" y="197"/>
                    <a:pt x="237" y="191"/>
                    <a:pt x="229" y="189"/>
                  </a:cubicBezTo>
                  <a:cubicBezTo>
                    <a:pt x="214" y="184"/>
                    <a:pt x="198" y="182"/>
                    <a:pt x="182" y="184"/>
                  </a:cubicBezTo>
                  <a:cubicBezTo>
                    <a:pt x="165" y="185"/>
                    <a:pt x="147" y="187"/>
                    <a:pt x="130" y="188"/>
                  </a:cubicBezTo>
                  <a:cubicBezTo>
                    <a:pt x="125" y="189"/>
                    <a:pt x="124" y="189"/>
                    <a:pt x="124" y="183"/>
                  </a:cubicBezTo>
                  <a:cubicBezTo>
                    <a:pt x="124" y="168"/>
                    <a:pt x="124" y="153"/>
                    <a:pt x="124" y="139"/>
                  </a:cubicBezTo>
                  <a:cubicBezTo>
                    <a:pt x="124" y="132"/>
                    <a:pt x="126" y="128"/>
                    <a:pt x="132" y="126"/>
                  </a:cubicBezTo>
                  <a:cubicBezTo>
                    <a:pt x="133" y="125"/>
                    <a:pt x="135" y="124"/>
                    <a:pt x="137" y="123"/>
                  </a:cubicBezTo>
                  <a:cubicBezTo>
                    <a:pt x="142" y="121"/>
                    <a:pt x="147" y="120"/>
                    <a:pt x="152" y="119"/>
                  </a:cubicBezTo>
                  <a:cubicBezTo>
                    <a:pt x="156" y="118"/>
                    <a:pt x="161" y="119"/>
                    <a:pt x="165" y="117"/>
                  </a:cubicBezTo>
                  <a:cubicBezTo>
                    <a:pt x="170" y="115"/>
                    <a:pt x="175" y="111"/>
                    <a:pt x="179" y="108"/>
                  </a:cubicBezTo>
                  <a:cubicBezTo>
                    <a:pt x="184" y="103"/>
                    <a:pt x="183" y="97"/>
                    <a:pt x="178" y="92"/>
                  </a:cubicBezTo>
                  <a:cubicBezTo>
                    <a:pt x="173" y="86"/>
                    <a:pt x="165" y="85"/>
                    <a:pt x="159" y="87"/>
                  </a:cubicBezTo>
                  <a:cubicBezTo>
                    <a:pt x="148" y="90"/>
                    <a:pt x="139" y="94"/>
                    <a:pt x="129" y="97"/>
                  </a:cubicBezTo>
                  <a:cubicBezTo>
                    <a:pt x="124" y="99"/>
                    <a:pt x="124" y="100"/>
                    <a:pt x="124" y="94"/>
                  </a:cubicBezTo>
                  <a:cubicBezTo>
                    <a:pt x="125" y="77"/>
                    <a:pt x="125" y="59"/>
                    <a:pt x="127" y="42"/>
                  </a:cubicBezTo>
                  <a:cubicBezTo>
                    <a:pt x="127" y="37"/>
                    <a:pt x="126" y="31"/>
                    <a:pt x="129" y="27"/>
                  </a:cubicBezTo>
                  <a:cubicBezTo>
                    <a:pt x="129" y="26"/>
                    <a:pt x="129" y="24"/>
                    <a:pt x="128" y="23"/>
                  </a:cubicBezTo>
                  <a:cubicBezTo>
                    <a:pt x="124" y="17"/>
                    <a:pt x="119" y="12"/>
                    <a:pt x="115" y="6"/>
                  </a:cubicBezTo>
                  <a:cubicBezTo>
                    <a:pt x="112" y="3"/>
                    <a:pt x="100" y="0"/>
                    <a:pt x="97" y="2"/>
                  </a:cubicBezTo>
                  <a:cubicBezTo>
                    <a:pt x="96" y="2"/>
                    <a:pt x="96" y="2"/>
                    <a:pt x="96" y="2"/>
                  </a:cubicBezTo>
                  <a:cubicBezTo>
                    <a:pt x="92" y="5"/>
                    <a:pt x="88" y="7"/>
                    <a:pt x="85" y="10"/>
                  </a:cubicBezTo>
                  <a:cubicBezTo>
                    <a:pt x="84" y="11"/>
                    <a:pt x="84" y="13"/>
                    <a:pt x="84" y="13"/>
                  </a:cubicBezTo>
                  <a:cubicBezTo>
                    <a:pt x="85" y="21"/>
                    <a:pt x="85" y="28"/>
                    <a:pt x="85" y="36"/>
                  </a:cubicBezTo>
                  <a:lnTo>
                    <a:pt x="84" y="61"/>
                  </a:ln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grpSp>
          <p:nvGrpSpPr>
            <p:cNvPr id="497" name="组合 70"/>
            <p:cNvGrpSpPr/>
            <p:nvPr/>
          </p:nvGrpSpPr>
          <p:grpSpPr>
            <a:xfrm>
              <a:off x="2921957" y="5168150"/>
              <a:ext cx="542765" cy="642593"/>
              <a:chOff x="3102298" y="5183391"/>
              <a:chExt cx="501880" cy="594188"/>
            </a:xfrm>
          </p:grpSpPr>
          <p:sp>
            <p:nvSpPr>
              <p:cNvPr id="1049385" name="Freeform 6"/>
              <p:cNvSpPr>
                <a:spLocks noEditPoints="1"/>
              </p:cNvSpPr>
              <p:nvPr/>
            </p:nvSpPr>
            <p:spPr bwMode="auto">
              <a:xfrm>
                <a:off x="3202811" y="5183391"/>
                <a:ext cx="401367" cy="594188"/>
              </a:xfrm>
              <a:custGeom>
                <a:avLst/>
                <a:gdLst>
                  <a:gd name="T0" fmla="*/ 100 w 247"/>
                  <a:gd name="T1" fmla="*/ 342 h 365"/>
                  <a:gd name="T2" fmla="*/ 105 w 247"/>
                  <a:gd name="T3" fmla="*/ 338 h 365"/>
                  <a:gd name="T4" fmla="*/ 100 w 247"/>
                  <a:gd name="T5" fmla="*/ 337 h 365"/>
                  <a:gd name="T6" fmla="*/ 52 w 247"/>
                  <a:gd name="T7" fmla="*/ 333 h 365"/>
                  <a:gd name="T8" fmla="*/ 34 w 247"/>
                  <a:gd name="T9" fmla="*/ 311 h 365"/>
                  <a:gd name="T10" fmla="*/ 35 w 247"/>
                  <a:gd name="T11" fmla="*/ 265 h 365"/>
                  <a:gd name="T12" fmla="*/ 30 w 247"/>
                  <a:gd name="T13" fmla="*/ 261 h 365"/>
                  <a:gd name="T14" fmla="*/ 10 w 247"/>
                  <a:gd name="T15" fmla="*/ 265 h 365"/>
                  <a:gd name="T16" fmla="*/ 8 w 247"/>
                  <a:gd name="T17" fmla="*/ 247 h 365"/>
                  <a:gd name="T18" fmla="*/ 43 w 247"/>
                  <a:gd name="T19" fmla="*/ 230 h 365"/>
                  <a:gd name="T20" fmla="*/ 78 w 247"/>
                  <a:gd name="T21" fmla="*/ 153 h 365"/>
                  <a:gd name="T22" fmla="*/ 96 w 247"/>
                  <a:gd name="T23" fmla="*/ 119 h 365"/>
                  <a:gd name="T24" fmla="*/ 68 w 247"/>
                  <a:gd name="T25" fmla="*/ 133 h 365"/>
                  <a:gd name="T26" fmla="*/ 49 w 247"/>
                  <a:gd name="T27" fmla="*/ 132 h 365"/>
                  <a:gd name="T28" fmla="*/ 52 w 247"/>
                  <a:gd name="T29" fmla="*/ 64 h 365"/>
                  <a:gd name="T30" fmla="*/ 82 w 247"/>
                  <a:gd name="T31" fmla="*/ 12 h 365"/>
                  <a:gd name="T32" fmla="*/ 115 w 247"/>
                  <a:gd name="T33" fmla="*/ 19 h 365"/>
                  <a:gd name="T34" fmla="*/ 95 w 247"/>
                  <a:gd name="T35" fmla="*/ 66 h 365"/>
                  <a:gd name="T36" fmla="*/ 81 w 247"/>
                  <a:gd name="T37" fmla="*/ 91 h 365"/>
                  <a:gd name="T38" fmla="*/ 127 w 247"/>
                  <a:gd name="T39" fmla="*/ 67 h 365"/>
                  <a:gd name="T40" fmla="*/ 157 w 247"/>
                  <a:gd name="T41" fmla="*/ 54 h 365"/>
                  <a:gd name="T42" fmla="*/ 171 w 247"/>
                  <a:gd name="T43" fmla="*/ 77 h 365"/>
                  <a:gd name="T44" fmla="*/ 133 w 247"/>
                  <a:gd name="T45" fmla="*/ 132 h 365"/>
                  <a:gd name="T46" fmla="*/ 131 w 247"/>
                  <a:gd name="T47" fmla="*/ 137 h 365"/>
                  <a:gd name="T48" fmla="*/ 172 w 247"/>
                  <a:gd name="T49" fmla="*/ 144 h 365"/>
                  <a:gd name="T50" fmla="*/ 177 w 247"/>
                  <a:gd name="T51" fmla="*/ 172 h 365"/>
                  <a:gd name="T52" fmla="*/ 179 w 247"/>
                  <a:gd name="T53" fmla="*/ 201 h 365"/>
                  <a:gd name="T54" fmla="*/ 214 w 247"/>
                  <a:gd name="T55" fmla="*/ 199 h 365"/>
                  <a:gd name="T56" fmla="*/ 235 w 247"/>
                  <a:gd name="T57" fmla="*/ 205 h 365"/>
                  <a:gd name="T58" fmla="*/ 242 w 247"/>
                  <a:gd name="T59" fmla="*/ 223 h 365"/>
                  <a:gd name="T60" fmla="*/ 211 w 247"/>
                  <a:gd name="T61" fmla="*/ 224 h 365"/>
                  <a:gd name="T62" fmla="*/ 166 w 247"/>
                  <a:gd name="T63" fmla="*/ 232 h 365"/>
                  <a:gd name="T64" fmla="*/ 150 w 247"/>
                  <a:gd name="T65" fmla="*/ 296 h 365"/>
                  <a:gd name="T66" fmla="*/ 167 w 247"/>
                  <a:gd name="T67" fmla="*/ 304 h 365"/>
                  <a:gd name="T68" fmla="*/ 151 w 247"/>
                  <a:gd name="T69" fmla="*/ 326 h 365"/>
                  <a:gd name="T70" fmla="*/ 116 w 247"/>
                  <a:gd name="T71" fmla="*/ 362 h 365"/>
                  <a:gd name="T72" fmla="*/ 96 w 247"/>
                  <a:gd name="T73" fmla="*/ 349 h 365"/>
                  <a:gd name="T74" fmla="*/ 92 w 247"/>
                  <a:gd name="T75" fmla="*/ 338 h 365"/>
                  <a:gd name="T76" fmla="*/ 104 w 247"/>
                  <a:gd name="T77" fmla="*/ 284 h 365"/>
                  <a:gd name="T78" fmla="*/ 100 w 247"/>
                  <a:gd name="T79" fmla="*/ 272 h 365"/>
                  <a:gd name="T80" fmla="*/ 93 w 247"/>
                  <a:gd name="T81" fmla="*/ 238 h 365"/>
                  <a:gd name="T82" fmla="*/ 72 w 247"/>
                  <a:gd name="T83" fmla="*/ 250 h 365"/>
                  <a:gd name="T84" fmla="*/ 65 w 247"/>
                  <a:gd name="T85" fmla="*/ 305 h 365"/>
                  <a:gd name="T86" fmla="*/ 114 w 247"/>
                  <a:gd name="T87" fmla="*/ 309 h 365"/>
                  <a:gd name="T88" fmla="*/ 133 w 247"/>
                  <a:gd name="T89" fmla="*/ 302 h 365"/>
                  <a:gd name="T90" fmla="*/ 152 w 247"/>
                  <a:gd name="T91" fmla="*/ 232 h 365"/>
                  <a:gd name="T92" fmla="*/ 131 w 247"/>
                  <a:gd name="T93" fmla="*/ 231 h 365"/>
                  <a:gd name="T94" fmla="*/ 107 w 247"/>
                  <a:gd name="T95" fmla="*/ 241 h 365"/>
                  <a:gd name="T96" fmla="*/ 122 w 247"/>
                  <a:gd name="T97" fmla="*/ 274 h 365"/>
                  <a:gd name="T98" fmla="*/ 105 w 247"/>
                  <a:gd name="T99" fmla="*/ 287 h 365"/>
                  <a:gd name="T100" fmla="*/ 112 w 247"/>
                  <a:gd name="T101" fmla="*/ 162 h 365"/>
                  <a:gd name="T102" fmla="*/ 104 w 247"/>
                  <a:gd name="T103" fmla="*/ 183 h 365"/>
                  <a:gd name="T104" fmla="*/ 129 w 247"/>
                  <a:gd name="T105" fmla="*/ 206 h 365"/>
                  <a:gd name="T106" fmla="*/ 153 w 247"/>
                  <a:gd name="T107" fmla="*/ 206 h 365"/>
                  <a:gd name="T108" fmla="*/ 160 w 247"/>
                  <a:gd name="T109" fmla="*/ 184 h 365"/>
                  <a:gd name="T110" fmla="*/ 150 w 247"/>
                  <a:gd name="T111" fmla="*/ 156 h 365"/>
                  <a:gd name="T112" fmla="*/ 125 w 247"/>
                  <a:gd name="T113" fmla="*/ 166 h 365"/>
                  <a:gd name="T114" fmla="*/ 114 w 247"/>
                  <a:gd name="T115" fmla="*/ 163 h 365"/>
                  <a:gd name="T116" fmla="*/ 83 w 247"/>
                  <a:gd name="T117" fmla="*/ 221 h 365"/>
                  <a:gd name="T118" fmla="*/ 105 w 247"/>
                  <a:gd name="T119" fmla="*/ 208 h 365"/>
                  <a:gd name="T120" fmla="*/ 94 w 247"/>
                  <a:gd name="T121" fmla="*/ 197 h 365"/>
                  <a:gd name="T122" fmla="*/ 83 w 247"/>
                  <a:gd name="T123" fmla="*/ 2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7" h="365">
                    <a:moveTo>
                      <a:pt x="92" y="338"/>
                    </a:moveTo>
                    <a:cubicBezTo>
                      <a:pt x="95" y="339"/>
                      <a:pt x="97" y="341"/>
                      <a:pt x="100" y="342"/>
                    </a:cubicBezTo>
                    <a:cubicBezTo>
                      <a:pt x="101" y="342"/>
                      <a:pt x="103" y="342"/>
                      <a:pt x="104" y="342"/>
                    </a:cubicBezTo>
                    <a:cubicBezTo>
                      <a:pt x="105" y="341"/>
                      <a:pt x="105" y="339"/>
                      <a:pt x="105" y="338"/>
                    </a:cubicBezTo>
                    <a:cubicBezTo>
                      <a:pt x="105" y="338"/>
                      <a:pt x="103" y="338"/>
                      <a:pt x="101" y="337"/>
                    </a:cubicBezTo>
                    <a:cubicBezTo>
                      <a:pt x="101" y="337"/>
                      <a:pt x="100" y="338"/>
                      <a:pt x="100" y="337"/>
                    </a:cubicBezTo>
                    <a:cubicBezTo>
                      <a:pt x="91" y="335"/>
                      <a:pt x="83" y="336"/>
                      <a:pt x="74" y="338"/>
                    </a:cubicBezTo>
                    <a:cubicBezTo>
                      <a:pt x="66" y="340"/>
                      <a:pt x="59" y="336"/>
                      <a:pt x="52" y="333"/>
                    </a:cubicBezTo>
                    <a:cubicBezTo>
                      <a:pt x="51" y="332"/>
                      <a:pt x="51" y="332"/>
                      <a:pt x="50" y="331"/>
                    </a:cubicBezTo>
                    <a:cubicBezTo>
                      <a:pt x="39" y="329"/>
                      <a:pt x="36" y="320"/>
                      <a:pt x="34" y="311"/>
                    </a:cubicBezTo>
                    <a:cubicBezTo>
                      <a:pt x="31" y="298"/>
                      <a:pt x="32" y="286"/>
                      <a:pt x="34" y="273"/>
                    </a:cubicBezTo>
                    <a:cubicBezTo>
                      <a:pt x="34" y="270"/>
                      <a:pt x="35" y="267"/>
                      <a:pt x="35" y="265"/>
                    </a:cubicBezTo>
                    <a:cubicBezTo>
                      <a:pt x="35" y="263"/>
                      <a:pt x="34" y="262"/>
                      <a:pt x="34" y="260"/>
                    </a:cubicBezTo>
                    <a:cubicBezTo>
                      <a:pt x="33" y="261"/>
                      <a:pt x="31" y="261"/>
                      <a:pt x="30" y="261"/>
                    </a:cubicBezTo>
                    <a:cubicBezTo>
                      <a:pt x="27" y="262"/>
                      <a:pt x="24" y="264"/>
                      <a:pt x="21" y="265"/>
                    </a:cubicBezTo>
                    <a:cubicBezTo>
                      <a:pt x="17" y="265"/>
                      <a:pt x="14" y="266"/>
                      <a:pt x="10" y="265"/>
                    </a:cubicBezTo>
                    <a:cubicBezTo>
                      <a:pt x="3" y="264"/>
                      <a:pt x="0" y="255"/>
                      <a:pt x="3" y="249"/>
                    </a:cubicBezTo>
                    <a:cubicBezTo>
                      <a:pt x="4" y="248"/>
                      <a:pt x="6" y="247"/>
                      <a:pt x="8" y="247"/>
                    </a:cubicBezTo>
                    <a:cubicBezTo>
                      <a:pt x="20" y="245"/>
                      <a:pt x="30" y="239"/>
                      <a:pt x="40" y="234"/>
                    </a:cubicBezTo>
                    <a:cubicBezTo>
                      <a:pt x="42" y="233"/>
                      <a:pt x="43" y="231"/>
                      <a:pt x="43" y="230"/>
                    </a:cubicBezTo>
                    <a:cubicBezTo>
                      <a:pt x="47" y="221"/>
                      <a:pt x="49" y="212"/>
                      <a:pt x="53" y="204"/>
                    </a:cubicBezTo>
                    <a:cubicBezTo>
                      <a:pt x="61" y="187"/>
                      <a:pt x="69" y="170"/>
                      <a:pt x="78" y="153"/>
                    </a:cubicBezTo>
                    <a:cubicBezTo>
                      <a:pt x="83" y="144"/>
                      <a:pt x="88" y="135"/>
                      <a:pt x="94" y="126"/>
                    </a:cubicBezTo>
                    <a:cubicBezTo>
                      <a:pt x="95" y="124"/>
                      <a:pt x="96" y="122"/>
                      <a:pt x="96" y="119"/>
                    </a:cubicBezTo>
                    <a:cubicBezTo>
                      <a:pt x="93" y="121"/>
                      <a:pt x="90" y="122"/>
                      <a:pt x="87" y="123"/>
                    </a:cubicBezTo>
                    <a:cubicBezTo>
                      <a:pt x="80" y="125"/>
                      <a:pt x="74" y="129"/>
                      <a:pt x="68" y="133"/>
                    </a:cubicBezTo>
                    <a:cubicBezTo>
                      <a:pt x="64" y="136"/>
                      <a:pt x="59" y="136"/>
                      <a:pt x="56" y="138"/>
                    </a:cubicBezTo>
                    <a:cubicBezTo>
                      <a:pt x="53" y="135"/>
                      <a:pt x="51" y="133"/>
                      <a:pt x="49" y="132"/>
                    </a:cubicBezTo>
                    <a:cubicBezTo>
                      <a:pt x="40" y="128"/>
                      <a:pt x="37" y="119"/>
                      <a:pt x="38" y="110"/>
                    </a:cubicBezTo>
                    <a:cubicBezTo>
                      <a:pt x="40" y="94"/>
                      <a:pt x="46" y="79"/>
                      <a:pt x="52" y="64"/>
                    </a:cubicBezTo>
                    <a:cubicBezTo>
                      <a:pt x="59" y="47"/>
                      <a:pt x="69" y="32"/>
                      <a:pt x="79" y="16"/>
                    </a:cubicBezTo>
                    <a:cubicBezTo>
                      <a:pt x="80" y="15"/>
                      <a:pt x="81" y="13"/>
                      <a:pt x="82" y="12"/>
                    </a:cubicBezTo>
                    <a:cubicBezTo>
                      <a:pt x="87" y="5"/>
                      <a:pt x="92" y="0"/>
                      <a:pt x="102" y="3"/>
                    </a:cubicBezTo>
                    <a:cubicBezTo>
                      <a:pt x="110" y="5"/>
                      <a:pt x="115" y="11"/>
                      <a:pt x="115" y="19"/>
                    </a:cubicBezTo>
                    <a:cubicBezTo>
                      <a:pt x="114" y="22"/>
                      <a:pt x="113" y="25"/>
                      <a:pt x="113" y="29"/>
                    </a:cubicBezTo>
                    <a:cubicBezTo>
                      <a:pt x="109" y="42"/>
                      <a:pt x="102" y="54"/>
                      <a:pt x="95" y="66"/>
                    </a:cubicBezTo>
                    <a:cubicBezTo>
                      <a:pt x="91" y="72"/>
                      <a:pt x="87" y="78"/>
                      <a:pt x="84" y="84"/>
                    </a:cubicBezTo>
                    <a:cubicBezTo>
                      <a:pt x="83" y="86"/>
                      <a:pt x="82" y="88"/>
                      <a:pt x="81" y="91"/>
                    </a:cubicBezTo>
                    <a:cubicBezTo>
                      <a:pt x="84" y="90"/>
                      <a:pt x="86" y="90"/>
                      <a:pt x="87" y="90"/>
                    </a:cubicBezTo>
                    <a:cubicBezTo>
                      <a:pt x="100" y="82"/>
                      <a:pt x="113" y="74"/>
                      <a:pt x="127" y="67"/>
                    </a:cubicBezTo>
                    <a:cubicBezTo>
                      <a:pt x="134" y="63"/>
                      <a:pt x="142" y="59"/>
                      <a:pt x="149" y="56"/>
                    </a:cubicBezTo>
                    <a:cubicBezTo>
                      <a:pt x="151" y="55"/>
                      <a:pt x="155" y="53"/>
                      <a:pt x="157" y="54"/>
                    </a:cubicBezTo>
                    <a:cubicBezTo>
                      <a:pt x="162" y="57"/>
                      <a:pt x="169" y="60"/>
                      <a:pt x="171" y="67"/>
                    </a:cubicBezTo>
                    <a:cubicBezTo>
                      <a:pt x="172" y="69"/>
                      <a:pt x="172" y="74"/>
                      <a:pt x="171" y="77"/>
                    </a:cubicBezTo>
                    <a:cubicBezTo>
                      <a:pt x="168" y="86"/>
                      <a:pt x="161" y="93"/>
                      <a:pt x="156" y="100"/>
                    </a:cubicBezTo>
                    <a:cubicBezTo>
                      <a:pt x="148" y="111"/>
                      <a:pt x="140" y="121"/>
                      <a:pt x="133" y="132"/>
                    </a:cubicBezTo>
                    <a:cubicBezTo>
                      <a:pt x="132" y="133"/>
                      <a:pt x="131" y="134"/>
                      <a:pt x="131" y="136"/>
                    </a:cubicBezTo>
                    <a:cubicBezTo>
                      <a:pt x="131" y="136"/>
                      <a:pt x="131" y="136"/>
                      <a:pt x="131" y="137"/>
                    </a:cubicBezTo>
                    <a:cubicBezTo>
                      <a:pt x="134" y="136"/>
                      <a:pt x="136" y="135"/>
                      <a:pt x="139" y="133"/>
                    </a:cubicBezTo>
                    <a:cubicBezTo>
                      <a:pt x="152" y="124"/>
                      <a:pt x="167" y="130"/>
                      <a:pt x="172" y="144"/>
                    </a:cubicBezTo>
                    <a:cubicBezTo>
                      <a:pt x="172" y="146"/>
                      <a:pt x="174" y="148"/>
                      <a:pt x="175" y="150"/>
                    </a:cubicBezTo>
                    <a:cubicBezTo>
                      <a:pt x="178" y="157"/>
                      <a:pt x="179" y="164"/>
                      <a:pt x="177" y="172"/>
                    </a:cubicBezTo>
                    <a:cubicBezTo>
                      <a:pt x="176" y="180"/>
                      <a:pt x="176" y="188"/>
                      <a:pt x="175" y="197"/>
                    </a:cubicBezTo>
                    <a:cubicBezTo>
                      <a:pt x="175" y="200"/>
                      <a:pt x="177" y="201"/>
                      <a:pt x="179" y="201"/>
                    </a:cubicBezTo>
                    <a:cubicBezTo>
                      <a:pt x="188" y="200"/>
                      <a:pt x="196" y="200"/>
                      <a:pt x="205" y="199"/>
                    </a:cubicBezTo>
                    <a:cubicBezTo>
                      <a:pt x="208" y="198"/>
                      <a:pt x="211" y="197"/>
                      <a:pt x="214" y="199"/>
                    </a:cubicBezTo>
                    <a:cubicBezTo>
                      <a:pt x="216" y="200"/>
                      <a:pt x="218" y="200"/>
                      <a:pt x="219" y="201"/>
                    </a:cubicBezTo>
                    <a:cubicBezTo>
                      <a:pt x="225" y="202"/>
                      <a:pt x="230" y="203"/>
                      <a:pt x="235" y="205"/>
                    </a:cubicBezTo>
                    <a:cubicBezTo>
                      <a:pt x="243" y="207"/>
                      <a:pt x="247" y="214"/>
                      <a:pt x="244" y="220"/>
                    </a:cubicBezTo>
                    <a:cubicBezTo>
                      <a:pt x="244" y="221"/>
                      <a:pt x="243" y="222"/>
                      <a:pt x="242" y="223"/>
                    </a:cubicBezTo>
                    <a:cubicBezTo>
                      <a:pt x="235" y="225"/>
                      <a:pt x="228" y="229"/>
                      <a:pt x="221" y="226"/>
                    </a:cubicBezTo>
                    <a:cubicBezTo>
                      <a:pt x="218" y="224"/>
                      <a:pt x="215" y="224"/>
                      <a:pt x="211" y="224"/>
                    </a:cubicBezTo>
                    <a:cubicBezTo>
                      <a:pt x="199" y="223"/>
                      <a:pt x="186" y="223"/>
                      <a:pt x="174" y="225"/>
                    </a:cubicBezTo>
                    <a:cubicBezTo>
                      <a:pt x="170" y="225"/>
                      <a:pt x="167" y="228"/>
                      <a:pt x="166" y="232"/>
                    </a:cubicBezTo>
                    <a:cubicBezTo>
                      <a:pt x="162" y="250"/>
                      <a:pt x="157" y="269"/>
                      <a:pt x="152" y="287"/>
                    </a:cubicBezTo>
                    <a:cubicBezTo>
                      <a:pt x="151" y="289"/>
                      <a:pt x="151" y="292"/>
                      <a:pt x="150" y="296"/>
                    </a:cubicBezTo>
                    <a:cubicBezTo>
                      <a:pt x="157" y="291"/>
                      <a:pt x="161" y="294"/>
                      <a:pt x="165" y="298"/>
                    </a:cubicBezTo>
                    <a:cubicBezTo>
                      <a:pt x="168" y="299"/>
                      <a:pt x="168" y="301"/>
                      <a:pt x="167" y="304"/>
                    </a:cubicBezTo>
                    <a:cubicBezTo>
                      <a:pt x="164" y="309"/>
                      <a:pt x="161" y="315"/>
                      <a:pt x="158" y="320"/>
                    </a:cubicBezTo>
                    <a:cubicBezTo>
                      <a:pt x="156" y="322"/>
                      <a:pt x="154" y="325"/>
                      <a:pt x="151" y="326"/>
                    </a:cubicBezTo>
                    <a:cubicBezTo>
                      <a:pt x="141" y="330"/>
                      <a:pt x="135" y="336"/>
                      <a:pt x="131" y="345"/>
                    </a:cubicBezTo>
                    <a:cubicBezTo>
                      <a:pt x="128" y="352"/>
                      <a:pt x="121" y="357"/>
                      <a:pt x="116" y="362"/>
                    </a:cubicBezTo>
                    <a:cubicBezTo>
                      <a:pt x="114" y="364"/>
                      <a:pt x="111" y="365"/>
                      <a:pt x="108" y="362"/>
                    </a:cubicBezTo>
                    <a:cubicBezTo>
                      <a:pt x="104" y="358"/>
                      <a:pt x="100" y="354"/>
                      <a:pt x="96" y="349"/>
                    </a:cubicBezTo>
                    <a:cubicBezTo>
                      <a:pt x="95" y="348"/>
                      <a:pt x="94" y="347"/>
                      <a:pt x="93" y="346"/>
                    </a:cubicBezTo>
                    <a:cubicBezTo>
                      <a:pt x="90" y="344"/>
                      <a:pt x="90" y="342"/>
                      <a:pt x="92" y="338"/>
                    </a:cubicBezTo>
                    <a:close/>
                    <a:moveTo>
                      <a:pt x="95" y="294"/>
                    </a:moveTo>
                    <a:cubicBezTo>
                      <a:pt x="95" y="294"/>
                      <a:pt x="104" y="284"/>
                      <a:pt x="104" y="284"/>
                    </a:cubicBezTo>
                    <a:cubicBezTo>
                      <a:pt x="106" y="279"/>
                      <a:pt x="104" y="277"/>
                      <a:pt x="101" y="274"/>
                    </a:cubicBezTo>
                    <a:cubicBezTo>
                      <a:pt x="101" y="273"/>
                      <a:pt x="101" y="273"/>
                      <a:pt x="100" y="272"/>
                    </a:cubicBezTo>
                    <a:cubicBezTo>
                      <a:pt x="95" y="263"/>
                      <a:pt x="95" y="253"/>
                      <a:pt x="98" y="243"/>
                    </a:cubicBezTo>
                    <a:cubicBezTo>
                      <a:pt x="99" y="239"/>
                      <a:pt x="98" y="237"/>
                      <a:pt x="93" y="238"/>
                    </a:cubicBezTo>
                    <a:cubicBezTo>
                      <a:pt x="87" y="241"/>
                      <a:pt x="81" y="243"/>
                      <a:pt x="75" y="246"/>
                    </a:cubicBezTo>
                    <a:cubicBezTo>
                      <a:pt x="74" y="247"/>
                      <a:pt x="73" y="249"/>
                      <a:pt x="72" y="250"/>
                    </a:cubicBezTo>
                    <a:cubicBezTo>
                      <a:pt x="71" y="259"/>
                      <a:pt x="70" y="268"/>
                      <a:pt x="67" y="277"/>
                    </a:cubicBezTo>
                    <a:cubicBezTo>
                      <a:pt x="64" y="286"/>
                      <a:pt x="66" y="295"/>
                      <a:pt x="65" y="305"/>
                    </a:cubicBezTo>
                    <a:cubicBezTo>
                      <a:pt x="65" y="307"/>
                      <a:pt x="66" y="309"/>
                      <a:pt x="69" y="309"/>
                    </a:cubicBezTo>
                    <a:cubicBezTo>
                      <a:pt x="84" y="309"/>
                      <a:pt x="99" y="309"/>
                      <a:pt x="114" y="309"/>
                    </a:cubicBezTo>
                    <a:cubicBezTo>
                      <a:pt x="118" y="309"/>
                      <a:pt x="123" y="308"/>
                      <a:pt x="127" y="306"/>
                    </a:cubicBezTo>
                    <a:cubicBezTo>
                      <a:pt x="129" y="306"/>
                      <a:pt x="132" y="304"/>
                      <a:pt x="133" y="302"/>
                    </a:cubicBezTo>
                    <a:cubicBezTo>
                      <a:pt x="135" y="298"/>
                      <a:pt x="136" y="294"/>
                      <a:pt x="137" y="290"/>
                    </a:cubicBezTo>
                    <a:cubicBezTo>
                      <a:pt x="142" y="271"/>
                      <a:pt x="147" y="252"/>
                      <a:pt x="152" y="232"/>
                    </a:cubicBezTo>
                    <a:cubicBezTo>
                      <a:pt x="153" y="229"/>
                      <a:pt x="152" y="228"/>
                      <a:pt x="148" y="228"/>
                    </a:cubicBezTo>
                    <a:cubicBezTo>
                      <a:pt x="142" y="229"/>
                      <a:pt x="137" y="230"/>
                      <a:pt x="131" y="231"/>
                    </a:cubicBezTo>
                    <a:cubicBezTo>
                      <a:pt x="125" y="232"/>
                      <a:pt x="119" y="233"/>
                      <a:pt x="113" y="234"/>
                    </a:cubicBezTo>
                    <a:cubicBezTo>
                      <a:pt x="109" y="235"/>
                      <a:pt x="107" y="237"/>
                      <a:pt x="107" y="241"/>
                    </a:cubicBezTo>
                    <a:cubicBezTo>
                      <a:pt x="106" y="248"/>
                      <a:pt x="108" y="255"/>
                      <a:pt x="112" y="261"/>
                    </a:cubicBezTo>
                    <a:cubicBezTo>
                      <a:pt x="115" y="265"/>
                      <a:pt x="119" y="269"/>
                      <a:pt x="122" y="274"/>
                    </a:cubicBezTo>
                    <a:cubicBezTo>
                      <a:pt x="124" y="277"/>
                      <a:pt x="124" y="281"/>
                      <a:pt x="120" y="283"/>
                    </a:cubicBezTo>
                    <a:cubicBezTo>
                      <a:pt x="116" y="287"/>
                      <a:pt x="111" y="288"/>
                      <a:pt x="105" y="287"/>
                    </a:cubicBezTo>
                    <a:cubicBezTo>
                      <a:pt x="100" y="288"/>
                      <a:pt x="95" y="294"/>
                      <a:pt x="95" y="294"/>
                    </a:cubicBezTo>
                    <a:close/>
                    <a:moveTo>
                      <a:pt x="112" y="162"/>
                    </a:moveTo>
                    <a:cubicBezTo>
                      <a:pt x="109" y="168"/>
                      <a:pt x="105" y="173"/>
                      <a:pt x="102" y="179"/>
                    </a:cubicBezTo>
                    <a:cubicBezTo>
                      <a:pt x="102" y="180"/>
                      <a:pt x="103" y="182"/>
                      <a:pt x="104" y="183"/>
                    </a:cubicBezTo>
                    <a:cubicBezTo>
                      <a:pt x="108" y="186"/>
                      <a:pt x="112" y="188"/>
                      <a:pt x="117" y="191"/>
                    </a:cubicBezTo>
                    <a:cubicBezTo>
                      <a:pt x="122" y="195"/>
                      <a:pt x="127" y="199"/>
                      <a:pt x="129" y="206"/>
                    </a:cubicBezTo>
                    <a:cubicBezTo>
                      <a:pt x="129" y="207"/>
                      <a:pt x="131" y="209"/>
                      <a:pt x="132" y="209"/>
                    </a:cubicBezTo>
                    <a:cubicBezTo>
                      <a:pt x="139" y="208"/>
                      <a:pt x="146" y="207"/>
                      <a:pt x="153" y="206"/>
                    </a:cubicBezTo>
                    <a:cubicBezTo>
                      <a:pt x="156" y="206"/>
                      <a:pt x="157" y="204"/>
                      <a:pt x="158" y="202"/>
                    </a:cubicBezTo>
                    <a:cubicBezTo>
                      <a:pt x="159" y="196"/>
                      <a:pt x="160" y="190"/>
                      <a:pt x="160" y="184"/>
                    </a:cubicBezTo>
                    <a:cubicBezTo>
                      <a:pt x="161" y="178"/>
                      <a:pt x="162" y="172"/>
                      <a:pt x="162" y="166"/>
                    </a:cubicBezTo>
                    <a:cubicBezTo>
                      <a:pt x="162" y="160"/>
                      <a:pt x="154" y="154"/>
                      <a:pt x="150" y="156"/>
                    </a:cubicBezTo>
                    <a:cubicBezTo>
                      <a:pt x="144" y="159"/>
                      <a:pt x="139" y="162"/>
                      <a:pt x="134" y="165"/>
                    </a:cubicBezTo>
                    <a:cubicBezTo>
                      <a:pt x="131" y="167"/>
                      <a:pt x="129" y="168"/>
                      <a:pt x="125" y="166"/>
                    </a:cubicBezTo>
                    <a:cubicBezTo>
                      <a:pt x="124" y="166"/>
                      <a:pt x="123" y="165"/>
                      <a:pt x="122" y="166"/>
                    </a:cubicBezTo>
                    <a:cubicBezTo>
                      <a:pt x="118" y="169"/>
                      <a:pt x="116" y="167"/>
                      <a:pt x="114" y="163"/>
                    </a:cubicBezTo>
                    <a:cubicBezTo>
                      <a:pt x="114" y="163"/>
                      <a:pt x="113" y="162"/>
                      <a:pt x="112" y="162"/>
                    </a:cubicBezTo>
                    <a:close/>
                    <a:moveTo>
                      <a:pt x="83" y="221"/>
                    </a:moveTo>
                    <a:cubicBezTo>
                      <a:pt x="90" y="219"/>
                      <a:pt x="96" y="217"/>
                      <a:pt x="102" y="215"/>
                    </a:cubicBezTo>
                    <a:cubicBezTo>
                      <a:pt x="106" y="213"/>
                      <a:pt x="106" y="211"/>
                      <a:pt x="105" y="208"/>
                    </a:cubicBezTo>
                    <a:cubicBezTo>
                      <a:pt x="103" y="204"/>
                      <a:pt x="100" y="201"/>
                      <a:pt x="98" y="197"/>
                    </a:cubicBezTo>
                    <a:cubicBezTo>
                      <a:pt x="97" y="196"/>
                      <a:pt x="95" y="195"/>
                      <a:pt x="94" y="197"/>
                    </a:cubicBezTo>
                    <a:cubicBezTo>
                      <a:pt x="91" y="204"/>
                      <a:pt x="87" y="210"/>
                      <a:pt x="84" y="217"/>
                    </a:cubicBezTo>
                    <a:cubicBezTo>
                      <a:pt x="83" y="218"/>
                      <a:pt x="84" y="219"/>
                      <a:pt x="83" y="221"/>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386" name="Freeform 10"/>
              <p:cNvSpPr/>
              <p:nvPr/>
            </p:nvSpPr>
            <p:spPr bwMode="auto">
              <a:xfrm>
                <a:off x="3102298" y="5393305"/>
                <a:ext cx="126496" cy="341880"/>
              </a:xfrm>
              <a:custGeom>
                <a:avLst/>
                <a:gdLst>
                  <a:gd name="T0" fmla="*/ 38 w 78"/>
                  <a:gd name="T1" fmla="*/ 167 h 210"/>
                  <a:gd name="T2" fmla="*/ 42 w 78"/>
                  <a:gd name="T3" fmla="*/ 160 h 210"/>
                  <a:gd name="T4" fmla="*/ 51 w 78"/>
                  <a:gd name="T5" fmla="*/ 125 h 210"/>
                  <a:gd name="T6" fmla="*/ 78 w 78"/>
                  <a:gd name="T7" fmla="*/ 62 h 210"/>
                  <a:gd name="T8" fmla="*/ 56 w 78"/>
                  <a:gd name="T9" fmla="*/ 117 h 210"/>
                  <a:gd name="T10" fmla="*/ 55 w 78"/>
                  <a:gd name="T11" fmla="*/ 130 h 210"/>
                  <a:gd name="T12" fmla="*/ 52 w 78"/>
                  <a:gd name="T13" fmla="*/ 154 h 210"/>
                  <a:gd name="T14" fmla="*/ 47 w 78"/>
                  <a:gd name="T15" fmla="*/ 179 h 210"/>
                  <a:gd name="T16" fmla="*/ 47 w 78"/>
                  <a:gd name="T17" fmla="*/ 184 h 210"/>
                  <a:gd name="T18" fmla="*/ 41 w 78"/>
                  <a:gd name="T19" fmla="*/ 194 h 210"/>
                  <a:gd name="T20" fmla="*/ 36 w 78"/>
                  <a:gd name="T21" fmla="*/ 198 h 210"/>
                  <a:gd name="T22" fmla="*/ 33 w 78"/>
                  <a:gd name="T23" fmla="*/ 203 h 210"/>
                  <a:gd name="T24" fmla="*/ 14 w 78"/>
                  <a:gd name="T25" fmla="*/ 201 h 210"/>
                  <a:gd name="T26" fmla="*/ 3 w 78"/>
                  <a:gd name="T27" fmla="*/ 165 h 210"/>
                  <a:gd name="T28" fmla="*/ 5 w 78"/>
                  <a:gd name="T29" fmla="*/ 83 h 210"/>
                  <a:gd name="T30" fmla="*/ 26 w 78"/>
                  <a:gd name="T31" fmla="*/ 17 h 210"/>
                  <a:gd name="T32" fmla="*/ 37 w 78"/>
                  <a:gd name="T33" fmla="*/ 3 h 210"/>
                  <a:gd name="T34" fmla="*/ 55 w 78"/>
                  <a:gd name="T35" fmla="*/ 7 h 210"/>
                  <a:gd name="T36" fmla="*/ 56 w 78"/>
                  <a:gd name="T37" fmla="*/ 14 h 210"/>
                  <a:gd name="T38" fmla="*/ 45 w 78"/>
                  <a:gd name="T39" fmla="*/ 52 h 210"/>
                  <a:gd name="T40" fmla="*/ 35 w 78"/>
                  <a:gd name="T41" fmla="*/ 160 h 210"/>
                  <a:gd name="T42" fmla="*/ 36 w 78"/>
                  <a:gd name="T43" fmla="*/ 166 h 210"/>
                  <a:gd name="T44" fmla="*/ 38 w 78"/>
                  <a:gd name="T45" fmla="*/ 16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210">
                    <a:moveTo>
                      <a:pt x="38" y="167"/>
                    </a:moveTo>
                    <a:cubicBezTo>
                      <a:pt x="39" y="165"/>
                      <a:pt x="41" y="163"/>
                      <a:pt x="42" y="160"/>
                    </a:cubicBezTo>
                    <a:cubicBezTo>
                      <a:pt x="45" y="149"/>
                      <a:pt x="47" y="136"/>
                      <a:pt x="51" y="125"/>
                    </a:cubicBezTo>
                    <a:cubicBezTo>
                      <a:pt x="53" y="119"/>
                      <a:pt x="63" y="81"/>
                      <a:pt x="78" y="62"/>
                    </a:cubicBezTo>
                    <a:cubicBezTo>
                      <a:pt x="61" y="97"/>
                      <a:pt x="57" y="114"/>
                      <a:pt x="56" y="117"/>
                    </a:cubicBezTo>
                    <a:cubicBezTo>
                      <a:pt x="56" y="122"/>
                      <a:pt x="56" y="126"/>
                      <a:pt x="55" y="130"/>
                    </a:cubicBezTo>
                    <a:cubicBezTo>
                      <a:pt x="54" y="138"/>
                      <a:pt x="54" y="146"/>
                      <a:pt x="52" y="154"/>
                    </a:cubicBezTo>
                    <a:cubicBezTo>
                      <a:pt x="51" y="163"/>
                      <a:pt x="49" y="171"/>
                      <a:pt x="47" y="179"/>
                    </a:cubicBezTo>
                    <a:cubicBezTo>
                      <a:pt x="47" y="180"/>
                      <a:pt x="47" y="182"/>
                      <a:pt x="47" y="184"/>
                    </a:cubicBezTo>
                    <a:cubicBezTo>
                      <a:pt x="47" y="189"/>
                      <a:pt x="45" y="191"/>
                      <a:pt x="41" y="194"/>
                    </a:cubicBezTo>
                    <a:cubicBezTo>
                      <a:pt x="39" y="195"/>
                      <a:pt x="37" y="196"/>
                      <a:pt x="36" y="198"/>
                    </a:cubicBezTo>
                    <a:cubicBezTo>
                      <a:pt x="35" y="200"/>
                      <a:pt x="34" y="201"/>
                      <a:pt x="33" y="203"/>
                    </a:cubicBezTo>
                    <a:cubicBezTo>
                      <a:pt x="26" y="210"/>
                      <a:pt x="19" y="209"/>
                      <a:pt x="14" y="201"/>
                    </a:cubicBezTo>
                    <a:cubicBezTo>
                      <a:pt x="8" y="189"/>
                      <a:pt x="5" y="177"/>
                      <a:pt x="3" y="165"/>
                    </a:cubicBezTo>
                    <a:cubicBezTo>
                      <a:pt x="0" y="137"/>
                      <a:pt x="0" y="110"/>
                      <a:pt x="5" y="83"/>
                    </a:cubicBezTo>
                    <a:cubicBezTo>
                      <a:pt x="9" y="60"/>
                      <a:pt x="16" y="38"/>
                      <a:pt x="26" y="17"/>
                    </a:cubicBezTo>
                    <a:cubicBezTo>
                      <a:pt x="29" y="12"/>
                      <a:pt x="32" y="6"/>
                      <a:pt x="37" y="3"/>
                    </a:cubicBezTo>
                    <a:cubicBezTo>
                      <a:pt x="45" y="0"/>
                      <a:pt x="50" y="1"/>
                      <a:pt x="55" y="7"/>
                    </a:cubicBezTo>
                    <a:cubicBezTo>
                      <a:pt x="56" y="9"/>
                      <a:pt x="57" y="12"/>
                      <a:pt x="56" y="14"/>
                    </a:cubicBezTo>
                    <a:cubicBezTo>
                      <a:pt x="53" y="27"/>
                      <a:pt x="50" y="39"/>
                      <a:pt x="45" y="52"/>
                    </a:cubicBezTo>
                    <a:cubicBezTo>
                      <a:pt x="33" y="87"/>
                      <a:pt x="31" y="124"/>
                      <a:pt x="35" y="160"/>
                    </a:cubicBezTo>
                    <a:cubicBezTo>
                      <a:pt x="35" y="162"/>
                      <a:pt x="36" y="164"/>
                      <a:pt x="36" y="166"/>
                    </a:cubicBezTo>
                    <a:cubicBezTo>
                      <a:pt x="37" y="166"/>
                      <a:pt x="38" y="167"/>
                      <a:pt x="38" y="167"/>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387" name="Freeform 13"/>
              <p:cNvSpPr/>
              <p:nvPr/>
            </p:nvSpPr>
            <p:spPr bwMode="auto">
              <a:xfrm>
                <a:off x="3141273" y="5280485"/>
                <a:ext cx="77949" cy="76581"/>
              </a:xfrm>
              <a:custGeom>
                <a:avLst/>
                <a:gdLst>
                  <a:gd name="T0" fmla="*/ 31 w 48"/>
                  <a:gd name="T1" fmla="*/ 47 h 47"/>
                  <a:gd name="T2" fmla="*/ 20 w 48"/>
                  <a:gd name="T3" fmla="*/ 42 h 47"/>
                  <a:gd name="T4" fmla="*/ 8 w 48"/>
                  <a:gd name="T5" fmla="*/ 28 h 47"/>
                  <a:gd name="T6" fmla="*/ 1 w 48"/>
                  <a:gd name="T7" fmla="*/ 9 h 47"/>
                  <a:gd name="T8" fmla="*/ 3 w 48"/>
                  <a:gd name="T9" fmla="*/ 4 h 47"/>
                  <a:gd name="T10" fmla="*/ 19 w 48"/>
                  <a:gd name="T11" fmla="*/ 2 h 47"/>
                  <a:gd name="T12" fmla="*/ 45 w 48"/>
                  <a:gd name="T13" fmla="*/ 26 h 47"/>
                  <a:gd name="T14" fmla="*/ 31 w 48"/>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7">
                    <a:moveTo>
                      <a:pt x="31" y="47"/>
                    </a:moveTo>
                    <a:cubicBezTo>
                      <a:pt x="27" y="45"/>
                      <a:pt x="23" y="43"/>
                      <a:pt x="20" y="42"/>
                    </a:cubicBezTo>
                    <a:cubicBezTo>
                      <a:pt x="13" y="40"/>
                      <a:pt x="11" y="33"/>
                      <a:pt x="8" y="28"/>
                    </a:cubicBezTo>
                    <a:cubicBezTo>
                      <a:pt x="3" y="23"/>
                      <a:pt x="4" y="15"/>
                      <a:pt x="1" y="9"/>
                    </a:cubicBezTo>
                    <a:cubicBezTo>
                      <a:pt x="0" y="8"/>
                      <a:pt x="1" y="5"/>
                      <a:pt x="3" y="4"/>
                    </a:cubicBezTo>
                    <a:cubicBezTo>
                      <a:pt x="7" y="1"/>
                      <a:pt x="13" y="0"/>
                      <a:pt x="19" y="2"/>
                    </a:cubicBezTo>
                    <a:cubicBezTo>
                      <a:pt x="31" y="6"/>
                      <a:pt x="41" y="13"/>
                      <a:pt x="45" y="26"/>
                    </a:cubicBezTo>
                    <a:cubicBezTo>
                      <a:pt x="48" y="37"/>
                      <a:pt x="42" y="45"/>
                      <a:pt x="31" y="47"/>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grpSp>
        <p:grpSp>
          <p:nvGrpSpPr>
            <p:cNvPr id="498" name="组合 71"/>
            <p:cNvGrpSpPr/>
            <p:nvPr/>
          </p:nvGrpSpPr>
          <p:grpSpPr>
            <a:xfrm>
              <a:off x="4196892" y="5154476"/>
              <a:ext cx="444417" cy="649987"/>
              <a:chOff x="4257853" y="5169716"/>
              <a:chExt cx="410940" cy="601025"/>
            </a:xfrm>
          </p:grpSpPr>
          <p:sp>
            <p:nvSpPr>
              <p:cNvPr id="1049388" name="Freeform 9"/>
              <p:cNvSpPr/>
              <p:nvPr/>
            </p:nvSpPr>
            <p:spPr bwMode="auto">
              <a:xfrm>
                <a:off x="4298195" y="5435698"/>
                <a:ext cx="363760" cy="335043"/>
              </a:xfrm>
              <a:custGeom>
                <a:avLst/>
                <a:gdLst>
                  <a:gd name="T0" fmla="*/ 67 w 224"/>
                  <a:gd name="T1" fmla="*/ 174 h 206"/>
                  <a:gd name="T2" fmla="*/ 74 w 224"/>
                  <a:gd name="T3" fmla="*/ 177 h 206"/>
                  <a:gd name="T4" fmla="*/ 84 w 224"/>
                  <a:gd name="T5" fmla="*/ 181 h 206"/>
                  <a:gd name="T6" fmla="*/ 96 w 224"/>
                  <a:gd name="T7" fmla="*/ 176 h 206"/>
                  <a:gd name="T8" fmla="*/ 107 w 224"/>
                  <a:gd name="T9" fmla="*/ 154 h 206"/>
                  <a:gd name="T10" fmla="*/ 115 w 224"/>
                  <a:gd name="T11" fmla="*/ 117 h 206"/>
                  <a:gd name="T12" fmla="*/ 110 w 224"/>
                  <a:gd name="T13" fmla="*/ 112 h 206"/>
                  <a:gd name="T14" fmla="*/ 79 w 224"/>
                  <a:gd name="T15" fmla="*/ 118 h 206"/>
                  <a:gd name="T16" fmla="*/ 63 w 224"/>
                  <a:gd name="T17" fmla="*/ 122 h 206"/>
                  <a:gd name="T18" fmla="*/ 23 w 224"/>
                  <a:gd name="T19" fmla="*/ 129 h 206"/>
                  <a:gd name="T20" fmla="*/ 10 w 224"/>
                  <a:gd name="T21" fmla="*/ 128 h 206"/>
                  <a:gd name="T22" fmla="*/ 2 w 224"/>
                  <a:gd name="T23" fmla="*/ 113 h 206"/>
                  <a:gd name="T24" fmla="*/ 11 w 224"/>
                  <a:gd name="T25" fmla="*/ 109 h 206"/>
                  <a:gd name="T26" fmla="*/ 35 w 224"/>
                  <a:gd name="T27" fmla="*/ 105 h 206"/>
                  <a:gd name="T28" fmla="*/ 106 w 224"/>
                  <a:gd name="T29" fmla="*/ 86 h 206"/>
                  <a:gd name="T30" fmla="*/ 109 w 224"/>
                  <a:gd name="T31" fmla="*/ 79 h 206"/>
                  <a:gd name="T32" fmla="*/ 103 w 224"/>
                  <a:gd name="T33" fmla="*/ 68 h 206"/>
                  <a:gd name="T34" fmla="*/ 109 w 224"/>
                  <a:gd name="T35" fmla="*/ 46 h 206"/>
                  <a:gd name="T36" fmla="*/ 124 w 224"/>
                  <a:gd name="T37" fmla="*/ 22 h 206"/>
                  <a:gd name="T38" fmla="*/ 120 w 224"/>
                  <a:gd name="T39" fmla="*/ 24 h 206"/>
                  <a:gd name="T40" fmla="*/ 114 w 224"/>
                  <a:gd name="T41" fmla="*/ 27 h 206"/>
                  <a:gd name="T42" fmla="*/ 87 w 224"/>
                  <a:gd name="T43" fmla="*/ 16 h 206"/>
                  <a:gd name="T44" fmla="*/ 89 w 224"/>
                  <a:gd name="T45" fmla="*/ 13 h 206"/>
                  <a:gd name="T46" fmla="*/ 132 w 224"/>
                  <a:gd name="T47" fmla="*/ 1 h 206"/>
                  <a:gd name="T48" fmla="*/ 151 w 224"/>
                  <a:gd name="T49" fmla="*/ 12 h 206"/>
                  <a:gd name="T50" fmla="*/ 149 w 224"/>
                  <a:gd name="T51" fmla="*/ 33 h 206"/>
                  <a:gd name="T52" fmla="*/ 136 w 224"/>
                  <a:gd name="T53" fmla="*/ 51 h 206"/>
                  <a:gd name="T54" fmla="*/ 128 w 224"/>
                  <a:gd name="T55" fmla="*/ 61 h 206"/>
                  <a:gd name="T56" fmla="*/ 127 w 224"/>
                  <a:gd name="T57" fmla="*/ 63 h 206"/>
                  <a:gd name="T58" fmla="*/ 132 w 224"/>
                  <a:gd name="T59" fmla="*/ 79 h 206"/>
                  <a:gd name="T60" fmla="*/ 138 w 224"/>
                  <a:gd name="T61" fmla="*/ 81 h 206"/>
                  <a:gd name="T62" fmla="*/ 184 w 224"/>
                  <a:gd name="T63" fmla="*/ 79 h 206"/>
                  <a:gd name="T64" fmla="*/ 209 w 224"/>
                  <a:gd name="T65" fmla="*/ 81 h 206"/>
                  <a:gd name="T66" fmla="*/ 223 w 224"/>
                  <a:gd name="T67" fmla="*/ 95 h 206"/>
                  <a:gd name="T68" fmla="*/ 217 w 224"/>
                  <a:gd name="T69" fmla="*/ 105 h 206"/>
                  <a:gd name="T70" fmla="*/ 209 w 224"/>
                  <a:gd name="T71" fmla="*/ 110 h 206"/>
                  <a:gd name="T72" fmla="*/ 188 w 224"/>
                  <a:gd name="T73" fmla="*/ 111 h 206"/>
                  <a:gd name="T74" fmla="*/ 141 w 224"/>
                  <a:gd name="T75" fmla="*/ 110 h 206"/>
                  <a:gd name="T76" fmla="*/ 136 w 224"/>
                  <a:gd name="T77" fmla="*/ 115 h 206"/>
                  <a:gd name="T78" fmla="*/ 133 w 224"/>
                  <a:gd name="T79" fmla="*/ 136 h 206"/>
                  <a:gd name="T80" fmla="*/ 125 w 224"/>
                  <a:gd name="T81" fmla="*/ 165 h 206"/>
                  <a:gd name="T82" fmla="*/ 98 w 224"/>
                  <a:gd name="T83" fmla="*/ 202 h 206"/>
                  <a:gd name="T84" fmla="*/ 84 w 224"/>
                  <a:gd name="T85" fmla="*/ 206 h 206"/>
                  <a:gd name="T86" fmla="*/ 72 w 224"/>
                  <a:gd name="T87" fmla="*/ 196 h 206"/>
                  <a:gd name="T88" fmla="*/ 73 w 224"/>
                  <a:gd name="T89" fmla="*/ 193 h 206"/>
                  <a:gd name="T90" fmla="*/ 73 w 224"/>
                  <a:gd name="T91" fmla="*/ 185 h 206"/>
                  <a:gd name="T92" fmla="*/ 66 w 224"/>
                  <a:gd name="T93" fmla="*/ 175 h 206"/>
                  <a:gd name="T94" fmla="*/ 67 w 224"/>
                  <a:gd name="T95" fmla="*/ 17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4" h="206">
                    <a:moveTo>
                      <a:pt x="67" y="174"/>
                    </a:moveTo>
                    <a:cubicBezTo>
                      <a:pt x="69" y="175"/>
                      <a:pt x="72" y="176"/>
                      <a:pt x="74" y="177"/>
                    </a:cubicBezTo>
                    <a:cubicBezTo>
                      <a:pt x="77" y="178"/>
                      <a:pt x="80" y="180"/>
                      <a:pt x="84" y="181"/>
                    </a:cubicBezTo>
                    <a:cubicBezTo>
                      <a:pt x="89" y="183"/>
                      <a:pt x="94" y="180"/>
                      <a:pt x="96" y="176"/>
                    </a:cubicBezTo>
                    <a:cubicBezTo>
                      <a:pt x="100" y="169"/>
                      <a:pt x="105" y="162"/>
                      <a:pt x="107" y="154"/>
                    </a:cubicBezTo>
                    <a:cubicBezTo>
                      <a:pt x="110" y="142"/>
                      <a:pt x="113" y="129"/>
                      <a:pt x="115" y="117"/>
                    </a:cubicBezTo>
                    <a:cubicBezTo>
                      <a:pt x="116" y="112"/>
                      <a:pt x="115" y="111"/>
                      <a:pt x="110" y="112"/>
                    </a:cubicBezTo>
                    <a:cubicBezTo>
                      <a:pt x="100" y="114"/>
                      <a:pt x="90" y="116"/>
                      <a:pt x="79" y="118"/>
                    </a:cubicBezTo>
                    <a:cubicBezTo>
                      <a:pt x="74" y="119"/>
                      <a:pt x="68" y="120"/>
                      <a:pt x="63" y="122"/>
                    </a:cubicBezTo>
                    <a:cubicBezTo>
                      <a:pt x="50" y="127"/>
                      <a:pt x="36" y="128"/>
                      <a:pt x="23" y="129"/>
                    </a:cubicBezTo>
                    <a:cubicBezTo>
                      <a:pt x="19" y="129"/>
                      <a:pt x="14" y="129"/>
                      <a:pt x="10" y="128"/>
                    </a:cubicBezTo>
                    <a:cubicBezTo>
                      <a:pt x="4" y="127"/>
                      <a:pt x="0" y="118"/>
                      <a:pt x="2" y="113"/>
                    </a:cubicBezTo>
                    <a:cubicBezTo>
                      <a:pt x="4" y="109"/>
                      <a:pt x="7" y="109"/>
                      <a:pt x="11" y="109"/>
                    </a:cubicBezTo>
                    <a:cubicBezTo>
                      <a:pt x="19" y="110"/>
                      <a:pt x="27" y="108"/>
                      <a:pt x="35" y="105"/>
                    </a:cubicBezTo>
                    <a:cubicBezTo>
                      <a:pt x="58" y="96"/>
                      <a:pt x="82" y="90"/>
                      <a:pt x="106" y="86"/>
                    </a:cubicBezTo>
                    <a:cubicBezTo>
                      <a:pt x="111" y="85"/>
                      <a:pt x="111" y="84"/>
                      <a:pt x="109" y="79"/>
                    </a:cubicBezTo>
                    <a:cubicBezTo>
                      <a:pt x="107" y="76"/>
                      <a:pt x="105" y="72"/>
                      <a:pt x="103" y="68"/>
                    </a:cubicBezTo>
                    <a:cubicBezTo>
                      <a:pt x="100" y="60"/>
                      <a:pt x="102" y="51"/>
                      <a:pt x="109" y="46"/>
                    </a:cubicBezTo>
                    <a:cubicBezTo>
                      <a:pt x="116" y="40"/>
                      <a:pt x="120" y="32"/>
                      <a:pt x="124" y="22"/>
                    </a:cubicBezTo>
                    <a:cubicBezTo>
                      <a:pt x="122" y="23"/>
                      <a:pt x="121" y="23"/>
                      <a:pt x="120" y="24"/>
                    </a:cubicBezTo>
                    <a:cubicBezTo>
                      <a:pt x="118" y="25"/>
                      <a:pt x="116" y="26"/>
                      <a:pt x="114" y="27"/>
                    </a:cubicBezTo>
                    <a:cubicBezTo>
                      <a:pt x="100" y="33"/>
                      <a:pt x="93" y="30"/>
                      <a:pt x="87" y="16"/>
                    </a:cubicBezTo>
                    <a:cubicBezTo>
                      <a:pt x="87" y="16"/>
                      <a:pt x="88" y="13"/>
                      <a:pt x="89" y="13"/>
                    </a:cubicBezTo>
                    <a:cubicBezTo>
                      <a:pt x="103" y="9"/>
                      <a:pt x="116" y="0"/>
                      <a:pt x="132" y="1"/>
                    </a:cubicBezTo>
                    <a:cubicBezTo>
                      <a:pt x="140" y="1"/>
                      <a:pt x="147" y="5"/>
                      <a:pt x="151" y="12"/>
                    </a:cubicBezTo>
                    <a:cubicBezTo>
                      <a:pt x="155" y="19"/>
                      <a:pt x="153" y="27"/>
                      <a:pt x="149" y="33"/>
                    </a:cubicBezTo>
                    <a:cubicBezTo>
                      <a:pt x="145" y="39"/>
                      <a:pt x="140" y="45"/>
                      <a:pt x="136" y="51"/>
                    </a:cubicBezTo>
                    <a:cubicBezTo>
                      <a:pt x="134" y="54"/>
                      <a:pt x="131" y="58"/>
                      <a:pt x="128" y="61"/>
                    </a:cubicBezTo>
                    <a:cubicBezTo>
                      <a:pt x="127" y="62"/>
                      <a:pt x="127" y="62"/>
                      <a:pt x="127" y="63"/>
                    </a:cubicBezTo>
                    <a:cubicBezTo>
                      <a:pt x="126" y="69"/>
                      <a:pt x="130" y="74"/>
                      <a:pt x="132" y="79"/>
                    </a:cubicBezTo>
                    <a:cubicBezTo>
                      <a:pt x="133" y="80"/>
                      <a:pt x="136" y="81"/>
                      <a:pt x="138" y="81"/>
                    </a:cubicBezTo>
                    <a:cubicBezTo>
                      <a:pt x="153" y="80"/>
                      <a:pt x="169" y="79"/>
                      <a:pt x="184" y="79"/>
                    </a:cubicBezTo>
                    <a:cubicBezTo>
                      <a:pt x="192" y="79"/>
                      <a:pt x="201" y="80"/>
                      <a:pt x="209" y="81"/>
                    </a:cubicBezTo>
                    <a:cubicBezTo>
                      <a:pt x="217" y="82"/>
                      <a:pt x="222" y="87"/>
                      <a:pt x="223" y="95"/>
                    </a:cubicBezTo>
                    <a:cubicBezTo>
                      <a:pt x="224" y="100"/>
                      <a:pt x="220" y="102"/>
                      <a:pt x="217" y="105"/>
                    </a:cubicBezTo>
                    <a:cubicBezTo>
                      <a:pt x="215" y="107"/>
                      <a:pt x="212" y="108"/>
                      <a:pt x="209" y="110"/>
                    </a:cubicBezTo>
                    <a:cubicBezTo>
                      <a:pt x="203" y="114"/>
                      <a:pt x="195" y="113"/>
                      <a:pt x="188" y="111"/>
                    </a:cubicBezTo>
                    <a:cubicBezTo>
                      <a:pt x="173" y="106"/>
                      <a:pt x="157" y="108"/>
                      <a:pt x="141" y="110"/>
                    </a:cubicBezTo>
                    <a:cubicBezTo>
                      <a:pt x="138" y="110"/>
                      <a:pt x="137" y="112"/>
                      <a:pt x="136" y="115"/>
                    </a:cubicBezTo>
                    <a:cubicBezTo>
                      <a:pt x="135" y="122"/>
                      <a:pt x="134" y="129"/>
                      <a:pt x="133" y="136"/>
                    </a:cubicBezTo>
                    <a:cubicBezTo>
                      <a:pt x="130" y="146"/>
                      <a:pt x="128" y="156"/>
                      <a:pt x="125" y="165"/>
                    </a:cubicBezTo>
                    <a:cubicBezTo>
                      <a:pt x="120" y="180"/>
                      <a:pt x="113" y="194"/>
                      <a:pt x="98" y="202"/>
                    </a:cubicBezTo>
                    <a:cubicBezTo>
                      <a:pt x="94" y="204"/>
                      <a:pt x="89" y="205"/>
                      <a:pt x="84" y="206"/>
                    </a:cubicBezTo>
                    <a:cubicBezTo>
                      <a:pt x="78" y="206"/>
                      <a:pt x="73" y="202"/>
                      <a:pt x="72" y="196"/>
                    </a:cubicBezTo>
                    <a:cubicBezTo>
                      <a:pt x="72" y="195"/>
                      <a:pt x="72" y="194"/>
                      <a:pt x="73" y="193"/>
                    </a:cubicBezTo>
                    <a:cubicBezTo>
                      <a:pt x="76" y="190"/>
                      <a:pt x="75" y="187"/>
                      <a:pt x="73" y="185"/>
                    </a:cubicBezTo>
                    <a:cubicBezTo>
                      <a:pt x="71" y="182"/>
                      <a:pt x="69" y="179"/>
                      <a:pt x="66" y="175"/>
                    </a:cubicBezTo>
                    <a:cubicBezTo>
                      <a:pt x="67" y="175"/>
                      <a:pt x="67" y="175"/>
                      <a:pt x="67" y="174"/>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389" name="Freeform 11"/>
              <p:cNvSpPr>
                <a:spLocks noEditPoints="1"/>
              </p:cNvSpPr>
              <p:nvPr/>
            </p:nvSpPr>
            <p:spPr bwMode="auto">
              <a:xfrm>
                <a:off x="4425375" y="5169716"/>
                <a:ext cx="175043" cy="185983"/>
              </a:xfrm>
              <a:custGeom>
                <a:avLst/>
                <a:gdLst>
                  <a:gd name="T0" fmla="*/ 32 w 108"/>
                  <a:gd name="T1" fmla="*/ 102 h 114"/>
                  <a:gd name="T2" fmla="*/ 24 w 108"/>
                  <a:gd name="T3" fmla="*/ 100 h 114"/>
                  <a:gd name="T4" fmla="*/ 0 w 108"/>
                  <a:gd name="T5" fmla="*/ 114 h 114"/>
                  <a:gd name="T6" fmla="*/ 27 w 108"/>
                  <a:gd name="T7" fmla="*/ 92 h 114"/>
                  <a:gd name="T8" fmla="*/ 18 w 108"/>
                  <a:gd name="T9" fmla="*/ 94 h 114"/>
                  <a:gd name="T10" fmla="*/ 30 w 108"/>
                  <a:gd name="T11" fmla="*/ 82 h 114"/>
                  <a:gd name="T12" fmla="*/ 13 w 108"/>
                  <a:gd name="T13" fmla="*/ 76 h 114"/>
                  <a:gd name="T14" fmla="*/ 8 w 108"/>
                  <a:gd name="T15" fmla="*/ 58 h 114"/>
                  <a:gd name="T16" fmla="*/ 19 w 108"/>
                  <a:gd name="T17" fmla="*/ 23 h 114"/>
                  <a:gd name="T18" fmla="*/ 23 w 108"/>
                  <a:gd name="T19" fmla="*/ 19 h 114"/>
                  <a:gd name="T20" fmla="*/ 27 w 108"/>
                  <a:gd name="T21" fmla="*/ 19 h 114"/>
                  <a:gd name="T22" fmla="*/ 39 w 108"/>
                  <a:gd name="T23" fmla="*/ 28 h 114"/>
                  <a:gd name="T24" fmla="*/ 38 w 108"/>
                  <a:gd name="T25" fmla="*/ 59 h 114"/>
                  <a:gd name="T26" fmla="*/ 36 w 108"/>
                  <a:gd name="T27" fmla="*/ 73 h 114"/>
                  <a:gd name="T28" fmla="*/ 37 w 108"/>
                  <a:gd name="T29" fmla="*/ 74 h 114"/>
                  <a:gd name="T30" fmla="*/ 51 w 108"/>
                  <a:gd name="T31" fmla="*/ 60 h 114"/>
                  <a:gd name="T32" fmla="*/ 75 w 108"/>
                  <a:gd name="T33" fmla="*/ 28 h 114"/>
                  <a:gd name="T34" fmla="*/ 80 w 108"/>
                  <a:gd name="T35" fmla="*/ 18 h 114"/>
                  <a:gd name="T36" fmla="*/ 80 w 108"/>
                  <a:gd name="T37" fmla="*/ 9 h 114"/>
                  <a:gd name="T38" fmla="*/ 83 w 108"/>
                  <a:gd name="T39" fmla="*/ 3 h 114"/>
                  <a:gd name="T40" fmla="*/ 108 w 108"/>
                  <a:gd name="T41" fmla="*/ 26 h 114"/>
                  <a:gd name="T42" fmla="*/ 99 w 108"/>
                  <a:gd name="T43" fmla="*/ 49 h 114"/>
                  <a:gd name="T44" fmla="*/ 77 w 108"/>
                  <a:gd name="T45" fmla="*/ 71 h 114"/>
                  <a:gd name="T46" fmla="*/ 57 w 108"/>
                  <a:gd name="T47" fmla="*/ 84 h 114"/>
                  <a:gd name="T48" fmla="*/ 56 w 108"/>
                  <a:gd name="T49" fmla="*/ 86 h 114"/>
                  <a:gd name="T50" fmla="*/ 50 w 108"/>
                  <a:gd name="T51" fmla="*/ 91 h 114"/>
                  <a:gd name="T52" fmla="*/ 32 w 108"/>
                  <a:gd name="T53" fmla="*/ 102 h 114"/>
                  <a:gd name="T54" fmla="*/ 40 w 108"/>
                  <a:gd name="T55" fmla="*/ 92 h 114"/>
                  <a:gd name="T56" fmla="*/ 42 w 108"/>
                  <a:gd name="T57" fmla="*/ 92 h 114"/>
                  <a:gd name="T58" fmla="*/ 56 w 108"/>
                  <a:gd name="T59" fmla="*/ 78 h 114"/>
                  <a:gd name="T60" fmla="*/ 54 w 108"/>
                  <a:gd name="T61" fmla="*/ 76 h 114"/>
                  <a:gd name="T62" fmla="*/ 40 w 108"/>
                  <a:gd name="T63"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114">
                    <a:moveTo>
                      <a:pt x="32" y="102"/>
                    </a:moveTo>
                    <a:cubicBezTo>
                      <a:pt x="29" y="97"/>
                      <a:pt x="29" y="97"/>
                      <a:pt x="24" y="100"/>
                    </a:cubicBezTo>
                    <a:cubicBezTo>
                      <a:pt x="20" y="103"/>
                      <a:pt x="12" y="107"/>
                      <a:pt x="0" y="114"/>
                    </a:cubicBezTo>
                    <a:cubicBezTo>
                      <a:pt x="6" y="110"/>
                      <a:pt x="27" y="92"/>
                      <a:pt x="27" y="92"/>
                    </a:cubicBezTo>
                    <a:cubicBezTo>
                      <a:pt x="25" y="92"/>
                      <a:pt x="21" y="94"/>
                      <a:pt x="18" y="94"/>
                    </a:cubicBezTo>
                    <a:cubicBezTo>
                      <a:pt x="23" y="90"/>
                      <a:pt x="26" y="86"/>
                      <a:pt x="30" y="82"/>
                    </a:cubicBezTo>
                    <a:cubicBezTo>
                      <a:pt x="22" y="82"/>
                      <a:pt x="17" y="82"/>
                      <a:pt x="13" y="76"/>
                    </a:cubicBezTo>
                    <a:cubicBezTo>
                      <a:pt x="8" y="71"/>
                      <a:pt x="7" y="65"/>
                      <a:pt x="8" y="58"/>
                    </a:cubicBezTo>
                    <a:cubicBezTo>
                      <a:pt x="9" y="46"/>
                      <a:pt x="14" y="34"/>
                      <a:pt x="19" y="23"/>
                    </a:cubicBezTo>
                    <a:cubicBezTo>
                      <a:pt x="19" y="21"/>
                      <a:pt x="22" y="20"/>
                      <a:pt x="23" y="19"/>
                    </a:cubicBezTo>
                    <a:cubicBezTo>
                      <a:pt x="24" y="19"/>
                      <a:pt x="25" y="19"/>
                      <a:pt x="27" y="19"/>
                    </a:cubicBezTo>
                    <a:cubicBezTo>
                      <a:pt x="34" y="18"/>
                      <a:pt x="39" y="20"/>
                      <a:pt x="39" y="28"/>
                    </a:cubicBezTo>
                    <a:cubicBezTo>
                      <a:pt x="40" y="38"/>
                      <a:pt x="38" y="48"/>
                      <a:pt x="38" y="59"/>
                    </a:cubicBezTo>
                    <a:cubicBezTo>
                      <a:pt x="38" y="63"/>
                      <a:pt x="36" y="69"/>
                      <a:pt x="36" y="73"/>
                    </a:cubicBezTo>
                    <a:cubicBezTo>
                      <a:pt x="36" y="74"/>
                      <a:pt x="37" y="74"/>
                      <a:pt x="37" y="74"/>
                    </a:cubicBezTo>
                    <a:cubicBezTo>
                      <a:pt x="41" y="70"/>
                      <a:pt x="47" y="64"/>
                      <a:pt x="51" y="60"/>
                    </a:cubicBezTo>
                    <a:cubicBezTo>
                      <a:pt x="59" y="49"/>
                      <a:pt x="67" y="39"/>
                      <a:pt x="75" y="28"/>
                    </a:cubicBezTo>
                    <a:cubicBezTo>
                      <a:pt x="77" y="25"/>
                      <a:pt x="79" y="22"/>
                      <a:pt x="80" y="18"/>
                    </a:cubicBezTo>
                    <a:cubicBezTo>
                      <a:pt x="81" y="15"/>
                      <a:pt x="81" y="12"/>
                      <a:pt x="80" y="9"/>
                    </a:cubicBezTo>
                    <a:cubicBezTo>
                      <a:pt x="79" y="5"/>
                      <a:pt x="80" y="4"/>
                      <a:pt x="83" y="3"/>
                    </a:cubicBezTo>
                    <a:cubicBezTo>
                      <a:pt x="99" y="0"/>
                      <a:pt x="108" y="7"/>
                      <a:pt x="108" y="26"/>
                    </a:cubicBezTo>
                    <a:cubicBezTo>
                      <a:pt x="108" y="34"/>
                      <a:pt x="105" y="42"/>
                      <a:pt x="99" y="49"/>
                    </a:cubicBezTo>
                    <a:cubicBezTo>
                      <a:pt x="92" y="56"/>
                      <a:pt x="85" y="64"/>
                      <a:pt x="77" y="71"/>
                    </a:cubicBezTo>
                    <a:cubicBezTo>
                      <a:pt x="71" y="76"/>
                      <a:pt x="66" y="82"/>
                      <a:pt x="57" y="84"/>
                    </a:cubicBezTo>
                    <a:cubicBezTo>
                      <a:pt x="57" y="85"/>
                      <a:pt x="56" y="85"/>
                      <a:pt x="56" y="86"/>
                    </a:cubicBezTo>
                    <a:cubicBezTo>
                      <a:pt x="54" y="88"/>
                      <a:pt x="52" y="90"/>
                      <a:pt x="50" y="91"/>
                    </a:cubicBezTo>
                    <a:cubicBezTo>
                      <a:pt x="44" y="95"/>
                      <a:pt x="38" y="98"/>
                      <a:pt x="32" y="102"/>
                    </a:cubicBezTo>
                    <a:close/>
                    <a:moveTo>
                      <a:pt x="40" y="92"/>
                    </a:moveTo>
                    <a:cubicBezTo>
                      <a:pt x="40" y="93"/>
                      <a:pt x="42" y="91"/>
                      <a:pt x="42" y="92"/>
                    </a:cubicBezTo>
                    <a:cubicBezTo>
                      <a:pt x="46" y="88"/>
                      <a:pt x="52" y="81"/>
                      <a:pt x="56" y="78"/>
                    </a:cubicBezTo>
                    <a:cubicBezTo>
                      <a:pt x="55" y="77"/>
                      <a:pt x="55" y="76"/>
                      <a:pt x="54" y="76"/>
                    </a:cubicBezTo>
                    <a:cubicBezTo>
                      <a:pt x="52" y="81"/>
                      <a:pt x="39" y="84"/>
                      <a:pt x="40" y="92"/>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390" name="Freeform 12"/>
              <p:cNvSpPr/>
              <p:nvPr/>
            </p:nvSpPr>
            <p:spPr bwMode="auto">
              <a:xfrm>
                <a:off x="4334434" y="5238092"/>
                <a:ext cx="95726" cy="160000"/>
              </a:xfrm>
              <a:custGeom>
                <a:avLst/>
                <a:gdLst>
                  <a:gd name="T0" fmla="*/ 32 w 59"/>
                  <a:gd name="T1" fmla="*/ 29 h 98"/>
                  <a:gd name="T2" fmla="*/ 40 w 59"/>
                  <a:gd name="T3" fmla="*/ 18 h 98"/>
                  <a:gd name="T4" fmla="*/ 54 w 59"/>
                  <a:gd name="T5" fmla="*/ 4 h 98"/>
                  <a:gd name="T6" fmla="*/ 57 w 59"/>
                  <a:gd name="T7" fmla="*/ 1 h 98"/>
                  <a:gd name="T8" fmla="*/ 57 w 59"/>
                  <a:gd name="T9" fmla="*/ 4 h 98"/>
                  <a:gd name="T10" fmla="*/ 49 w 59"/>
                  <a:gd name="T11" fmla="*/ 10 h 98"/>
                  <a:gd name="T12" fmla="*/ 39 w 59"/>
                  <a:gd name="T13" fmla="*/ 33 h 98"/>
                  <a:gd name="T14" fmla="*/ 36 w 59"/>
                  <a:gd name="T15" fmla="*/ 52 h 98"/>
                  <a:gd name="T16" fmla="*/ 38 w 59"/>
                  <a:gd name="T17" fmla="*/ 59 h 98"/>
                  <a:gd name="T18" fmla="*/ 38 w 59"/>
                  <a:gd name="T19" fmla="*/ 61 h 98"/>
                  <a:gd name="T20" fmla="*/ 39 w 59"/>
                  <a:gd name="T21" fmla="*/ 77 h 98"/>
                  <a:gd name="T22" fmla="*/ 29 w 59"/>
                  <a:gd name="T23" fmla="*/ 95 h 98"/>
                  <a:gd name="T24" fmla="*/ 18 w 59"/>
                  <a:gd name="T25" fmla="*/ 94 h 98"/>
                  <a:gd name="T26" fmla="*/ 3 w 59"/>
                  <a:gd name="T27" fmla="*/ 67 h 98"/>
                  <a:gd name="T28" fmla="*/ 3 w 59"/>
                  <a:gd name="T29" fmla="*/ 17 h 98"/>
                  <a:gd name="T30" fmla="*/ 10 w 59"/>
                  <a:gd name="T31" fmla="*/ 9 h 98"/>
                  <a:gd name="T32" fmla="*/ 25 w 59"/>
                  <a:gd name="T33" fmla="*/ 13 h 98"/>
                  <a:gd name="T34" fmla="*/ 32 w 59"/>
                  <a:gd name="T35"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98">
                    <a:moveTo>
                      <a:pt x="32" y="29"/>
                    </a:moveTo>
                    <a:cubicBezTo>
                      <a:pt x="35" y="25"/>
                      <a:pt x="37" y="21"/>
                      <a:pt x="40" y="18"/>
                    </a:cubicBezTo>
                    <a:cubicBezTo>
                      <a:pt x="42" y="16"/>
                      <a:pt x="50" y="8"/>
                      <a:pt x="54" y="4"/>
                    </a:cubicBezTo>
                    <a:cubicBezTo>
                      <a:pt x="55" y="3"/>
                      <a:pt x="57" y="1"/>
                      <a:pt x="57" y="1"/>
                    </a:cubicBezTo>
                    <a:cubicBezTo>
                      <a:pt x="58" y="0"/>
                      <a:pt x="59" y="2"/>
                      <a:pt x="57" y="4"/>
                    </a:cubicBezTo>
                    <a:cubicBezTo>
                      <a:pt x="54" y="7"/>
                      <a:pt x="49" y="9"/>
                      <a:pt x="49" y="10"/>
                    </a:cubicBezTo>
                    <a:cubicBezTo>
                      <a:pt x="44" y="15"/>
                      <a:pt x="39" y="26"/>
                      <a:pt x="39" y="33"/>
                    </a:cubicBezTo>
                    <a:cubicBezTo>
                      <a:pt x="39" y="39"/>
                      <a:pt x="37" y="46"/>
                      <a:pt x="36" y="52"/>
                    </a:cubicBezTo>
                    <a:cubicBezTo>
                      <a:pt x="35" y="55"/>
                      <a:pt x="34" y="58"/>
                      <a:pt x="38" y="59"/>
                    </a:cubicBezTo>
                    <a:cubicBezTo>
                      <a:pt x="38" y="60"/>
                      <a:pt x="38" y="61"/>
                      <a:pt x="38" y="61"/>
                    </a:cubicBezTo>
                    <a:cubicBezTo>
                      <a:pt x="39" y="67"/>
                      <a:pt x="39" y="72"/>
                      <a:pt x="39" y="77"/>
                    </a:cubicBezTo>
                    <a:cubicBezTo>
                      <a:pt x="40" y="86"/>
                      <a:pt x="34" y="91"/>
                      <a:pt x="29" y="95"/>
                    </a:cubicBezTo>
                    <a:cubicBezTo>
                      <a:pt x="25" y="98"/>
                      <a:pt x="21" y="97"/>
                      <a:pt x="18" y="94"/>
                    </a:cubicBezTo>
                    <a:cubicBezTo>
                      <a:pt x="10" y="87"/>
                      <a:pt x="4" y="78"/>
                      <a:pt x="3" y="67"/>
                    </a:cubicBezTo>
                    <a:cubicBezTo>
                      <a:pt x="1" y="50"/>
                      <a:pt x="0" y="34"/>
                      <a:pt x="3" y="17"/>
                    </a:cubicBezTo>
                    <a:cubicBezTo>
                      <a:pt x="4" y="13"/>
                      <a:pt x="5" y="10"/>
                      <a:pt x="10" y="9"/>
                    </a:cubicBezTo>
                    <a:cubicBezTo>
                      <a:pt x="16" y="7"/>
                      <a:pt x="22" y="7"/>
                      <a:pt x="25" y="13"/>
                    </a:cubicBezTo>
                    <a:cubicBezTo>
                      <a:pt x="27" y="18"/>
                      <a:pt x="29" y="23"/>
                      <a:pt x="32" y="29"/>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391" name="Freeform 14"/>
              <p:cNvSpPr/>
              <p:nvPr/>
            </p:nvSpPr>
            <p:spPr bwMode="auto">
              <a:xfrm>
                <a:off x="4406913" y="5326297"/>
                <a:ext cx="45812" cy="35556"/>
              </a:xfrm>
              <a:custGeom>
                <a:avLst/>
                <a:gdLst>
                  <a:gd name="T0" fmla="*/ 28 w 28"/>
                  <a:gd name="T1" fmla="*/ 0 h 22"/>
                  <a:gd name="T2" fmla="*/ 0 w 28"/>
                  <a:gd name="T3" fmla="*/ 22 h 22"/>
                  <a:gd name="T4" fmla="*/ 28 w 28"/>
                  <a:gd name="T5" fmla="*/ 0 h 22"/>
                </a:gdLst>
                <a:ahLst/>
                <a:cxnLst>
                  <a:cxn ang="0">
                    <a:pos x="T0" y="T1"/>
                  </a:cxn>
                  <a:cxn ang="0">
                    <a:pos x="T2" y="T3"/>
                  </a:cxn>
                  <a:cxn ang="0">
                    <a:pos x="T4" y="T5"/>
                  </a:cxn>
                </a:cxnLst>
                <a:rect l="0" t="0" r="r" b="b"/>
                <a:pathLst>
                  <a:path w="28" h="22">
                    <a:moveTo>
                      <a:pt x="28" y="0"/>
                    </a:moveTo>
                    <a:cubicBezTo>
                      <a:pt x="27" y="6"/>
                      <a:pt x="19" y="8"/>
                      <a:pt x="0" y="22"/>
                    </a:cubicBezTo>
                    <a:cubicBezTo>
                      <a:pt x="20" y="5"/>
                      <a:pt x="23" y="1"/>
                      <a:pt x="28" y="0"/>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392" name="Freeform 15"/>
              <p:cNvSpPr/>
              <p:nvPr/>
            </p:nvSpPr>
            <p:spPr bwMode="auto">
              <a:xfrm>
                <a:off x="4257853" y="5331083"/>
                <a:ext cx="410940" cy="220171"/>
              </a:xfrm>
              <a:custGeom>
                <a:avLst/>
                <a:gdLst>
                  <a:gd name="T0" fmla="*/ 246 w 253"/>
                  <a:gd name="T1" fmla="*/ 17 h 135"/>
                  <a:gd name="T2" fmla="*/ 224 w 253"/>
                  <a:gd name="T3" fmla="*/ 4 h 135"/>
                  <a:gd name="T4" fmla="*/ 170 w 253"/>
                  <a:gd name="T5" fmla="*/ 7 h 135"/>
                  <a:gd name="T6" fmla="*/ 125 w 253"/>
                  <a:gd name="T7" fmla="*/ 23 h 135"/>
                  <a:gd name="T8" fmla="*/ 72 w 253"/>
                  <a:gd name="T9" fmla="*/ 50 h 135"/>
                  <a:gd name="T10" fmla="*/ 40 w 253"/>
                  <a:gd name="T11" fmla="*/ 71 h 135"/>
                  <a:gd name="T12" fmla="*/ 37 w 253"/>
                  <a:gd name="T13" fmla="*/ 73 h 135"/>
                  <a:gd name="T14" fmla="*/ 38 w 253"/>
                  <a:gd name="T15" fmla="*/ 40 h 135"/>
                  <a:gd name="T16" fmla="*/ 25 w 253"/>
                  <a:gd name="T17" fmla="*/ 50 h 135"/>
                  <a:gd name="T18" fmla="*/ 16 w 253"/>
                  <a:gd name="T19" fmla="*/ 66 h 135"/>
                  <a:gd name="T20" fmla="*/ 1 w 253"/>
                  <a:gd name="T21" fmla="*/ 112 h 135"/>
                  <a:gd name="T22" fmla="*/ 7 w 253"/>
                  <a:gd name="T23" fmla="*/ 131 h 135"/>
                  <a:gd name="T24" fmla="*/ 15 w 253"/>
                  <a:gd name="T25" fmla="*/ 134 h 135"/>
                  <a:gd name="T26" fmla="*/ 29 w 253"/>
                  <a:gd name="T27" fmla="*/ 123 h 135"/>
                  <a:gd name="T28" fmla="*/ 32 w 253"/>
                  <a:gd name="T29" fmla="*/ 91 h 135"/>
                  <a:gd name="T30" fmla="*/ 50 w 253"/>
                  <a:gd name="T31" fmla="*/ 76 h 135"/>
                  <a:gd name="T32" fmla="*/ 84 w 253"/>
                  <a:gd name="T33" fmla="*/ 67 h 135"/>
                  <a:gd name="T34" fmla="*/ 122 w 253"/>
                  <a:gd name="T35" fmla="*/ 46 h 135"/>
                  <a:gd name="T36" fmla="*/ 146 w 253"/>
                  <a:gd name="T37" fmla="*/ 35 h 135"/>
                  <a:gd name="T38" fmla="*/ 179 w 253"/>
                  <a:gd name="T39" fmla="*/ 25 h 135"/>
                  <a:gd name="T40" fmla="*/ 182 w 253"/>
                  <a:gd name="T41" fmla="*/ 23 h 135"/>
                  <a:gd name="T42" fmla="*/ 184 w 253"/>
                  <a:gd name="T43" fmla="*/ 20 h 135"/>
                  <a:gd name="T44" fmla="*/ 191 w 253"/>
                  <a:gd name="T45" fmla="*/ 23 h 135"/>
                  <a:gd name="T46" fmla="*/ 212 w 253"/>
                  <a:gd name="T47" fmla="*/ 23 h 135"/>
                  <a:gd name="T48" fmla="*/ 216 w 253"/>
                  <a:gd name="T49" fmla="*/ 29 h 135"/>
                  <a:gd name="T50" fmla="*/ 203 w 253"/>
                  <a:gd name="T51" fmla="*/ 46 h 135"/>
                  <a:gd name="T52" fmla="*/ 186 w 253"/>
                  <a:gd name="T53" fmla="*/ 58 h 135"/>
                  <a:gd name="T54" fmla="*/ 203 w 253"/>
                  <a:gd name="T55" fmla="*/ 53 h 135"/>
                  <a:gd name="T56" fmla="*/ 202 w 253"/>
                  <a:gd name="T57" fmla="*/ 56 h 135"/>
                  <a:gd name="T58" fmla="*/ 210 w 253"/>
                  <a:gd name="T59" fmla="*/ 52 h 135"/>
                  <a:gd name="T60" fmla="*/ 219 w 253"/>
                  <a:gd name="T61" fmla="*/ 46 h 135"/>
                  <a:gd name="T62" fmla="*/ 223 w 253"/>
                  <a:gd name="T63" fmla="*/ 47 h 135"/>
                  <a:gd name="T64" fmla="*/ 233 w 253"/>
                  <a:gd name="T65" fmla="*/ 45 h 135"/>
                  <a:gd name="T66" fmla="*/ 231 w 253"/>
                  <a:gd name="T67" fmla="*/ 46 h 135"/>
                  <a:gd name="T68" fmla="*/ 226 w 253"/>
                  <a:gd name="T69" fmla="*/ 50 h 135"/>
                  <a:gd name="T70" fmla="*/ 223 w 253"/>
                  <a:gd name="T71" fmla="*/ 50 h 135"/>
                  <a:gd name="T72" fmla="*/ 222 w 253"/>
                  <a:gd name="T73" fmla="*/ 51 h 135"/>
                  <a:gd name="T74" fmla="*/ 222 w 253"/>
                  <a:gd name="T75" fmla="*/ 54 h 135"/>
                  <a:gd name="T76" fmla="*/ 225 w 253"/>
                  <a:gd name="T77" fmla="*/ 53 h 135"/>
                  <a:gd name="T78" fmla="*/ 236 w 253"/>
                  <a:gd name="T79" fmla="*/ 46 h 135"/>
                  <a:gd name="T80" fmla="*/ 235 w 253"/>
                  <a:gd name="T81" fmla="*/ 47 h 135"/>
                  <a:gd name="T82" fmla="*/ 240 w 253"/>
                  <a:gd name="T83" fmla="*/ 45 h 135"/>
                  <a:gd name="T84" fmla="*/ 246 w 253"/>
                  <a:gd name="T85" fmla="*/ 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3" h="135">
                    <a:moveTo>
                      <a:pt x="246" y="17"/>
                    </a:moveTo>
                    <a:cubicBezTo>
                      <a:pt x="241" y="8"/>
                      <a:pt x="233" y="5"/>
                      <a:pt x="224" y="4"/>
                    </a:cubicBezTo>
                    <a:cubicBezTo>
                      <a:pt x="205" y="0"/>
                      <a:pt x="187" y="2"/>
                      <a:pt x="170" y="7"/>
                    </a:cubicBezTo>
                    <a:cubicBezTo>
                      <a:pt x="155" y="11"/>
                      <a:pt x="139" y="17"/>
                      <a:pt x="125" y="23"/>
                    </a:cubicBezTo>
                    <a:cubicBezTo>
                      <a:pt x="107" y="31"/>
                      <a:pt x="90" y="41"/>
                      <a:pt x="72" y="50"/>
                    </a:cubicBezTo>
                    <a:cubicBezTo>
                      <a:pt x="61" y="56"/>
                      <a:pt x="49" y="62"/>
                      <a:pt x="40" y="71"/>
                    </a:cubicBezTo>
                    <a:cubicBezTo>
                      <a:pt x="39" y="72"/>
                      <a:pt x="38" y="72"/>
                      <a:pt x="37" y="73"/>
                    </a:cubicBezTo>
                    <a:cubicBezTo>
                      <a:pt x="38" y="61"/>
                      <a:pt x="43" y="51"/>
                      <a:pt x="38" y="40"/>
                    </a:cubicBezTo>
                    <a:cubicBezTo>
                      <a:pt x="32" y="42"/>
                      <a:pt x="28" y="45"/>
                      <a:pt x="25" y="50"/>
                    </a:cubicBezTo>
                    <a:cubicBezTo>
                      <a:pt x="22" y="55"/>
                      <a:pt x="19" y="60"/>
                      <a:pt x="16" y="66"/>
                    </a:cubicBezTo>
                    <a:cubicBezTo>
                      <a:pt x="9" y="80"/>
                      <a:pt x="3" y="95"/>
                      <a:pt x="1" y="112"/>
                    </a:cubicBezTo>
                    <a:cubicBezTo>
                      <a:pt x="0" y="119"/>
                      <a:pt x="0" y="126"/>
                      <a:pt x="7" y="131"/>
                    </a:cubicBezTo>
                    <a:cubicBezTo>
                      <a:pt x="9" y="133"/>
                      <a:pt x="12" y="133"/>
                      <a:pt x="15" y="134"/>
                    </a:cubicBezTo>
                    <a:cubicBezTo>
                      <a:pt x="26" y="135"/>
                      <a:pt x="29" y="132"/>
                      <a:pt x="29" y="123"/>
                    </a:cubicBezTo>
                    <a:cubicBezTo>
                      <a:pt x="29" y="112"/>
                      <a:pt x="31" y="101"/>
                      <a:pt x="32" y="91"/>
                    </a:cubicBezTo>
                    <a:cubicBezTo>
                      <a:pt x="34" y="82"/>
                      <a:pt x="41" y="76"/>
                      <a:pt x="50" y="76"/>
                    </a:cubicBezTo>
                    <a:cubicBezTo>
                      <a:pt x="62" y="76"/>
                      <a:pt x="74" y="74"/>
                      <a:pt x="84" y="67"/>
                    </a:cubicBezTo>
                    <a:cubicBezTo>
                      <a:pt x="96" y="60"/>
                      <a:pt x="109" y="53"/>
                      <a:pt x="122" y="46"/>
                    </a:cubicBezTo>
                    <a:cubicBezTo>
                      <a:pt x="130" y="42"/>
                      <a:pt x="138" y="38"/>
                      <a:pt x="146" y="35"/>
                    </a:cubicBezTo>
                    <a:cubicBezTo>
                      <a:pt x="157" y="31"/>
                      <a:pt x="168" y="29"/>
                      <a:pt x="179" y="25"/>
                    </a:cubicBezTo>
                    <a:cubicBezTo>
                      <a:pt x="180" y="25"/>
                      <a:pt x="181" y="24"/>
                      <a:pt x="182" y="23"/>
                    </a:cubicBezTo>
                    <a:cubicBezTo>
                      <a:pt x="182" y="22"/>
                      <a:pt x="183" y="21"/>
                      <a:pt x="184" y="20"/>
                    </a:cubicBezTo>
                    <a:cubicBezTo>
                      <a:pt x="185" y="25"/>
                      <a:pt x="188" y="23"/>
                      <a:pt x="191" y="23"/>
                    </a:cubicBezTo>
                    <a:cubicBezTo>
                      <a:pt x="198" y="23"/>
                      <a:pt x="205" y="23"/>
                      <a:pt x="212" y="23"/>
                    </a:cubicBezTo>
                    <a:cubicBezTo>
                      <a:pt x="217" y="23"/>
                      <a:pt x="217" y="24"/>
                      <a:pt x="216" y="29"/>
                    </a:cubicBezTo>
                    <a:cubicBezTo>
                      <a:pt x="214" y="36"/>
                      <a:pt x="209" y="41"/>
                      <a:pt x="203" y="46"/>
                    </a:cubicBezTo>
                    <a:cubicBezTo>
                      <a:pt x="200" y="49"/>
                      <a:pt x="196" y="53"/>
                      <a:pt x="186" y="58"/>
                    </a:cubicBezTo>
                    <a:cubicBezTo>
                      <a:pt x="190" y="58"/>
                      <a:pt x="202" y="48"/>
                      <a:pt x="203" y="53"/>
                    </a:cubicBezTo>
                    <a:cubicBezTo>
                      <a:pt x="204" y="53"/>
                      <a:pt x="197" y="56"/>
                      <a:pt x="202" y="56"/>
                    </a:cubicBezTo>
                    <a:cubicBezTo>
                      <a:pt x="205" y="55"/>
                      <a:pt x="207" y="53"/>
                      <a:pt x="210" y="52"/>
                    </a:cubicBezTo>
                    <a:cubicBezTo>
                      <a:pt x="213" y="50"/>
                      <a:pt x="216" y="47"/>
                      <a:pt x="219" y="46"/>
                    </a:cubicBezTo>
                    <a:cubicBezTo>
                      <a:pt x="221" y="45"/>
                      <a:pt x="222" y="48"/>
                      <a:pt x="223" y="47"/>
                    </a:cubicBezTo>
                    <a:cubicBezTo>
                      <a:pt x="226" y="45"/>
                      <a:pt x="228" y="39"/>
                      <a:pt x="233" y="45"/>
                    </a:cubicBezTo>
                    <a:cubicBezTo>
                      <a:pt x="233" y="44"/>
                      <a:pt x="232" y="46"/>
                      <a:pt x="231" y="46"/>
                    </a:cubicBezTo>
                    <a:cubicBezTo>
                      <a:pt x="231" y="47"/>
                      <a:pt x="227" y="50"/>
                      <a:pt x="226" y="50"/>
                    </a:cubicBezTo>
                    <a:cubicBezTo>
                      <a:pt x="226" y="50"/>
                      <a:pt x="223" y="50"/>
                      <a:pt x="223" y="50"/>
                    </a:cubicBezTo>
                    <a:cubicBezTo>
                      <a:pt x="223" y="49"/>
                      <a:pt x="222" y="51"/>
                      <a:pt x="222" y="51"/>
                    </a:cubicBezTo>
                    <a:cubicBezTo>
                      <a:pt x="222" y="51"/>
                      <a:pt x="221" y="53"/>
                      <a:pt x="222" y="54"/>
                    </a:cubicBezTo>
                    <a:cubicBezTo>
                      <a:pt x="223" y="54"/>
                      <a:pt x="223" y="54"/>
                      <a:pt x="225" y="53"/>
                    </a:cubicBezTo>
                    <a:cubicBezTo>
                      <a:pt x="236" y="46"/>
                      <a:pt x="236" y="46"/>
                      <a:pt x="236" y="46"/>
                    </a:cubicBezTo>
                    <a:cubicBezTo>
                      <a:pt x="236" y="46"/>
                      <a:pt x="235" y="47"/>
                      <a:pt x="235" y="47"/>
                    </a:cubicBezTo>
                    <a:cubicBezTo>
                      <a:pt x="238" y="46"/>
                      <a:pt x="240" y="46"/>
                      <a:pt x="240" y="45"/>
                    </a:cubicBezTo>
                    <a:cubicBezTo>
                      <a:pt x="248" y="40"/>
                      <a:pt x="253" y="27"/>
                      <a:pt x="246" y="17"/>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grpSp>
        <p:sp>
          <p:nvSpPr>
            <p:cNvPr id="1049393" name="Freeform 16"/>
            <p:cNvSpPr>
              <a:spLocks noEditPoints="1"/>
            </p:cNvSpPr>
            <p:nvPr/>
          </p:nvSpPr>
          <p:spPr bwMode="auto">
            <a:xfrm>
              <a:off x="1398368" y="5051425"/>
              <a:ext cx="862222" cy="1102222"/>
            </a:xfrm>
            <a:custGeom>
              <a:avLst/>
              <a:gdLst>
                <a:gd name="T0" fmla="*/ 530 w 531"/>
                <a:gd name="T1" fmla="*/ 263 h 677"/>
                <a:gd name="T2" fmla="*/ 268 w 531"/>
                <a:gd name="T3" fmla="*/ 2 h 677"/>
                <a:gd name="T4" fmla="*/ 0 w 531"/>
                <a:gd name="T5" fmla="*/ 263 h 677"/>
                <a:gd name="T6" fmla="*/ 0 w 531"/>
                <a:gd name="T7" fmla="*/ 402 h 677"/>
                <a:gd name="T8" fmla="*/ 271 w 531"/>
                <a:gd name="T9" fmla="*/ 674 h 677"/>
                <a:gd name="T10" fmla="*/ 530 w 531"/>
                <a:gd name="T11" fmla="*/ 406 h 677"/>
                <a:gd name="T12" fmla="*/ 530 w 531"/>
                <a:gd name="T13" fmla="*/ 263 h 677"/>
                <a:gd name="T14" fmla="*/ 517 w 531"/>
                <a:gd name="T15" fmla="*/ 406 h 677"/>
                <a:gd name="T16" fmla="*/ 285 w 531"/>
                <a:gd name="T17" fmla="*/ 660 h 677"/>
                <a:gd name="T18" fmla="*/ 285 w 531"/>
                <a:gd name="T19" fmla="*/ 660 h 677"/>
                <a:gd name="T20" fmla="*/ 278 w 531"/>
                <a:gd name="T21" fmla="*/ 661 h 677"/>
                <a:gd name="T22" fmla="*/ 271 w 531"/>
                <a:gd name="T23" fmla="*/ 661 h 677"/>
                <a:gd name="T24" fmla="*/ 265 w 531"/>
                <a:gd name="T25" fmla="*/ 661 h 677"/>
                <a:gd name="T26" fmla="*/ 258 w 531"/>
                <a:gd name="T27" fmla="*/ 661 h 677"/>
                <a:gd name="T28" fmla="*/ 252 w 531"/>
                <a:gd name="T29" fmla="*/ 661 h 677"/>
                <a:gd name="T30" fmla="*/ 245 w 531"/>
                <a:gd name="T31" fmla="*/ 660 h 677"/>
                <a:gd name="T32" fmla="*/ 238 w 531"/>
                <a:gd name="T33" fmla="*/ 660 h 677"/>
                <a:gd name="T34" fmla="*/ 232 w 531"/>
                <a:gd name="T35" fmla="*/ 659 h 677"/>
                <a:gd name="T36" fmla="*/ 226 w 531"/>
                <a:gd name="T37" fmla="*/ 658 h 677"/>
                <a:gd name="T38" fmla="*/ 13 w 531"/>
                <a:gd name="T39" fmla="*/ 406 h 677"/>
                <a:gd name="T40" fmla="*/ 13 w 531"/>
                <a:gd name="T41" fmla="*/ 263 h 677"/>
                <a:gd name="T42" fmla="*/ 13 w 531"/>
                <a:gd name="T43" fmla="*/ 257 h 677"/>
                <a:gd name="T44" fmla="*/ 13 w 531"/>
                <a:gd name="T45" fmla="*/ 257 h 677"/>
                <a:gd name="T46" fmla="*/ 13 w 531"/>
                <a:gd name="T47" fmla="*/ 250 h 677"/>
                <a:gd name="T48" fmla="*/ 14 w 531"/>
                <a:gd name="T49" fmla="*/ 244 h 677"/>
                <a:gd name="T50" fmla="*/ 15 w 531"/>
                <a:gd name="T51" fmla="*/ 237 h 677"/>
                <a:gd name="T52" fmla="*/ 232 w 531"/>
                <a:gd name="T53" fmla="*/ 17 h 677"/>
                <a:gd name="T54" fmla="*/ 238 w 531"/>
                <a:gd name="T55" fmla="*/ 16 h 677"/>
                <a:gd name="T56" fmla="*/ 245 w 531"/>
                <a:gd name="T57" fmla="*/ 16 h 677"/>
                <a:gd name="T58" fmla="*/ 252 w 531"/>
                <a:gd name="T59" fmla="*/ 15 h 677"/>
                <a:gd name="T60" fmla="*/ 258 w 531"/>
                <a:gd name="T61" fmla="*/ 15 h 677"/>
                <a:gd name="T62" fmla="*/ 265 w 531"/>
                <a:gd name="T63" fmla="*/ 15 h 677"/>
                <a:gd name="T64" fmla="*/ 271 w 531"/>
                <a:gd name="T65" fmla="*/ 15 h 677"/>
                <a:gd name="T66" fmla="*/ 278 w 531"/>
                <a:gd name="T67" fmla="*/ 15 h 677"/>
                <a:gd name="T68" fmla="*/ 285 w 531"/>
                <a:gd name="T69" fmla="*/ 16 h 677"/>
                <a:gd name="T70" fmla="*/ 285 w 531"/>
                <a:gd name="T71" fmla="*/ 16 h 677"/>
                <a:gd name="T72" fmla="*/ 291 w 531"/>
                <a:gd name="T73" fmla="*/ 16 h 677"/>
                <a:gd name="T74" fmla="*/ 515 w 531"/>
                <a:gd name="T75" fmla="*/ 237 h 677"/>
                <a:gd name="T76" fmla="*/ 516 w 531"/>
                <a:gd name="T77" fmla="*/ 244 h 677"/>
                <a:gd name="T78" fmla="*/ 516 w 531"/>
                <a:gd name="T79" fmla="*/ 250 h 677"/>
                <a:gd name="T80" fmla="*/ 517 w 531"/>
                <a:gd name="T81" fmla="*/ 257 h 677"/>
                <a:gd name="T82" fmla="*/ 517 w 531"/>
                <a:gd name="T83" fmla="*/ 257 h 677"/>
                <a:gd name="T84" fmla="*/ 517 w 531"/>
                <a:gd name="T85" fmla="*/ 263 h 677"/>
                <a:gd name="T86" fmla="*/ 517 w 531"/>
                <a:gd name="T87" fmla="*/ 406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1" h="677">
                  <a:moveTo>
                    <a:pt x="530" y="263"/>
                  </a:moveTo>
                  <a:cubicBezTo>
                    <a:pt x="526" y="120"/>
                    <a:pt x="412" y="4"/>
                    <a:pt x="268" y="2"/>
                  </a:cubicBezTo>
                  <a:cubicBezTo>
                    <a:pt x="121" y="0"/>
                    <a:pt x="4" y="117"/>
                    <a:pt x="0" y="263"/>
                  </a:cubicBezTo>
                  <a:cubicBezTo>
                    <a:pt x="0" y="402"/>
                    <a:pt x="0" y="402"/>
                    <a:pt x="0" y="402"/>
                  </a:cubicBezTo>
                  <a:cubicBezTo>
                    <a:pt x="5" y="555"/>
                    <a:pt x="113" y="677"/>
                    <a:pt x="271" y="674"/>
                  </a:cubicBezTo>
                  <a:cubicBezTo>
                    <a:pt x="419" y="671"/>
                    <a:pt x="526" y="551"/>
                    <a:pt x="530" y="406"/>
                  </a:cubicBezTo>
                  <a:cubicBezTo>
                    <a:pt x="530" y="359"/>
                    <a:pt x="531" y="311"/>
                    <a:pt x="530" y="263"/>
                  </a:cubicBezTo>
                  <a:close/>
                  <a:moveTo>
                    <a:pt x="517" y="406"/>
                  </a:moveTo>
                  <a:cubicBezTo>
                    <a:pt x="517" y="541"/>
                    <a:pt x="415" y="651"/>
                    <a:pt x="285" y="660"/>
                  </a:cubicBezTo>
                  <a:cubicBezTo>
                    <a:pt x="285" y="660"/>
                    <a:pt x="285" y="660"/>
                    <a:pt x="285" y="660"/>
                  </a:cubicBezTo>
                  <a:cubicBezTo>
                    <a:pt x="282" y="661"/>
                    <a:pt x="280" y="661"/>
                    <a:pt x="278" y="661"/>
                  </a:cubicBezTo>
                  <a:cubicBezTo>
                    <a:pt x="276" y="661"/>
                    <a:pt x="274" y="661"/>
                    <a:pt x="271" y="661"/>
                  </a:cubicBezTo>
                  <a:cubicBezTo>
                    <a:pt x="269" y="661"/>
                    <a:pt x="267" y="661"/>
                    <a:pt x="265" y="661"/>
                  </a:cubicBezTo>
                  <a:cubicBezTo>
                    <a:pt x="263" y="661"/>
                    <a:pt x="260" y="661"/>
                    <a:pt x="258" y="661"/>
                  </a:cubicBezTo>
                  <a:cubicBezTo>
                    <a:pt x="256" y="661"/>
                    <a:pt x="254" y="661"/>
                    <a:pt x="252" y="661"/>
                  </a:cubicBezTo>
                  <a:cubicBezTo>
                    <a:pt x="249" y="661"/>
                    <a:pt x="247" y="661"/>
                    <a:pt x="245" y="660"/>
                  </a:cubicBezTo>
                  <a:cubicBezTo>
                    <a:pt x="243" y="660"/>
                    <a:pt x="241" y="660"/>
                    <a:pt x="238" y="660"/>
                  </a:cubicBezTo>
                  <a:cubicBezTo>
                    <a:pt x="236" y="660"/>
                    <a:pt x="234" y="659"/>
                    <a:pt x="232" y="659"/>
                  </a:cubicBezTo>
                  <a:cubicBezTo>
                    <a:pt x="230" y="659"/>
                    <a:pt x="228" y="659"/>
                    <a:pt x="226" y="658"/>
                  </a:cubicBezTo>
                  <a:cubicBezTo>
                    <a:pt x="101" y="639"/>
                    <a:pt x="13" y="531"/>
                    <a:pt x="13" y="406"/>
                  </a:cubicBezTo>
                  <a:cubicBezTo>
                    <a:pt x="13" y="359"/>
                    <a:pt x="12" y="311"/>
                    <a:pt x="13" y="263"/>
                  </a:cubicBezTo>
                  <a:cubicBezTo>
                    <a:pt x="13" y="261"/>
                    <a:pt x="13" y="259"/>
                    <a:pt x="13" y="257"/>
                  </a:cubicBezTo>
                  <a:cubicBezTo>
                    <a:pt x="13" y="257"/>
                    <a:pt x="13" y="257"/>
                    <a:pt x="13" y="257"/>
                  </a:cubicBezTo>
                  <a:cubicBezTo>
                    <a:pt x="13" y="255"/>
                    <a:pt x="13" y="252"/>
                    <a:pt x="13" y="250"/>
                  </a:cubicBezTo>
                  <a:cubicBezTo>
                    <a:pt x="14" y="248"/>
                    <a:pt x="14" y="246"/>
                    <a:pt x="14" y="244"/>
                  </a:cubicBezTo>
                  <a:cubicBezTo>
                    <a:pt x="14" y="242"/>
                    <a:pt x="14" y="240"/>
                    <a:pt x="15" y="237"/>
                  </a:cubicBezTo>
                  <a:cubicBezTo>
                    <a:pt x="29" y="123"/>
                    <a:pt x="118" y="31"/>
                    <a:pt x="232" y="17"/>
                  </a:cubicBezTo>
                  <a:cubicBezTo>
                    <a:pt x="234" y="17"/>
                    <a:pt x="236" y="16"/>
                    <a:pt x="238" y="16"/>
                  </a:cubicBezTo>
                  <a:cubicBezTo>
                    <a:pt x="241" y="16"/>
                    <a:pt x="243" y="16"/>
                    <a:pt x="245" y="16"/>
                  </a:cubicBezTo>
                  <a:cubicBezTo>
                    <a:pt x="247" y="15"/>
                    <a:pt x="249" y="15"/>
                    <a:pt x="252" y="15"/>
                  </a:cubicBezTo>
                  <a:cubicBezTo>
                    <a:pt x="254" y="15"/>
                    <a:pt x="256" y="15"/>
                    <a:pt x="258" y="15"/>
                  </a:cubicBezTo>
                  <a:cubicBezTo>
                    <a:pt x="260" y="15"/>
                    <a:pt x="263" y="15"/>
                    <a:pt x="265" y="15"/>
                  </a:cubicBezTo>
                  <a:cubicBezTo>
                    <a:pt x="267" y="15"/>
                    <a:pt x="269" y="15"/>
                    <a:pt x="271" y="15"/>
                  </a:cubicBezTo>
                  <a:cubicBezTo>
                    <a:pt x="274" y="15"/>
                    <a:pt x="276" y="15"/>
                    <a:pt x="278" y="15"/>
                  </a:cubicBezTo>
                  <a:cubicBezTo>
                    <a:pt x="280" y="15"/>
                    <a:pt x="282" y="15"/>
                    <a:pt x="285" y="16"/>
                  </a:cubicBezTo>
                  <a:cubicBezTo>
                    <a:pt x="285" y="16"/>
                    <a:pt x="285" y="16"/>
                    <a:pt x="285" y="16"/>
                  </a:cubicBezTo>
                  <a:cubicBezTo>
                    <a:pt x="287" y="16"/>
                    <a:pt x="289" y="16"/>
                    <a:pt x="291" y="16"/>
                  </a:cubicBezTo>
                  <a:cubicBezTo>
                    <a:pt x="407" y="28"/>
                    <a:pt x="500" y="120"/>
                    <a:pt x="515" y="237"/>
                  </a:cubicBezTo>
                  <a:cubicBezTo>
                    <a:pt x="515" y="240"/>
                    <a:pt x="515" y="242"/>
                    <a:pt x="516" y="244"/>
                  </a:cubicBezTo>
                  <a:cubicBezTo>
                    <a:pt x="516" y="246"/>
                    <a:pt x="516" y="248"/>
                    <a:pt x="516" y="250"/>
                  </a:cubicBezTo>
                  <a:cubicBezTo>
                    <a:pt x="516" y="252"/>
                    <a:pt x="516" y="255"/>
                    <a:pt x="517" y="257"/>
                  </a:cubicBezTo>
                  <a:cubicBezTo>
                    <a:pt x="517" y="257"/>
                    <a:pt x="517" y="257"/>
                    <a:pt x="517" y="257"/>
                  </a:cubicBezTo>
                  <a:cubicBezTo>
                    <a:pt x="517" y="259"/>
                    <a:pt x="517" y="261"/>
                    <a:pt x="517" y="263"/>
                  </a:cubicBezTo>
                  <a:cubicBezTo>
                    <a:pt x="518" y="311"/>
                    <a:pt x="517" y="359"/>
                    <a:pt x="517" y="406"/>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394" name="Freeform 17"/>
            <p:cNvSpPr>
              <a:spLocks noEditPoints="1"/>
            </p:cNvSpPr>
            <p:nvPr/>
          </p:nvSpPr>
          <p:spPr bwMode="auto">
            <a:xfrm>
              <a:off x="1523496" y="5210741"/>
              <a:ext cx="608547" cy="800684"/>
            </a:xfrm>
            <a:custGeom>
              <a:avLst/>
              <a:gdLst>
                <a:gd name="T0" fmla="*/ 375 w 375"/>
                <a:gd name="T1" fmla="*/ 293 h 492"/>
                <a:gd name="T2" fmla="*/ 375 w 375"/>
                <a:gd name="T3" fmla="*/ 187 h 492"/>
                <a:gd name="T4" fmla="*/ 188 w 375"/>
                <a:gd name="T5" fmla="*/ 0 h 492"/>
                <a:gd name="T6" fmla="*/ 0 w 375"/>
                <a:gd name="T7" fmla="*/ 187 h 492"/>
                <a:gd name="T8" fmla="*/ 0 w 375"/>
                <a:gd name="T9" fmla="*/ 293 h 492"/>
                <a:gd name="T10" fmla="*/ 188 w 375"/>
                <a:gd name="T11" fmla="*/ 492 h 492"/>
                <a:gd name="T12" fmla="*/ 375 w 375"/>
                <a:gd name="T13" fmla="*/ 293 h 492"/>
                <a:gd name="T14" fmla="*/ 101 w 375"/>
                <a:gd name="T15" fmla="*/ 44 h 492"/>
                <a:gd name="T16" fmla="*/ 183 w 375"/>
                <a:gd name="T17" fmla="*/ 94 h 492"/>
                <a:gd name="T18" fmla="*/ 153 w 375"/>
                <a:gd name="T19" fmla="*/ 264 h 492"/>
                <a:gd name="T20" fmla="*/ 101 w 375"/>
                <a:gd name="T21" fmla="*/ 294 h 492"/>
                <a:gd name="T22" fmla="*/ 101 w 375"/>
                <a:gd name="T23" fmla="*/ 44 h 492"/>
                <a:gd name="T24" fmla="*/ 133 w 375"/>
                <a:gd name="T25" fmla="*/ 311 h 492"/>
                <a:gd name="T26" fmla="*/ 167 w 375"/>
                <a:gd name="T27" fmla="*/ 304 h 492"/>
                <a:gd name="T28" fmla="*/ 167 w 375"/>
                <a:gd name="T29" fmla="*/ 167 h 492"/>
                <a:gd name="T30" fmla="*/ 293 w 375"/>
                <a:gd name="T31" fmla="*/ 51 h 492"/>
                <a:gd name="T32" fmla="*/ 293 w 375"/>
                <a:gd name="T33" fmla="*/ 133 h 492"/>
                <a:gd name="T34" fmla="*/ 275 w 375"/>
                <a:gd name="T35" fmla="*/ 144 h 492"/>
                <a:gd name="T36" fmla="*/ 275 w 375"/>
                <a:gd name="T37" fmla="*/ 286 h 492"/>
                <a:gd name="T38" fmla="*/ 248 w 375"/>
                <a:gd name="T39" fmla="*/ 364 h 492"/>
                <a:gd name="T40" fmla="*/ 141 w 375"/>
                <a:gd name="T41" fmla="*/ 377 h 492"/>
                <a:gd name="T42" fmla="*/ 95 w 375"/>
                <a:gd name="T43" fmla="*/ 327 h 492"/>
                <a:gd name="T44" fmla="*/ 133 w 375"/>
                <a:gd name="T45" fmla="*/ 311 h 492"/>
                <a:gd name="T46" fmla="*/ 30 w 375"/>
                <a:gd name="T47" fmla="*/ 286 h 492"/>
                <a:gd name="T48" fmla="*/ 30 w 375"/>
                <a:gd name="T49" fmla="*/ 194 h 492"/>
                <a:gd name="T50" fmla="*/ 30 w 375"/>
                <a:gd name="T51" fmla="*/ 121 h 492"/>
                <a:gd name="T52" fmla="*/ 82 w 375"/>
                <a:gd name="T53" fmla="*/ 148 h 492"/>
                <a:gd name="T54" fmla="*/ 82 w 375"/>
                <a:gd name="T55" fmla="*/ 204 h 492"/>
                <a:gd name="T56" fmla="*/ 82 w 375"/>
                <a:gd name="T57" fmla="*/ 276 h 492"/>
                <a:gd name="T58" fmla="*/ 188 w 375"/>
                <a:gd name="T59" fmla="*/ 411 h 492"/>
                <a:gd name="T60" fmla="*/ 293 w 375"/>
                <a:gd name="T61" fmla="*/ 276 h 492"/>
                <a:gd name="T62" fmla="*/ 293 w 375"/>
                <a:gd name="T63" fmla="*/ 204 h 492"/>
                <a:gd name="T64" fmla="*/ 293 w 375"/>
                <a:gd name="T65" fmla="*/ 153 h 492"/>
                <a:gd name="T66" fmla="*/ 346 w 375"/>
                <a:gd name="T67" fmla="*/ 123 h 492"/>
                <a:gd name="T68" fmla="*/ 346 w 375"/>
                <a:gd name="T69" fmla="*/ 194 h 492"/>
                <a:gd name="T70" fmla="*/ 346 w 375"/>
                <a:gd name="T71" fmla="*/ 286 h 492"/>
                <a:gd name="T72" fmla="*/ 188 w 375"/>
                <a:gd name="T73" fmla="*/ 459 h 492"/>
                <a:gd name="T74" fmla="*/ 188 w 375"/>
                <a:gd name="T75" fmla="*/ 459 h 492"/>
                <a:gd name="T76" fmla="*/ 30 w 375"/>
                <a:gd name="T77" fmla="*/ 28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5" h="492">
                  <a:moveTo>
                    <a:pt x="375" y="293"/>
                  </a:moveTo>
                  <a:cubicBezTo>
                    <a:pt x="375" y="187"/>
                    <a:pt x="375" y="187"/>
                    <a:pt x="375" y="187"/>
                  </a:cubicBezTo>
                  <a:cubicBezTo>
                    <a:pt x="375" y="78"/>
                    <a:pt x="292" y="0"/>
                    <a:pt x="188" y="0"/>
                  </a:cubicBezTo>
                  <a:cubicBezTo>
                    <a:pt x="84" y="0"/>
                    <a:pt x="0" y="78"/>
                    <a:pt x="0" y="187"/>
                  </a:cubicBezTo>
                  <a:cubicBezTo>
                    <a:pt x="0" y="293"/>
                    <a:pt x="0" y="293"/>
                    <a:pt x="0" y="293"/>
                  </a:cubicBezTo>
                  <a:cubicBezTo>
                    <a:pt x="0" y="402"/>
                    <a:pt x="84" y="492"/>
                    <a:pt x="188" y="492"/>
                  </a:cubicBezTo>
                  <a:cubicBezTo>
                    <a:pt x="292" y="492"/>
                    <a:pt x="375" y="402"/>
                    <a:pt x="375" y="293"/>
                  </a:cubicBezTo>
                  <a:close/>
                  <a:moveTo>
                    <a:pt x="101" y="44"/>
                  </a:moveTo>
                  <a:cubicBezTo>
                    <a:pt x="144" y="59"/>
                    <a:pt x="176" y="76"/>
                    <a:pt x="183" y="94"/>
                  </a:cubicBezTo>
                  <a:cubicBezTo>
                    <a:pt x="134" y="142"/>
                    <a:pt x="154" y="205"/>
                    <a:pt x="153" y="264"/>
                  </a:cubicBezTo>
                  <a:cubicBezTo>
                    <a:pt x="151" y="314"/>
                    <a:pt x="150" y="285"/>
                    <a:pt x="101" y="294"/>
                  </a:cubicBezTo>
                  <a:cubicBezTo>
                    <a:pt x="101" y="209"/>
                    <a:pt x="101" y="129"/>
                    <a:pt x="101" y="44"/>
                  </a:cubicBezTo>
                  <a:close/>
                  <a:moveTo>
                    <a:pt x="133" y="311"/>
                  </a:moveTo>
                  <a:cubicBezTo>
                    <a:pt x="143" y="313"/>
                    <a:pt x="163" y="321"/>
                    <a:pt x="167" y="304"/>
                  </a:cubicBezTo>
                  <a:cubicBezTo>
                    <a:pt x="172" y="255"/>
                    <a:pt x="163" y="214"/>
                    <a:pt x="167" y="167"/>
                  </a:cubicBezTo>
                  <a:cubicBezTo>
                    <a:pt x="173" y="105"/>
                    <a:pt x="230" y="56"/>
                    <a:pt x="293" y="51"/>
                  </a:cubicBezTo>
                  <a:cubicBezTo>
                    <a:pt x="293" y="78"/>
                    <a:pt x="293" y="106"/>
                    <a:pt x="293" y="133"/>
                  </a:cubicBezTo>
                  <a:cubicBezTo>
                    <a:pt x="287" y="137"/>
                    <a:pt x="281" y="140"/>
                    <a:pt x="275" y="144"/>
                  </a:cubicBezTo>
                  <a:cubicBezTo>
                    <a:pt x="275" y="191"/>
                    <a:pt x="275" y="239"/>
                    <a:pt x="275" y="286"/>
                  </a:cubicBezTo>
                  <a:cubicBezTo>
                    <a:pt x="273" y="315"/>
                    <a:pt x="271" y="342"/>
                    <a:pt x="248" y="364"/>
                  </a:cubicBezTo>
                  <a:cubicBezTo>
                    <a:pt x="214" y="394"/>
                    <a:pt x="175" y="398"/>
                    <a:pt x="141" y="377"/>
                  </a:cubicBezTo>
                  <a:cubicBezTo>
                    <a:pt x="112" y="359"/>
                    <a:pt x="117" y="336"/>
                    <a:pt x="95" y="327"/>
                  </a:cubicBezTo>
                  <a:cubicBezTo>
                    <a:pt x="99" y="314"/>
                    <a:pt x="114" y="307"/>
                    <a:pt x="133" y="311"/>
                  </a:cubicBezTo>
                  <a:close/>
                  <a:moveTo>
                    <a:pt x="30" y="286"/>
                  </a:moveTo>
                  <a:cubicBezTo>
                    <a:pt x="30" y="194"/>
                    <a:pt x="30" y="194"/>
                    <a:pt x="30" y="194"/>
                  </a:cubicBezTo>
                  <a:cubicBezTo>
                    <a:pt x="30" y="121"/>
                    <a:pt x="30" y="121"/>
                    <a:pt x="30" y="121"/>
                  </a:cubicBezTo>
                  <a:cubicBezTo>
                    <a:pt x="82" y="148"/>
                    <a:pt x="82" y="148"/>
                    <a:pt x="82" y="148"/>
                  </a:cubicBezTo>
                  <a:cubicBezTo>
                    <a:pt x="82" y="204"/>
                    <a:pt x="82" y="204"/>
                    <a:pt x="82" y="204"/>
                  </a:cubicBezTo>
                  <a:cubicBezTo>
                    <a:pt x="82" y="276"/>
                    <a:pt x="82" y="276"/>
                    <a:pt x="82" y="276"/>
                  </a:cubicBezTo>
                  <a:cubicBezTo>
                    <a:pt x="82" y="357"/>
                    <a:pt x="123" y="411"/>
                    <a:pt x="188" y="411"/>
                  </a:cubicBezTo>
                  <a:cubicBezTo>
                    <a:pt x="257" y="411"/>
                    <a:pt x="293" y="353"/>
                    <a:pt x="293" y="276"/>
                  </a:cubicBezTo>
                  <a:cubicBezTo>
                    <a:pt x="293" y="204"/>
                    <a:pt x="293" y="204"/>
                    <a:pt x="293" y="204"/>
                  </a:cubicBezTo>
                  <a:cubicBezTo>
                    <a:pt x="293" y="153"/>
                    <a:pt x="293" y="153"/>
                    <a:pt x="293" y="153"/>
                  </a:cubicBezTo>
                  <a:cubicBezTo>
                    <a:pt x="346" y="123"/>
                    <a:pt x="346" y="123"/>
                    <a:pt x="346" y="123"/>
                  </a:cubicBezTo>
                  <a:cubicBezTo>
                    <a:pt x="346" y="194"/>
                    <a:pt x="346" y="194"/>
                    <a:pt x="346" y="194"/>
                  </a:cubicBezTo>
                  <a:cubicBezTo>
                    <a:pt x="346" y="286"/>
                    <a:pt x="346" y="286"/>
                    <a:pt x="346" y="286"/>
                  </a:cubicBezTo>
                  <a:cubicBezTo>
                    <a:pt x="346" y="385"/>
                    <a:pt x="279" y="459"/>
                    <a:pt x="188" y="459"/>
                  </a:cubicBezTo>
                  <a:cubicBezTo>
                    <a:pt x="188" y="459"/>
                    <a:pt x="188" y="459"/>
                    <a:pt x="188" y="459"/>
                  </a:cubicBezTo>
                  <a:cubicBezTo>
                    <a:pt x="96" y="459"/>
                    <a:pt x="30" y="385"/>
                    <a:pt x="30" y="286"/>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395" name="Oval 18"/>
            <p:cNvSpPr>
              <a:spLocks noChangeArrowheads="1"/>
            </p:cNvSpPr>
            <p:nvPr/>
          </p:nvSpPr>
          <p:spPr bwMode="auto">
            <a:xfrm>
              <a:off x="1705377" y="5728348"/>
              <a:ext cx="19145" cy="19829"/>
            </a:xfrm>
            <a:prstGeom prst="ellipse"/>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396" name="Freeform 19"/>
            <p:cNvSpPr/>
            <p:nvPr/>
          </p:nvSpPr>
          <p:spPr bwMode="auto">
            <a:xfrm>
              <a:off x="2030162" y="5241510"/>
              <a:ext cx="64273" cy="54017"/>
            </a:xfrm>
            <a:custGeom>
              <a:avLst/>
              <a:gdLst>
                <a:gd name="T0" fmla="*/ 1 w 40"/>
                <a:gd name="T1" fmla="*/ 23 h 33"/>
                <a:gd name="T2" fmla="*/ 2 w 40"/>
                <a:gd name="T3" fmla="*/ 25 h 33"/>
                <a:gd name="T4" fmla="*/ 4 w 40"/>
                <a:gd name="T5" fmla="*/ 26 h 33"/>
                <a:gd name="T6" fmla="*/ 5 w 40"/>
                <a:gd name="T7" fmla="*/ 26 h 33"/>
                <a:gd name="T8" fmla="*/ 7 w 40"/>
                <a:gd name="T9" fmla="*/ 26 h 33"/>
                <a:gd name="T10" fmla="*/ 11 w 40"/>
                <a:gd name="T11" fmla="*/ 26 h 33"/>
                <a:gd name="T12" fmla="*/ 17 w 40"/>
                <a:gd name="T13" fmla="*/ 23 h 33"/>
                <a:gd name="T14" fmla="*/ 23 w 40"/>
                <a:gd name="T15" fmla="*/ 22 h 33"/>
                <a:gd name="T16" fmla="*/ 28 w 40"/>
                <a:gd name="T17" fmla="*/ 27 h 33"/>
                <a:gd name="T18" fmla="*/ 28 w 40"/>
                <a:gd name="T19" fmla="*/ 29 h 33"/>
                <a:gd name="T20" fmla="*/ 31 w 40"/>
                <a:gd name="T21" fmla="*/ 32 h 33"/>
                <a:gd name="T22" fmla="*/ 33 w 40"/>
                <a:gd name="T23" fmla="*/ 33 h 33"/>
                <a:gd name="T24" fmla="*/ 34 w 40"/>
                <a:gd name="T25" fmla="*/ 33 h 33"/>
                <a:gd name="T26" fmla="*/ 35 w 40"/>
                <a:gd name="T27" fmla="*/ 33 h 33"/>
                <a:gd name="T28" fmla="*/ 35 w 40"/>
                <a:gd name="T29" fmla="*/ 31 h 33"/>
                <a:gd name="T30" fmla="*/ 35 w 40"/>
                <a:gd name="T31" fmla="*/ 30 h 33"/>
                <a:gd name="T32" fmla="*/ 35 w 40"/>
                <a:gd name="T33" fmla="*/ 29 h 33"/>
                <a:gd name="T34" fmla="*/ 35 w 40"/>
                <a:gd name="T35" fmla="*/ 27 h 33"/>
                <a:gd name="T36" fmla="*/ 28 w 40"/>
                <a:gd name="T37" fmla="*/ 17 h 33"/>
                <a:gd name="T38" fmla="*/ 27 w 40"/>
                <a:gd name="T39" fmla="*/ 16 h 33"/>
                <a:gd name="T40" fmla="*/ 31 w 40"/>
                <a:gd name="T41" fmla="*/ 13 h 33"/>
                <a:gd name="T42" fmla="*/ 32 w 40"/>
                <a:gd name="T43" fmla="*/ 13 h 33"/>
                <a:gd name="T44" fmla="*/ 35 w 40"/>
                <a:gd name="T45" fmla="*/ 13 h 33"/>
                <a:gd name="T46" fmla="*/ 37 w 40"/>
                <a:gd name="T47" fmla="*/ 14 h 33"/>
                <a:gd name="T48" fmla="*/ 40 w 40"/>
                <a:gd name="T49" fmla="*/ 12 h 33"/>
                <a:gd name="T50" fmla="*/ 40 w 40"/>
                <a:gd name="T51" fmla="*/ 11 h 33"/>
                <a:gd name="T52" fmla="*/ 40 w 40"/>
                <a:gd name="T53" fmla="*/ 9 h 33"/>
                <a:gd name="T54" fmla="*/ 39 w 40"/>
                <a:gd name="T55" fmla="*/ 6 h 33"/>
                <a:gd name="T56" fmla="*/ 37 w 40"/>
                <a:gd name="T57" fmla="*/ 4 h 33"/>
                <a:gd name="T58" fmla="*/ 36 w 40"/>
                <a:gd name="T59" fmla="*/ 3 h 33"/>
                <a:gd name="T60" fmla="*/ 34 w 40"/>
                <a:gd name="T61" fmla="*/ 2 h 33"/>
                <a:gd name="T62" fmla="*/ 32 w 40"/>
                <a:gd name="T63" fmla="*/ 2 h 33"/>
                <a:gd name="T64" fmla="*/ 31 w 40"/>
                <a:gd name="T65" fmla="*/ 3 h 33"/>
                <a:gd name="T66" fmla="*/ 31 w 40"/>
                <a:gd name="T67" fmla="*/ 3 h 33"/>
                <a:gd name="T68" fmla="*/ 31 w 40"/>
                <a:gd name="T69" fmla="*/ 5 h 33"/>
                <a:gd name="T70" fmla="*/ 30 w 40"/>
                <a:gd name="T71" fmla="*/ 9 h 33"/>
                <a:gd name="T72" fmla="*/ 29 w 40"/>
                <a:gd name="T73" fmla="*/ 9 h 33"/>
                <a:gd name="T74" fmla="*/ 27 w 40"/>
                <a:gd name="T75" fmla="*/ 9 h 33"/>
                <a:gd name="T76" fmla="*/ 27 w 40"/>
                <a:gd name="T77" fmla="*/ 9 h 33"/>
                <a:gd name="T78" fmla="*/ 23 w 40"/>
                <a:gd name="T79" fmla="*/ 12 h 33"/>
                <a:gd name="T80" fmla="*/ 20 w 40"/>
                <a:gd name="T81" fmla="*/ 10 h 33"/>
                <a:gd name="T82" fmla="*/ 18 w 40"/>
                <a:gd name="T83" fmla="*/ 8 h 33"/>
                <a:gd name="T84" fmla="*/ 13 w 40"/>
                <a:gd name="T85" fmla="*/ 5 h 33"/>
                <a:gd name="T86" fmla="*/ 11 w 40"/>
                <a:gd name="T87" fmla="*/ 4 h 33"/>
                <a:gd name="T88" fmla="*/ 10 w 40"/>
                <a:gd name="T89" fmla="*/ 2 h 33"/>
                <a:gd name="T90" fmla="*/ 6 w 40"/>
                <a:gd name="T91" fmla="*/ 0 h 33"/>
                <a:gd name="T92" fmla="*/ 4 w 40"/>
                <a:gd name="T93" fmla="*/ 1 h 33"/>
                <a:gd name="T94" fmla="*/ 5 w 40"/>
                <a:gd name="T95" fmla="*/ 4 h 33"/>
                <a:gd name="T96" fmla="*/ 7 w 40"/>
                <a:gd name="T97" fmla="*/ 6 h 33"/>
                <a:gd name="T98" fmla="*/ 18 w 40"/>
                <a:gd name="T99" fmla="*/ 16 h 33"/>
                <a:gd name="T100" fmla="*/ 18 w 40"/>
                <a:gd name="T101" fmla="*/ 18 h 33"/>
                <a:gd name="T102" fmla="*/ 14 w 40"/>
                <a:gd name="T103" fmla="*/ 20 h 33"/>
                <a:gd name="T104" fmla="*/ 13 w 40"/>
                <a:gd name="T105" fmla="*/ 20 h 33"/>
                <a:gd name="T106" fmla="*/ 10 w 40"/>
                <a:gd name="T107" fmla="*/ 20 h 33"/>
                <a:gd name="T108" fmla="*/ 7 w 40"/>
                <a:gd name="T109" fmla="*/ 21 h 33"/>
                <a:gd name="T110" fmla="*/ 3 w 40"/>
                <a:gd name="T111" fmla="*/ 19 h 33"/>
                <a:gd name="T112" fmla="*/ 1 w 40"/>
                <a:gd name="T113" fmla="*/ 20 h 33"/>
                <a:gd name="T114" fmla="*/ 0 w 40"/>
                <a:gd name="T11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 h="33">
                  <a:moveTo>
                    <a:pt x="0" y="22"/>
                  </a:moveTo>
                  <a:cubicBezTo>
                    <a:pt x="0" y="22"/>
                    <a:pt x="0" y="22"/>
                    <a:pt x="0" y="22"/>
                  </a:cubicBezTo>
                  <a:cubicBezTo>
                    <a:pt x="0" y="22"/>
                    <a:pt x="0" y="22"/>
                    <a:pt x="0" y="22"/>
                  </a:cubicBezTo>
                  <a:cubicBezTo>
                    <a:pt x="0" y="22"/>
                    <a:pt x="0" y="22"/>
                    <a:pt x="0" y="22"/>
                  </a:cubicBezTo>
                  <a:cubicBezTo>
                    <a:pt x="0" y="22"/>
                    <a:pt x="0" y="22"/>
                    <a:pt x="0" y="22"/>
                  </a:cubicBezTo>
                  <a:cubicBezTo>
                    <a:pt x="0" y="23"/>
                    <a:pt x="0" y="23"/>
                    <a:pt x="0" y="23"/>
                  </a:cubicBezTo>
                  <a:cubicBezTo>
                    <a:pt x="0" y="23"/>
                    <a:pt x="0" y="23"/>
                    <a:pt x="0" y="23"/>
                  </a:cubicBezTo>
                  <a:cubicBezTo>
                    <a:pt x="1" y="23"/>
                    <a:pt x="1" y="23"/>
                    <a:pt x="1" y="23"/>
                  </a:cubicBezTo>
                  <a:cubicBezTo>
                    <a:pt x="1" y="23"/>
                    <a:pt x="1" y="23"/>
                    <a:pt x="1" y="23"/>
                  </a:cubicBezTo>
                  <a:cubicBezTo>
                    <a:pt x="1" y="24"/>
                    <a:pt x="1" y="24"/>
                    <a:pt x="1" y="24"/>
                  </a:cubicBezTo>
                  <a:cubicBezTo>
                    <a:pt x="1" y="24"/>
                    <a:pt x="1" y="24"/>
                    <a:pt x="1" y="24"/>
                  </a:cubicBezTo>
                  <a:cubicBezTo>
                    <a:pt x="1" y="25"/>
                    <a:pt x="1" y="25"/>
                    <a:pt x="1" y="25"/>
                  </a:cubicBezTo>
                  <a:cubicBezTo>
                    <a:pt x="1" y="25"/>
                    <a:pt x="1" y="25"/>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4" y="26"/>
                    <a:pt x="4" y="26"/>
                    <a:pt x="4" y="26"/>
                  </a:cubicBezTo>
                  <a:cubicBezTo>
                    <a:pt x="4" y="26"/>
                    <a:pt x="4" y="26"/>
                    <a:pt x="4" y="26"/>
                  </a:cubicBezTo>
                  <a:cubicBezTo>
                    <a:pt x="4" y="26"/>
                    <a:pt x="4"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7" y="26"/>
                    <a:pt x="7" y="26"/>
                    <a:pt x="7" y="26"/>
                  </a:cubicBezTo>
                  <a:cubicBezTo>
                    <a:pt x="7" y="26"/>
                    <a:pt x="7" y="26"/>
                    <a:pt x="7" y="26"/>
                  </a:cubicBezTo>
                  <a:cubicBezTo>
                    <a:pt x="7" y="26"/>
                    <a:pt x="7" y="26"/>
                    <a:pt x="7" y="26"/>
                  </a:cubicBezTo>
                  <a:cubicBezTo>
                    <a:pt x="7" y="26"/>
                    <a:pt x="8" y="26"/>
                    <a:pt x="8" y="26"/>
                  </a:cubicBezTo>
                  <a:cubicBezTo>
                    <a:pt x="8" y="26"/>
                    <a:pt x="8" y="26"/>
                    <a:pt x="8" y="26"/>
                  </a:cubicBezTo>
                  <a:cubicBezTo>
                    <a:pt x="8" y="26"/>
                    <a:pt x="9" y="26"/>
                    <a:pt x="9" y="26"/>
                  </a:cubicBezTo>
                  <a:cubicBezTo>
                    <a:pt x="9" y="26"/>
                    <a:pt x="9" y="26"/>
                    <a:pt x="9" y="26"/>
                  </a:cubicBezTo>
                  <a:cubicBezTo>
                    <a:pt x="9" y="26"/>
                    <a:pt x="10" y="26"/>
                    <a:pt x="10" y="26"/>
                  </a:cubicBezTo>
                  <a:cubicBezTo>
                    <a:pt x="10" y="26"/>
                    <a:pt x="10" y="26"/>
                    <a:pt x="10" y="26"/>
                  </a:cubicBezTo>
                  <a:cubicBezTo>
                    <a:pt x="10" y="26"/>
                    <a:pt x="10" y="26"/>
                    <a:pt x="11" y="26"/>
                  </a:cubicBezTo>
                  <a:cubicBezTo>
                    <a:pt x="11" y="26"/>
                    <a:pt x="11" y="25"/>
                    <a:pt x="11" y="25"/>
                  </a:cubicBezTo>
                  <a:cubicBezTo>
                    <a:pt x="11" y="25"/>
                    <a:pt x="11" y="25"/>
                    <a:pt x="11" y="25"/>
                  </a:cubicBezTo>
                  <a:cubicBezTo>
                    <a:pt x="12" y="25"/>
                    <a:pt x="12" y="25"/>
                    <a:pt x="12" y="25"/>
                  </a:cubicBezTo>
                  <a:cubicBezTo>
                    <a:pt x="13" y="25"/>
                    <a:pt x="13" y="25"/>
                    <a:pt x="13" y="25"/>
                  </a:cubicBezTo>
                  <a:cubicBezTo>
                    <a:pt x="14" y="25"/>
                    <a:pt x="14" y="24"/>
                    <a:pt x="15" y="24"/>
                  </a:cubicBezTo>
                  <a:cubicBezTo>
                    <a:pt x="15" y="24"/>
                    <a:pt x="16" y="24"/>
                    <a:pt x="16" y="23"/>
                  </a:cubicBezTo>
                  <a:cubicBezTo>
                    <a:pt x="16" y="23"/>
                    <a:pt x="17" y="23"/>
                    <a:pt x="17" y="23"/>
                  </a:cubicBezTo>
                  <a:cubicBezTo>
                    <a:pt x="17" y="23"/>
                    <a:pt x="17" y="23"/>
                    <a:pt x="17" y="23"/>
                  </a:cubicBezTo>
                  <a:cubicBezTo>
                    <a:pt x="17" y="23"/>
                    <a:pt x="17" y="23"/>
                    <a:pt x="17" y="23"/>
                  </a:cubicBezTo>
                  <a:cubicBezTo>
                    <a:pt x="18" y="23"/>
                    <a:pt x="19" y="23"/>
                    <a:pt x="20" y="22"/>
                  </a:cubicBezTo>
                  <a:cubicBezTo>
                    <a:pt x="20" y="22"/>
                    <a:pt x="20" y="22"/>
                    <a:pt x="20" y="22"/>
                  </a:cubicBezTo>
                  <a:cubicBezTo>
                    <a:pt x="20" y="22"/>
                    <a:pt x="21" y="22"/>
                    <a:pt x="21" y="22"/>
                  </a:cubicBezTo>
                  <a:cubicBezTo>
                    <a:pt x="21" y="22"/>
                    <a:pt x="21" y="22"/>
                    <a:pt x="22" y="22"/>
                  </a:cubicBezTo>
                  <a:cubicBezTo>
                    <a:pt x="22" y="22"/>
                    <a:pt x="22" y="22"/>
                    <a:pt x="22" y="22"/>
                  </a:cubicBezTo>
                  <a:cubicBezTo>
                    <a:pt x="23" y="22"/>
                    <a:pt x="23" y="22"/>
                    <a:pt x="23" y="22"/>
                  </a:cubicBezTo>
                  <a:cubicBezTo>
                    <a:pt x="23" y="22"/>
                    <a:pt x="23" y="22"/>
                    <a:pt x="23" y="22"/>
                  </a:cubicBezTo>
                  <a:cubicBezTo>
                    <a:pt x="24" y="22"/>
                    <a:pt x="24" y="22"/>
                    <a:pt x="24" y="22"/>
                  </a:cubicBezTo>
                  <a:cubicBezTo>
                    <a:pt x="24" y="22"/>
                    <a:pt x="24" y="22"/>
                    <a:pt x="24" y="22"/>
                  </a:cubicBezTo>
                  <a:cubicBezTo>
                    <a:pt x="24" y="22"/>
                    <a:pt x="24" y="22"/>
                    <a:pt x="24" y="22"/>
                  </a:cubicBezTo>
                  <a:cubicBezTo>
                    <a:pt x="25" y="22"/>
                    <a:pt x="25" y="23"/>
                    <a:pt x="25" y="23"/>
                  </a:cubicBezTo>
                  <a:cubicBezTo>
                    <a:pt x="26" y="23"/>
                    <a:pt x="26" y="24"/>
                    <a:pt x="26" y="24"/>
                  </a:cubicBezTo>
                  <a:cubicBezTo>
                    <a:pt x="27" y="25"/>
                    <a:pt x="27" y="26"/>
                    <a:pt x="28" y="26"/>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8"/>
                    <a:pt x="28" y="28"/>
                  </a:cubicBezTo>
                  <a:cubicBezTo>
                    <a:pt x="28" y="28"/>
                    <a:pt x="28" y="28"/>
                    <a:pt x="28" y="28"/>
                  </a:cubicBezTo>
                  <a:cubicBezTo>
                    <a:pt x="28" y="28"/>
                    <a:pt x="28" y="28"/>
                    <a:pt x="28" y="28"/>
                  </a:cubicBezTo>
                  <a:cubicBezTo>
                    <a:pt x="28" y="28"/>
                    <a:pt x="28" y="28"/>
                    <a:pt x="28" y="28"/>
                  </a:cubicBezTo>
                  <a:cubicBezTo>
                    <a:pt x="28" y="28"/>
                    <a:pt x="28" y="29"/>
                    <a:pt x="28" y="29"/>
                  </a:cubicBezTo>
                  <a:cubicBezTo>
                    <a:pt x="28" y="29"/>
                    <a:pt x="29" y="29"/>
                    <a:pt x="29" y="29"/>
                  </a:cubicBezTo>
                  <a:cubicBezTo>
                    <a:pt x="29" y="29"/>
                    <a:pt x="29" y="29"/>
                    <a:pt x="29" y="29"/>
                  </a:cubicBezTo>
                  <a:cubicBezTo>
                    <a:pt x="29" y="29"/>
                    <a:pt x="29" y="29"/>
                    <a:pt x="29" y="29"/>
                  </a:cubicBezTo>
                  <a:cubicBezTo>
                    <a:pt x="30" y="32"/>
                    <a:pt x="30" y="32"/>
                    <a:pt x="30" y="32"/>
                  </a:cubicBezTo>
                  <a:cubicBezTo>
                    <a:pt x="30" y="32"/>
                    <a:pt x="30" y="32"/>
                    <a:pt x="30" y="32"/>
                  </a:cubicBezTo>
                  <a:cubicBezTo>
                    <a:pt x="30" y="32"/>
                    <a:pt x="30" y="32"/>
                    <a:pt x="30" y="32"/>
                  </a:cubicBezTo>
                  <a:cubicBezTo>
                    <a:pt x="30" y="32"/>
                    <a:pt x="31" y="32"/>
                    <a:pt x="31" y="32"/>
                  </a:cubicBezTo>
                  <a:cubicBezTo>
                    <a:pt x="31" y="32"/>
                    <a:pt x="31" y="32"/>
                    <a:pt x="31" y="32"/>
                  </a:cubicBezTo>
                  <a:cubicBezTo>
                    <a:pt x="31" y="32"/>
                    <a:pt x="31" y="32"/>
                    <a:pt x="31" y="32"/>
                  </a:cubicBezTo>
                  <a:cubicBezTo>
                    <a:pt x="31" y="32"/>
                    <a:pt x="31" y="32"/>
                    <a:pt x="31" y="32"/>
                  </a:cubicBezTo>
                  <a:cubicBezTo>
                    <a:pt x="31" y="32"/>
                    <a:pt x="31" y="32"/>
                    <a:pt x="32" y="32"/>
                  </a:cubicBezTo>
                  <a:cubicBezTo>
                    <a:pt x="32" y="32"/>
                    <a:pt x="32" y="32"/>
                    <a:pt x="32" y="32"/>
                  </a:cubicBezTo>
                  <a:cubicBezTo>
                    <a:pt x="32" y="32"/>
                    <a:pt x="32" y="32"/>
                    <a:pt x="32" y="32"/>
                  </a:cubicBezTo>
                  <a:cubicBezTo>
                    <a:pt x="32" y="32"/>
                    <a:pt x="32" y="32"/>
                    <a:pt x="32" y="32"/>
                  </a:cubicBezTo>
                  <a:cubicBezTo>
                    <a:pt x="32" y="32"/>
                    <a:pt x="32" y="32"/>
                    <a:pt x="33" y="32"/>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4" y="33"/>
                    <a:pt x="34" y="33"/>
                    <a:pt x="34" y="33"/>
                  </a:cubicBezTo>
                  <a:cubicBezTo>
                    <a:pt x="34" y="33"/>
                    <a:pt x="34" y="33"/>
                    <a:pt x="34" y="33"/>
                  </a:cubicBezTo>
                  <a:cubicBezTo>
                    <a:pt x="34" y="33"/>
                    <a:pt x="34" y="33"/>
                    <a:pt x="34" y="33"/>
                  </a:cubicBezTo>
                  <a:cubicBezTo>
                    <a:pt x="34" y="33"/>
                    <a:pt x="34" y="33"/>
                    <a:pt x="34" y="33"/>
                  </a:cubicBezTo>
                  <a:cubicBezTo>
                    <a:pt x="34" y="33"/>
                    <a:pt x="34" y="33"/>
                    <a:pt x="34" y="33"/>
                  </a:cubicBezTo>
                  <a:cubicBezTo>
                    <a:pt x="35" y="33"/>
                    <a:pt x="35" y="33"/>
                    <a:pt x="35" y="33"/>
                  </a:cubicBezTo>
                  <a:cubicBezTo>
                    <a:pt x="35" y="33"/>
                    <a:pt x="35" y="33"/>
                    <a:pt x="35" y="33"/>
                  </a:cubicBezTo>
                  <a:cubicBezTo>
                    <a:pt x="35" y="33"/>
                    <a:pt x="35" y="33"/>
                    <a:pt x="35" y="33"/>
                  </a:cubicBezTo>
                  <a:cubicBezTo>
                    <a:pt x="35" y="33"/>
                    <a:pt x="35" y="33"/>
                    <a:pt x="35" y="33"/>
                  </a:cubicBezTo>
                  <a:cubicBezTo>
                    <a:pt x="35" y="33"/>
                    <a:pt x="35" y="33"/>
                    <a:pt x="35" y="33"/>
                  </a:cubicBezTo>
                  <a:cubicBezTo>
                    <a:pt x="35" y="32"/>
                    <a:pt x="35" y="32"/>
                    <a:pt x="35" y="32"/>
                  </a:cubicBezTo>
                  <a:cubicBezTo>
                    <a:pt x="35" y="32"/>
                    <a:pt x="35" y="32"/>
                    <a:pt x="35" y="32"/>
                  </a:cubicBezTo>
                  <a:cubicBezTo>
                    <a:pt x="35" y="32"/>
                    <a:pt x="35" y="32"/>
                    <a:pt x="35" y="32"/>
                  </a:cubicBezTo>
                  <a:cubicBezTo>
                    <a:pt x="35" y="32"/>
                    <a:pt x="35" y="32"/>
                    <a:pt x="35" y="32"/>
                  </a:cubicBezTo>
                  <a:cubicBezTo>
                    <a:pt x="35" y="32"/>
                    <a:pt x="35" y="32"/>
                    <a:pt x="35" y="32"/>
                  </a:cubicBezTo>
                  <a:cubicBezTo>
                    <a:pt x="35" y="32"/>
                    <a:pt x="35" y="32"/>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0"/>
                    <a:pt x="35" y="30"/>
                  </a:cubicBezTo>
                  <a:cubicBezTo>
                    <a:pt x="35" y="30"/>
                    <a:pt x="35" y="30"/>
                    <a:pt x="35" y="30"/>
                  </a:cubicBezTo>
                  <a:cubicBezTo>
                    <a:pt x="35" y="30"/>
                    <a:pt x="35" y="30"/>
                    <a:pt x="35" y="30"/>
                  </a:cubicBezTo>
                  <a:cubicBezTo>
                    <a:pt x="35" y="30"/>
                    <a:pt x="35" y="30"/>
                    <a:pt x="35" y="30"/>
                  </a:cubicBezTo>
                  <a:cubicBezTo>
                    <a:pt x="36" y="30"/>
                    <a:pt x="36" y="29"/>
                    <a:pt x="36" y="29"/>
                  </a:cubicBezTo>
                  <a:cubicBezTo>
                    <a:pt x="36" y="29"/>
                    <a:pt x="36" y="29"/>
                    <a:pt x="36" y="29"/>
                  </a:cubicBezTo>
                  <a:cubicBezTo>
                    <a:pt x="35" y="29"/>
                    <a:pt x="35" y="29"/>
                    <a:pt x="35" y="29"/>
                  </a:cubicBezTo>
                  <a:cubicBezTo>
                    <a:pt x="35" y="29"/>
                    <a:pt x="35" y="29"/>
                    <a:pt x="35" y="29"/>
                  </a:cubicBezTo>
                  <a:cubicBezTo>
                    <a:pt x="35" y="29"/>
                    <a:pt x="35" y="29"/>
                    <a:pt x="35" y="29"/>
                  </a:cubicBezTo>
                  <a:cubicBezTo>
                    <a:pt x="35" y="29"/>
                    <a:pt x="35" y="28"/>
                    <a:pt x="35" y="28"/>
                  </a:cubicBezTo>
                  <a:cubicBezTo>
                    <a:pt x="35" y="28"/>
                    <a:pt x="35" y="28"/>
                    <a:pt x="35" y="28"/>
                  </a:cubicBezTo>
                  <a:cubicBezTo>
                    <a:pt x="35" y="28"/>
                    <a:pt x="35" y="28"/>
                    <a:pt x="35" y="28"/>
                  </a:cubicBezTo>
                  <a:cubicBezTo>
                    <a:pt x="35" y="28"/>
                    <a:pt x="35" y="28"/>
                    <a:pt x="35" y="28"/>
                  </a:cubicBezTo>
                  <a:cubicBezTo>
                    <a:pt x="35" y="28"/>
                    <a:pt x="35" y="28"/>
                    <a:pt x="35" y="27"/>
                  </a:cubicBezTo>
                  <a:cubicBezTo>
                    <a:pt x="35" y="27"/>
                    <a:pt x="35" y="27"/>
                    <a:pt x="35" y="27"/>
                  </a:cubicBezTo>
                  <a:cubicBezTo>
                    <a:pt x="35" y="27"/>
                    <a:pt x="35" y="27"/>
                    <a:pt x="35" y="27"/>
                  </a:cubicBezTo>
                  <a:cubicBezTo>
                    <a:pt x="35" y="27"/>
                    <a:pt x="35" y="27"/>
                    <a:pt x="35" y="27"/>
                  </a:cubicBezTo>
                  <a:cubicBezTo>
                    <a:pt x="35" y="27"/>
                    <a:pt x="35" y="27"/>
                    <a:pt x="35" y="27"/>
                  </a:cubicBezTo>
                  <a:cubicBezTo>
                    <a:pt x="33" y="25"/>
                    <a:pt x="32" y="23"/>
                    <a:pt x="31" y="22"/>
                  </a:cubicBezTo>
                  <a:cubicBezTo>
                    <a:pt x="30" y="21"/>
                    <a:pt x="30" y="21"/>
                    <a:pt x="30" y="21"/>
                  </a:cubicBezTo>
                  <a:cubicBezTo>
                    <a:pt x="30" y="20"/>
                    <a:pt x="30" y="20"/>
                    <a:pt x="30" y="20"/>
                  </a:cubicBezTo>
                  <a:cubicBezTo>
                    <a:pt x="30" y="20"/>
                    <a:pt x="30" y="20"/>
                    <a:pt x="30" y="20"/>
                  </a:cubicBezTo>
                  <a:cubicBezTo>
                    <a:pt x="30" y="20"/>
                    <a:pt x="30" y="20"/>
                    <a:pt x="30" y="20"/>
                  </a:cubicBezTo>
                  <a:cubicBezTo>
                    <a:pt x="30" y="20"/>
                    <a:pt x="30" y="20"/>
                    <a:pt x="30" y="20"/>
                  </a:cubicBezTo>
                  <a:cubicBezTo>
                    <a:pt x="28" y="17"/>
                    <a:pt x="28" y="17"/>
                    <a:pt x="28" y="17"/>
                  </a:cubicBezTo>
                  <a:cubicBezTo>
                    <a:pt x="27" y="17"/>
                    <a:pt x="27" y="17"/>
                    <a:pt x="27" y="17"/>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5"/>
                    <a:pt x="27" y="15"/>
                    <a:pt x="27" y="15"/>
                  </a:cubicBezTo>
                  <a:cubicBezTo>
                    <a:pt x="27" y="15"/>
                    <a:pt x="27" y="15"/>
                    <a:pt x="27" y="15"/>
                  </a:cubicBezTo>
                  <a:cubicBezTo>
                    <a:pt x="28" y="15"/>
                    <a:pt x="28" y="15"/>
                    <a:pt x="28" y="15"/>
                  </a:cubicBezTo>
                  <a:cubicBezTo>
                    <a:pt x="30" y="13"/>
                    <a:pt x="30" y="13"/>
                    <a:pt x="30" y="13"/>
                  </a:cubicBezTo>
                  <a:cubicBezTo>
                    <a:pt x="30" y="13"/>
                    <a:pt x="30" y="13"/>
                    <a:pt x="30" y="13"/>
                  </a:cubicBezTo>
                  <a:cubicBezTo>
                    <a:pt x="30" y="13"/>
                    <a:pt x="30" y="13"/>
                    <a:pt x="30" y="13"/>
                  </a:cubicBezTo>
                  <a:cubicBezTo>
                    <a:pt x="30" y="13"/>
                    <a:pt x="30" y="13"/>
                    <a:pt x="30"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3" y="13"/>
                    <a:pt x="33" y="13"/>
                    <a:pt x="33" y="13"/>
                  </a:cubicBezTo>
                  <a:cubicBezTo>
                    <a:pt x="33" y="13"/>
                    <a:pt x="33" y="13"/>
                    <a:pt x="34" y="13"/>
                  </a:cubicBezTo>
                  <a:cubicBezTo>
                    <a:pt x="34" y="13"/>
                    <a:pt x="34" y="13"/>
                    <a:pt x="34" y="13"/>
                  </a:cubicBezTo>
                  <a:cubicBezTo>
                    <a:pt x="35" y="13"/>
                    <a:pt x="35" y="13"/>
                    <a:pt x="35" y="13"/>
                  </a:cubicBezTo>
                  <a:cubicBezTo>
                    <a:pt x="36" y="13"/>
                    <a:pt x="36" y="14"/>
                    <a:pt x="36"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8" y="14"/>
                    <a:pt x="38" y="13"/>
                  </a:cubicBezTo>
                  <a:cubicBezTo>
                    <a:pt x="38" y="13"/>
                    <a:pt x="38" y="13"/>
                    <a:pt x="38" y="13"/>
                  </a:cubicBezTo>
                  <a:cubicBezTo>
                    <a:pt x="38" y="13"/>
                    <a:pt x="39" y="13"/>
                    <a:pt x="39" y="13"/>
                  </a:cubicBezTo>
                  <a:cubicBezTo>
                    <a:pt x="39" y="13"/>
                    <a:pt x="39" y="13"/>
                    <a:pt x="39" y="13"/>
                  </a:cubicBezTo>
                  <a:cubicBezTo>
                    <a:pt x="39" y="13"/>
                    <a:pt x="39" y="13"/>
                    <a:pt x="39" y="13"/>
                  </a:cubicBezTo>
                  <a:cubicBezTo>
                    <a:pt x="39" y="13"/>
                    <a:pt x="39" y="13"/>
                    <a:pt x="39" y="13"/>
                  </a:cubicBezTo>
                  <a:cubicBezTo>
                    <a:pt x="39" y="13"/>
                    <a:pt x="39" y="12"/>
                    <a:pt x="39" y="12"/>
                  </a:cubicBezTo>
                  <a:cubicBezTo>
                    <a:pt x="40" y="12"/>
                    <a:pt x="40" y="12"/>
                    <a:pt x="40" y="12"/>
                  </a:cubicBezTo>
                  <a:cubicBezTo>
                    <a:pt x="40" y="12"/>
                    <a:pt x="40" y="12"/>
                    <a:pt x="40" y="12"/>
                  </a:cubicBezTo>
                  <a:cubicBezTo>
                    <a:pt x="40" y="12"/>
                    <a:pt x="40" y="12"/>
                    <a:pt x="40" y="12"/>
                  </a:cubicBezTo>
                  <a:cubicBezTo>
                    <a:pt x="40" y="12"/>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9"/>
                    <a:pt x="40" y="9"/>
                    <a:pt x="40" y="9"/>
                  </a:cubicBezTo>
                  <a:cubicBezTo>
                    <a:pt x="40" y="9"/>
                    <a:pt x="40" y="8"/>
                    <a:pt x="40" y="8"/>
                  </a:cubicBezTo>
                  <a:cubicBezTo>
                    <a:pt x="40" y="8"/>
                    <a:pt x="40" y="8"/>
                    <a:pt x="40" y="8"/>
                  </a:cubicBezTo>
                  <a:cubicBezTo>
                    <a:pt x="40" y="8"/>
                    <a:pt x="40" y="7"/>
                    <a:pt x="40" y="7"/>
                  </a:cubicBezTo>
                  <a:cubicBezTo>
                    <a:pt x="40" y="7"/>
                    <a:pt x="40" y="7"/>
                    <a:pt x="40" y="7"/>
                  </a:cubicBezTo>
                  <a:cubicBezTo>
                    <a:pt x="40" y="7"/>
                    <a:pt x="40" y="7"/>
                    <a:pt x="40" y="7"/>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5"/>
                    <a:pt x="38" y="5"/>
                  </a:cubicBezTo>
                  <a:cubicBezTo>
                    <a:pt x="38" y="5"/>
                    <a:pt x="38" y="5"/>
                    <a:pt x="38" y="5"/>
                  </a:cubicBezTo>
                  <a:cubicBezTo>
                    <a:pt x="38" y="5"/>
                    <a:pt x="38" y="5"/>
                    <a:pt x="38" y="5"/>
                  </a:cubicBezTo>
                  <a:cubicBezTo>
                    <a:pt x="38" y="5"/>
                    <a:pt x="38" y="5"/>
                    <a:pt x="38" y="5"/>
                  </a:cubicBezTo>
                  <a:cubicBezTo>
                    <a:pt x="37" y="4"/>
                    <a:pt x="37" y="4"/>
                    <a:pt x="37" y="4"/>
                  </a:cubicBezTo>
                  <a:cubicBezTo>
                    <a:pt x="37" y="4"/>
                    <a:pt x="37" y="4"/>
                    <a:pt x="37" y="4"/>
                  </a:cubicBezTo>
                  <a:cubicBezTo>
                    <a:pt x="37" y="4"/>
                    <a:pt x="37" y="4"/>
                    <a:pt x="37" y="4"/>
                  </a:cubicBezTo>
                  <a:cubicBezTo>
                    <a:pt x="37" y="4"/>
                    <a:pt x="37" y="4"/>
                    <a:pt x="37" y="4"/>
                  </a:cubicBezTo>
                  <a:cubicBezTo>
                    <a:pt x="37" y="4"/>
                    <a:pt x="37" y="4"/>
                    <a:pt x="37" y="4"/>
                  </a:cubicBezTo>
                  <a:cubicBezTo>
                    <a:pt x="36" y="4"/>
                    <a:pt x="36" y="4"/>
                    <a:pt x="36" y="4"/>
                  </a:cubicBezTo>
                  <a:cubicBezTo>
                    <a:pt x="36" y="4"/>
                    <a:pt x="36" y="4"/>
                    <a:pt x="36" y="4"/>
                  </a:cubicBezTo>
                  <a:cubicBezTo>
                    <a:pt x="36" y="4"/>
                    <a:pt x="36" y="4"/>
                    <a:pt x="36" y="4"/>
                  </a:cubicBezTo>
                  <a:cubicBezTo>
                    <a:pt x="36" y="3"/>
                    <a:pt x="36" y="3"/>
                    <a:pt x="36" y="3"/>
                  </a:cubicBezTo>
                  <a:cubicBezTo>
                    <a:pt x="36" y="3"/>
                    <a:pt x="36" y="3"/>
                    <a:pt x="36" y="3"/>
                  </a:cubicBezTo>
                  <a:cubicBezTo>
                    <a:pt x="36" y="3"/>
                    <a:pt x="36" y="3"/>
                    <a:pt x="35" y="3"/>
                  </a:cubicBezTo>
                  <a:cubicBezTo>
                    <a:pt x="35" y="3"/>
                    <a:pt x="35" y="3"/>
                    <a:pt x="35" y="2"/>
                  </a:cubicBezTo>
                  <a:cubicBezTo>
                    <a:pt x="35" y="2"/>
                    <a:pt x="35" y="2"/>
                    <a:pt x="35" y="2"/>
                  </a:cubicBezTo>
                  <a:cubicBezTo>
                    <a:pt x="35" y="2"/>
                    <a:pt x="34" y="2"/>
                    <a:pt x="34" y="2"/>
                  </a:cubicBezTo>
                  <a:cubicBezTo>
                    <a:pt x="34" y="2"/>
                    <a:pt x="34" y="2"/>
                    <a:pt x="34" y="2"/>
                  </a:cubicBezTo>
                  <a:cubicBezTo>
                    <a:pt x="34" y="2"/>
                    <a:pt x="34" y="2"/>
                    <a:pt x="34" y="2"/>
                  </a:cubicBezTo>
                  <a:cubicBezTo>
                    <a:pt x="34" y="2"/>
                    <a:pt x="34" y="2"/>
                    <a:pt x="34" y="2"/>
                  </a:cubicBezTo>
                  <a:cubicBezTo>
                    <a:pt x="34" y="2"/>
                    <a:pt x="34" y="2"/>
                    <a:pt x="34" y="2"/>
                  </a:cubicBezTo>
                  <a:cubicBezTo>
                    <a:pt x="34" y="2"/>
                    <a:pt x="34" y="2"/>
                    <a:pt x="33" y="2"/>
                  </a:cubicBezTo>
                  <a:cubicBezTo>
                    <a:pt x="33" y="2"/>
                    <a:pt x="33" y="2"/>
                    <a:pt x="33" y="2"/>
                  </a:cubicBezTo>
                  <a:cubicBezTo>
                    <a:pt x="33" y="2"/>
                    <a:pt x="33" y="2"/>
                    <a:pt x="33" y="2"/>
                  </a:cubicBezTo>
                  <a:cubicBezTo>
                    <a:pt x="33" y="2"/>
                    <a:pt x="33" y="2"/>
                    <a:pt x="33" y="2"/>
                  </a:cubicBezTo>
                  <a:cubicBezTo>
                    <a:pt x="33" y="2"/>
                    <a:pt x="33" y="2"/>
                    <a:pt x="33" y="2"/>
                  </a:cubicBezTo>
                  <a:cubicBezTo>
                    <a:pt x="33" y="2"/>
                    <a:pt x="33" y="2"/>
                    <a:pt x="33" y="2"/>
                  </a:cubicBezTo>
                  <a:cubicBezTo>
                    <a:pt x="33" y="2"/>
                    <a:pt x="33" y="2"/>
                    <a:pt x="33"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4"/>
                    <a:pt x="31" y="4"/>
                    <a:pt x="31" y="4"/>
                  </a:cubicBezTo>
                  <a:cubicBezTo>
                    <a:pt x="31" y="4"/>
                    <a:pt x="31" y="4"/>
                    <a:pt x="31" y="4"/>
                  </a:cubicBezTo>
                  <a:cubicBezTo>
                    <a:pt x="31" y="4"/>
                    <a:pt x="31" y="4"/>
                    <a:pt x="31" y="4"/>
                  </a:cubicBezTo>
                  <a:cubicBezTo>
                    <a:pt x="31" y="4"/>
                    <a:pt x="31" y="4"/>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2" y="6"/>
                    <a:pt x="32" y="6"/>
                    <a:pt x="32" y="6"/>
                  </a:cubicBezTo>
                  <a:cubicBezTo>
                    <a:pt x="32" y="7"/>
                    <a:pt x="32" y="7"/>
                    <a:pt x="32" y="7"/>
                  </a:cubicBezTo>
                  <a:cubicBezTo>
                    <a:pt x="31" y="7"/>
                    <a:pt x="31" y="7"/>
                    <a:pt x="31" y="7"/>
                  </a:cubicBezTo>
                  <a:cubicBezTo>
                    <a:pt x="31" y="8"/>
                    <a:pt x="31" y="8"/>
                    <a:pt x="30" y="9"/>
                  </a:cubicBezTo>
                  <a:cubicBezTo>
                    <a:pt x="30" y="9"/>
                    <a:pt x="30" y="9"/>
                    <a:pt x="30" y="9"/>
                  </a:cubicBezTo>
                  <a:cubicBezTo>
                    <a:pt x="30" y="9"/>
                    <a:pt x="30" y="9"/>
                    <a:pt x="30"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8" y="9"/>
                  </a:cubicBezTo>
                  <a:cubicBezTo>
                    <a:pt x="28" y="9"/>
                    <a:pt x="28" y="9"/>
                    <a:pt x="28" y="9"/>
                  </a:cubicBezTo>
                  <a:cubicBezTo>
                    <a:pt x="28" y="9"/>
                    <a:pt x="28" y="9"/>
                    <a:pt x="28" y="9"/>
                  </a:cubicBezTo>
                  <a:cubicBezTo>
                    <a:pt x="28" y="9"/>
                    <a:pt x="28" y="9"/>
                    <a:pt x="28"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6" y="9"/>
                    <a:pt x="26" y="9"/>
                    <a:pt x="26" y="10"/>
                  </a:cubicBezTo>
                  <a:cubicBezTo>
                    <a:pt x="26" y="10"/>
                    <a:pt x="26" y="10"/>
                    <a:pt x="26" y="10"/>
                  </a:cubicBezTo>
                  <a:cubicBezTo>
                    <a:pt x="26" y="10"/>
                    <a:pt x="26" y="10"/>
                    <a:pt x="26" y="10"/>
                  </a:cubicBezTo>
                  <a:cubicBezTo>
                    <a:pt x="25" y="10"/>
                    <a:pt x="25" y="10"/>
                    <a:pt x="25" y="10"/>
                  </a:cubicBezTo>
                  <a:cubicBezTo>
                    <a:pt x="24" y="11"/>
                    <a:pt x="24" y="11"/>
                    <a:pt x="24" y="11"/>
                  </a:cubicBezTo>
                  <a:cubicBezTo>
                    <a:pt x="24" y="11"/>
                    <a:pt x="24" y="11"/>
                    <a:pt x="23" y="12"/>
                  </a:cubicBezTo>
                  <a:cubicBezTo>
                    <a:pt x="23" y="12"/>
                    <a:pt x="23" y="12"/>
                    <a:pt x="23" y="12"/>
                  </a:cubicBezTo>
                  <a:cubicBezTo>
                    <a:pt x="22" y="12"/>
                    <a:pt x="22" y="12"/>
                    <a:pt x="22" y="12"/>
                  </a:cubicBezTo>
                  <a:cubicBezTo>
                    <a:pt x="22" y="12"/>
                    <a:pt x="22" y="12"/>
                    <a:pt x="22" y="12"/>
                  </a:cubicBezTo>
                  <a:cubicBezTo>
                    <a:pt x="21" y="12"/>
                    <a:pt x="21" y="12"/>
                    <a:pt x="21" y="12"/>
                  </a:cubicBezTo>
                  <a:cubicBezTo>
                    <a:pt x="21" y="12"/>
                    <a:pt x="21" y="12"/>
                    <a:pt x="21" y="12"/>
                  </a:cubicBezTo>
                  <a:cubicBezTo>
                    <a:pt x="21" y="11"/>
                    <a:pt x="21" y="11"/>
                    <a:pt x="21" y="11"/>
                  </a:cubicBezTo>
                  <a:cubicBezTo>
                    <a:pt x="21" y="11"/>
                    <a:pt x="21" y="11"/>
                    <a:pt x="21" y="11"/>
                  </a:cubicBezTo>
                  <a:cubicBezTo>
                    <a:pt x="20" y="11"/>
                    <a:pt x="20" y="11"/>
                    <a:pt x="20" y="11"/>
                  </a:cubicBezTo>
                  <a:cubicBezTo>
                    <a:pt x="20" y="10"/>
                    <a:pt x="20" y="10"/>
                    <a:pt x="20" y="10"/>
                  </a:cubicBezTo>
                  <a:cubicBezTo>
                    <a:pt x="20" y="10"/>
                    <a:pt x="20" y="10"/>
                    <a:pt x="20" y="10"/>
                  </a:cubicBezTo>
                  <a:cubicBezTo>
                    <a:pt x="20" y="10"/>
                    <a:pt x="20" y="10"/>
                    <a:pt x="20" y="10"/>
                  </a:cubicBezTo>
                  <a:cubicBezTo>
                    <a:pt x="19" y="10"/>
                    <a:pt x="19" y="10"/>
                    <a:pt x="19" y="10"/>
                  </a:cubicBezTo>
                  <a:cubicBezTo>
                    <a:pt x="19" y="10"/>
                    <a:pt x="19" y="9"/>
                    <a:pt x="19" y="9"/>
                  </a:cubicBezTo>
                  <a:cubicBezTo>
                    <a:pt x="19" y="9"/>
                    <a:pt x="18" y="9"/>
                    <a:pt x="18" y="9"/>
                  </a:cubicBezTo>
                  <a:cubicBezTo>
                    <a:pt x="18" y="9"/>
                    <a:pt x="18" y="9"/>
                    <a:pt x="18" y="9"/>
                  </a:cubicBezTo>
                  <a:cubicBezTo>
                    <a:pt x="18" y="8"/>
                    <a:pt x="18" y="8"/>
                    <a:pt x="18" y="8"/>
                  </a:cubicBezTo>
                  <a:cubicBezTo>
                    <a:pt x="18" y="8"/>
                    <a:pt x="18" y="8"/>
                    <a:pt x="18" y="8"/>
                  </a:cubicBezTo>
                  <a:cubicBezTo>
                    <a:pt x="18" y="8"/>
                    <a:pt x="18" y="8"/>
                    <a:pt x="18" y="8"/>
                  </a:cubicBezTo>
                  <a:cubicBezTo>
                    <a:pt x="17" y="8"/>
                    <a:pt x="16" y="7"/>
                    <a:pt x="16" y="7"/>
                  </a:cubicBezTo>
                  <a:cubicBezTo>
                    <a:pt x="16" y="7"/>
                    <a:pt x="16" y="7"/>
                    <a:pt x="16" y="7"/>
                  </a:cubicBezTo>
                  <a:cubicBezTo>
                    <a:pt x="15" y="6"/>
                    <a:pt x="15" y="6"/>
                    <a:pt x="15" y="6"/>
                  </a:cubicBezTo>
                  <a:cubicBezTo>
                    <a:pt x="15" y="6"/>
                    <a:pt x="14" y="6"/>
                    <a:pt x="14" y="5"/>
                  </a:cubicBezTo>
                  <a:cubicBezTo>
                    <a:pt x="14" y="5"/>
                    <a:pt x="14" y="5"/>
                    <a:pt x="13" y="5"/>
                  </a:cubicBezTo>
                  <a:cubicBezTo>
                    <a:pt x="13" y="5"/>
                    <a:pt x="13" y="5"/>
                    <a:pt x="13" y="5"/>
                  </a:cubicBezTo>
                  <a:cubicBezTo>
                    <a:pt x="13" y="5"/>
                    <a:pt x="13" y="5"/>
                    <a:pt x="13" y="5"/>
                  </a:cubicBezTo>
                  <a:cubicBezTo>
                    <a:pt x="13" y="4"/>
                    <a:pt x="13" y="4"/>
                    <a:pt x="13" y="4"/>
                  </a:cubicBezTo>
                  <a:cubicBezTo>
                    <a:pt x="12" y="4"/>
                    <a:pt x="12" y="4"/>
                    <a:pt x="12" y="4"/>
                  </a:cubicBezTo>
                  <a:cubicBezTo>
                    <a:pt x="12" y="4"/>
                    <a:pt x="12" y="4"/>
                    <a:pt x="12" y="4"/>
                  </a:cubicBezTo>
                  <a:cubicBezTo>
                    <a:pt x="12" y="4"/>
                    <a:pt x="12" y="4"/>
                    <a:pt x="12" y="4"/>
                  </a:cubicBezTo>
                  <a:cubicBezTo>
                    <a:pt x="12" y="4"/>
                    <a:pt x="12" y="4"/>
                    <a:pt x="12" y="4"/>
                  </a:cubicBezTo>
                  <a:cubicBezTo>
                    <a:pt x="11" y="4"/>
                    <a:pt x="11" y="4"/>
                    <a:pt x="11" y="4"/>
                  </a:cubicBezTo>
                  <a:cubicBezTo>
                    <a:pt x="11" y="4"/>
                    <a:pt x="11" y="4"/>
                    <a:pt x="11" y="4"/>
                  </a:cubicBezTo>
                  <a:cubicBezTo>
                    <a:pt x="11" y="4"/>
                    <a:pt x="11" y="4"/>
                    <a:pt x="11" y="4"/>
                  </a:cubicBezTo>
                  <a:cubicBezTo>
                    <a:pt x="11" y="3"/>
                    <a:pt x="11" y="3"/>
                    <a:pt x="11" y="3"/>
                  </a:cubicBezTo>
                  <a:cubicBezTo>
                    <a:pt x="11" y="3"/>
                    <a:pt x="11" y="3"/>
                    <a:pt x="11" y="3"/>
                  </a:cubicBezTo>
                  <a:cubicBezTo>
                    <a:pt x="11" y="3"/>
                    <a:pt x="11" y="3"/>
                    <a:pt x="10" y="3"/>
                  </a:cubicBezTo>
                  <a:cubicBezTo>
                    <a:pt x="10" y="3"/>
                    <a:pt x="10" y="3"/>
                    <a:pt x="10" y="3"/>
                  </a:cubicBezTo>
                  <a:cubicBezTo>
                    <a:pt x="10" y="3"/>
                    <a:pt x="10" y="3"/>
                    <a:pt x="10" y="3"/>
                  </a:cubicBezTo>
                  <a:cubicBezTo>
                    <a:pt x="10" y="3"/>
                    <a:pt x="10" y="3"/>
                    <a:pt x="10" y="3"/>
                  </a:cubicBezTo>
                  <a:cubicBezTo>
                    <a:pt x="10" y="3"/>
                    <a:pt x="10" y="3"/>
                    <a:pt x="10" y="3"/>
                  </a:cubicBezTo>
                  <a:cubicBezTo>
                    <a:pt x="10" y="2"/>
                    <a:pt x="10" y="2"/>
                    <a:pt x="10" y="2"/>
                  </a:cubicBezTo>
                  <a:cubicBezTo>
                    <a:pt x="10" y="2"/>
                    <a:pt x="9" y="2"/>
                    <a:pt x="9" y="1"/>
                  </a:cubicBezTo>
                  <a:cubicBezTo>
                    <a:pt x="9" y="1"/>
                    <a:pt x="9" y="1"/>
                    <a:pt x="9" y="1"/>
                  </a:cubicBezTo>
                  <a:cubicBezTo>
                    <a:pt x="8" y="1"/>
                    <a:pt x="8" y="0"/>
                    <a:pt x="7" y="0"/>
                  </a:cubicBezTo>
                  <a:cubicBezTo>
                    <a:pt x="7" y="0"/>
                    <a:pt x="7" y="0"/>
                    <a:pt x="7" y="0"/>
                  </a:cubicBezTo>
                  <a:cubicBezTo>
                    <a:pt x="7" y="0"/>
                    <a:pt x="7" y="0"/>
                    <a:pt x="7" y="0"/>
                  </a:cubicBezTo>
                  <a:cubicBezTo>
                    <a:pt x="7" y="0"/>
                    <a:pt x="7" y="0"/>
                    <a:pt x="7" y="0"/>
                  </a:cubicBezTo>
                  <a:cubicBezTo>
                    <a:pt x="7" y="0"/>
                    <a:pt x="7" y="0"/>
                    <a:pt x="7" y="0"/>
                  </a:cubicBezTo>
                  <a:cubicBezTo>
                    <a:pt x="7"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1"/>
                    <a:pt x="5" y="1"/>
                  </a:cubicBezTo>
                  <a:cubicBezTo>
                    <a:pt x="5" y="1"/>
                    <a:pt x="4" y="1"/>
                    <a:pt x="4" y="1"/>
                  </a:cubicBezTo>
                  <a:cubicBezTo>
                    <a:pt x="4" y="1"/>
                    <a:pt x="4" y="1"/>
                    <a:pt x="4" y="1"/>
                  </a:cubicBezTo>
                  <a:cubicBezTo>
                    <a:pt x="4" y="1"/>
                    <a:pt x="4" y="1"/>
                    <a:pt x="4" y="1"/>
                  </a:cubicBezTo>
                  <a:cubicBezTo>
                    <a:pt x="4" y="2"/>
                    <a:pt x="4" y="2"/>
                    <a:pt x="4" y="2"/>
                  </a:cubicBezTo>
                  <a:cubicBezTo>
                    <a:pt x="4" y="2"/>
                    <a:pt x="4" y="2"/>
                    <a:pt x="4" y="2"/>
                  </a:cubicBezTo>
                  <a:cubicBezTo>
                    <a:pt x="4" y="2"/>
                    <a:pt x="4" y="2"/>
                    <a:pt x="4" y="2"/>
                  </a:cubicBezTo>
                  <a:cubicBezTo>
                    <a:pt x="4" y="3"/>
                    <a:pt x="4" y="3"/>
                    <a:pt x="4" y="3"/>
                  </a:cubicBezTo>
                  <a:cubicBezTo>
                    <a:pt x="5" y="3"/>
                    <a:pt x="5" y="3"/>
                    <a:pt x="5" y="3"/>
                  </a:cubicBezTo>
                  <a:cubicBezTo>
                    <a:pt x="5" y="3"/>
                    <a:pt x="5" y="3"/>
                    <a:pt x="5" y="3"/>
                  </a:cubicBezTo>
                  <a:cubicBezTo>
                    <a:pt x="5" y="4"/>
                    <a:pt x="5" y="4"/>
                    <a:pt x="5" y="4"/>
                  </a:cubicBezTo>
                  <a:cubicBezTo>
                    <a:pt x="5" y="4"/>
                    <a:pt x="5" y="4"/>
                    <a:pt x="5" y="4"/>
                  </a:cubicBezTo>
                  <a:cubicBezTo>
                    <a:pt x="5" y="4"/>
                    <a:pt x="5" y="4"/>
                    <a:pt x="5" y="4"/>
                  </a:cubicBezTo>
                  <a:cubicBezTo>
                    <a:pt x="5" y="4"/>
                    <a:pt x="5" y="4"/>
                    <a:pt x="5" y="4"/>
                  </a:cubicBezTo>
                  <a:cubicBezTo>
                    <a:pt x="6" y="5"/>
                    <a:pt x="6" y="5"/>
                    <a:pt x="6" y="5"/>
                  </a:cubicBezTo>
                  <a:cubicBezTo>
                    <a:pt x="6" y="5"/>
                    <a:pt x="6" y="5"/>
                    <a:pt x="6" y="5"/>
                  </a:cubicBezTo>
                  <a:cubicBezTo>
                    <a:pt x="6" y="5"/>
                    <a:pt x="6" y="5"/>
                    <a:pt x="6" y="5"/>
                  </a:cubicBezTo>
                  <a:cubicBezTo>
                    <a:pt x="6" y="5"/>
                    <a:pt x="6" y="5"/>
                    <a:pt x="6" y="5"/>
                  </a:cubicBezTo>
                  <a:cubicBezTo>
                    <a:pt x="7" y="6"/>
                    <a:pt x="7" y="6"/>
                    <a:pt x="7" y="6"/>
                  </a:cubicBezTo>
                  <a:cubicBezTo>
                    <a:pt x="7" y="6"/>
                    <a:pt x="7" y="6"/>
                    <a:pt x="7" y="6"/>
                  </a:cubicBezTo>
                  <a:cubicBezTo>
                    <a:pt x="10" y="8"/>
                    <a:pt x="10" y="8"/>
                    <a:pt x="10" y="8"/>
                  </a:cubicBezTo>
                  <a:cubicBezTo>
                    <a:pt x="11" y="9"/>
                    <a:pt x="11" y="9"/>
                    <a:pt x="12" y="10"/>
                  </a:cubicBezTo>
                  <a:cubicBezTo>
                    <a:pt x="13" y="10"/>
                    <a:pt x="13" y="11"/>
                    <a:pt x="14" y="11"/>
                  </a:cubicBezTo>
                  <a:cubicBezTo>
                    <a:pt x="15" y="13"/>
                    <a:pt x="15" y="13"/>
                    <a:pt x="15" y="13"/>
                  </a:cubicBezTo>
                  <a:cubicBezTo>
                    <a:pt x="17" y="14"/>
                    <a:pt x="17" y="14"/>
                    <a:pt x="17" y="14"/>
                  </a:cubicBezTo>
                  <a:cubicBezTo>
                    <a:pt x="17" y="15"/>
                    <a:pt x="17" y="15"/>
                    <a:pt x="17" y="15"/>
                  </a:cubicBezTo>
                  <a:cubicBezTo>
                    <a:pt x="18" y="16"/>
                    <a:pt x="18" y="16"/>
                    <a:pt x="18" y="16"/>
                  </a:cubicBezTo>
                  <a:cubicBezTo>
                    <a:pt x="18" y="16"/>
                    <a:pt x="18" y="16"/>
                    <a:pt x="18" y="16"/>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8"/>
                    <a:pt x="18" y="18"/>
                  </a:cubicBezTo>
                  <a:cubicBezTo>
                    <a:pt x="18" y="18"/>
                    <a:pt x="18" y="18"/>
                    <a:pt x="18" y="18"/>
                  </a:cubicBezTo>
                  <a:cubicBezTo>
                    <a:pt x="18" y="18"/>
                    <a:pt x="18" y="18"/>
                    <a:pt x="18" y="18"/>
                  </a:cubicBezTo>
                  <a:cubicBezTo>
                    <a:pt x="18" y="18"/>
                    <a:pt x="17" y="18"/>
                    <a:pt x="17" y="19"/>
                  </a:cubicBezTo>
                  <a:cubicBezTo>
                    <a:pt x="17" y="19"/>
                    <a:pt x="17" y="19"/>
                    <a:pt x="16" y="19"/>
                  </a:cubicBezTo>
                  <a:cubicBezTo>
                    <a:pt x="16" y="19"/>
                    <a:pt x="16" y="19"/>
                    <a:pt x="16" y="19"/>
                  </a:cubicBezTo>
                  <a:cubicBezTo>
                    <a:pt x="16" y="20"/>
                    <a:pt x="15" y="20"/>
                    <a:pt x="15" y="20"/>
                  </a:cubicBezTo>
                  <a:cubicBezTo>
                    <a:pt x="15" y="20"/>
                    <a:pt x="15" y="20"/>
                    <a:pt x="15" y="20"/>
                  </a:cubicBezTo>
                  <a:cubicBezTo>
                    <a:pt x="15" y="20"/>
                    <a:pt x="15"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3" y="20"/>
                    <a:pt x="13" y="20"/>
                    <a:pt x="13" y="20"/>
                  </a:cubicBezTo>
                  <a:cubicBezTo>
                    <a:pt x="13" y="20"/>
                    <a:pt x="13" y="20"/>
                    <a:pt x="13" y="20"/>
                  </a:cubicBezTo>
                  <a:cubicBezTo>
                    <a:pt x="13" y="20"/>
                    <a:pt x="13" y="20"/>
                    <a:pt x="13" y="20"/>
                  </a:cubicBezTo>
                  <a:cubicBezTo>
                    <a:pt x="13" y="20"/>
                    <a:pt x="13" y="20"/>
                    <a:pt x="13" y="20"/>
                  </a:cubicBezTo>
                  <a:cubicBezTo>
                    <a:pt x="12" y="20"/>
                    <a:pt x="12" y="20"/>
                    <a:pt x="12" y="20"/>
                  </a:cubicBezTo>
                  <a:cubicBezTo>
                    <a:pt x="12" y="20"/>
                    <a:pt x="12" y="20"/>
                    <a:pt x="12" y="20"/>
                  </a:cubicBezTo>
                  <a:cubicBezTo>
                    <a:pt x="12" y="20"/>
                    <a:pt x="12" y="20"/>
                    <a:pt x="12" y="20"/>
                  </a:cubicBezTo>
                  <a:cubicBezTo>
                    <a:pt x="12" y="20"/>
                    <a:pt x="12" y="20"/>
                    <a:pt x="12" y="20"/>
                  </a:cubicBezTo>
                  <a:cubicBezTo>
                    <a:pt x="11" y="20"/>
                    <a:pt x="11" y="20"/>
                    <a:pt x="11" y="20"/>
                  </a:cubicBezTo>
                  <a:cubicBezTo>
                    <a:pt x="11" y="20"/>
                    <a:pt x="11" y="20"/>
                    <a:pt x="10" y="20"/>
                  </a:cubicBezTo>
                  <a:cubicBezTo>
                    <a:pt x="10" y="20"/>
                    <a:pt x="10" y="20"/>
                    <a:pt x="10" y="20"/>
                  </a:cubicBezTo>
                  <a:cubicBezTo>
                    <a:pt x="10" y="21"/>
                    <a:pt x="10" y="21"/>
                    <a:pt x="9" y="21"/>
                  </a:cubicBezTo>
                  <a:cubicBezTo>
                    <a:pt x="9" y="21"/>
                    <a:pt x="8"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6" y="20"/>
                    <a:pt x="6" y="20"/>
                    <a:pt x="6" y="20"/>
                  </a:cubicBezTo>
                  <a:cubicBezTo>
                    <a:pt x="6" y="20"/>
                    <a:pt x="6" y="20"/>
                    <a:pt x="6" y="20"/>
                  </a:cubicBezTo>
                  <a:cubicBezTo>
                    <a:pt x="6" y="20"/>
                    <a:pt x="6" y="20"/>
                    <a:pt x="6" y="20"/>
                  </a:cubicBezTo>
                  <a:cubicBezTo>
                    <a:pt x="6" y="20"/>
                    <a:pt x="6" y="20"/>
                    <a:pt x="6" y="20"/>
                  </a:cubicBezTo>
                  <a:cubicBezTo>
                    <a:pt x="6" y="20"/>
                    <a:pt x="6" y="20"/>
                    <a:pt x="6" y="20"/>
                  </a:cubicBezTo>
                  <a:cubicBezTo>
                    <a:pt x="5" y="20"/>
                    <a:pt x="5" y="20"/>
                    <a:pt x="5" y="20"/>
                  </a:cubicBezTo>
                  <a:cubicBezTo>
                    <a:pt x="4" y="19"/>
                    <a:pt x="4" y="19"/>
                    <a:pt x="4" y="19"/>
                  </a:cubicBezTo>
                  <a:cubicBezTo>
                    <a:pt x="3" y="19"/>
                    <a:pt x="3" y="19"/>
                    <a:pt x="3" y="19"/>
                  </a:cubicBezTo>
                  <a:cubicBezTo>
                    <a:pt x="3" y="19"/>
                    <a:pt x="3" y="19"/>
                    <a:pt x="3" y="19"/>
                  </a:cubicBezTo>
                  <a:cubicBezTo>
                    <a:pt x="2" y="19"/>
                    <a:pt x="2" y="19"/>
                    <a:pt x="2" y="19"/>
                  </a:cubicBezTo>
                  <a:cubicBezTo>
                    <a:pt x="2" y="19"/>
                    <a:pt x="2" y="19"/>
                    <a:pt x="2" y="19"/>
                  </a:cubicBezTo>
                  <a:cubicBezTo>
                    <a:pt x="2" y="20"/>
                    <a:pt x="2" y="20"/>
                    <a:pt x="2"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2"/>
                    <a:pt x="0" y="22"/>
                    <a:pt x="0" y="22"/>
                  </a:cubicBezTo>
                  <a:cubicBezTo>
                    <a:pt x="0" y="22"/>
                    <a:pt x="0" y="22"/>
                    <a:pt x="0" y="22"/>
                  </a:cubicBezTo>
                  <a:cubicBezTo>
                    <a:pt x="0" y="22"/>
                    <a:pt x="0" y="22"/>
                    <a:pt x="0" y="22"/>
                  </a:cubicBezTo>
                  <a:cubicBezTo>
                    <a:pt x="0" y="22"/>
                    <a:pt x="0" y="22"/>
                    <a:pt x="0" y="22"/>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397" name="Freeform 20"/>
            <p:cNvSpPr/>
            <p:nvPr/>
          </p:nvSpPr>
          <p:spPr bwMode="auto">
            <a:xfrm>
              <a:off x="1609650" y="5980656"/>
              <a:ext cx="88889" cy="89573"/>
            </a:xfrm>
            <a:custGeom>
              <a:avLst/>
              <a:gdLst>
                <a:gd name="T0" fmla="*/ 55 w 55"/>
                <a:gd name="T1" fmla="*/ 17 h 55"/>
                <a:gd name="T2" fmla="*/ 54 w 55"/>
                <a:gd name="T3" fmla="*/ 17 h 55"/>
                <a:gd name="T4" fmla="*/ 54 w 55"/>
                <a:gd name="T5" fmla="*/ 16 h 55"/>
                <a:gd name="T6" fmla="*/ 52 w 55"/>
                <a:gd name="T7" fmla="*/ 15 h 55"/>
                <a:gd name="T8" fmla="*/ 51 w 55"/>
                <a:gd name="T9" fmla="*/ 14 h 55"/>
                <a:gd name="T10" fmla="*/ 50 w 55"/>
                <a:gd name="T11" fmla="*/ 14 h 55"/>
                <a:gd name="T12" fmla="*/ 49 w 55"/>
                <a:gd name="T13" fmla="*/ 14 h 55"/>
                <a:gd name="T14" fmla="*/ 49 w 55"/>
                <a:gd name="T15" fmla="*/ 14 h 55"/>
                <a:gd name="T16" fmla="*/ 39 w 55"/>
                <a:gd name="T17" fmla="*/ 30 h 55"/>
                <a:gd name="T18" fmla="*/ 20 w 55"/>
                <a:gd name="T19" fmla="*/ 19 h 55"/>
                <a:gd name="T20" fmla="*/ 30 w 55"/>
                <a:gd name="T21" fmla="*/ 4 h 55"/>
                <a:gd name="T22" fmla="*/ 30 w 55"/>
                <a:gd name="T23" fmla="*/ 3 h 55"/>
                <a:gd name="T24" fmla="*/ 30 w 55"/>
                <a:gd name="T25" fmla="*/ 3 h 55"/>
                <a:gd name="T26" fmla="*/ 29 w 55"/>
                <a:gd name="T27" fmla="*/ 2 h 55"/>
                <a:gd name="T28" fmla="*/ 28 w 55"/>
                <a:gd name="T29" fmla="*/ 1 h 55"/>
                <a:gd name="T30" fmla="*/ 27 w 55"/>
                <a:gd name="T31" fmla="*/ 0 h 55"/>
                <a:gd name="T32" fmla="*/ 26 w 55"/>
                <a:gd name="T33" fmla="*/ 0 h 55"/>
                <a:gd name="T34" fmla="*/ 25 w 55"/>
                <a:gd name="T35" fmla="*/ 0 h 55"/>
                <a:gd name="T36" fmla="*/ 25 w 55"/>
                <a:gd name="T37" fmla="*/ 0 h 55"/>
                <a:gd name="T38" fmla="*/ 0 w 55"/>
                <a:gd name="T39" fmla="*/ 37 h 55"/>
                <a:gd name="T40" fmla="*/ 0 w 55"/>
                <a:gd name="T41" fmla="*/ 38 h 55"/>
                <a:gd name="T42" fmla="*/ 0 w 55"/>
                <a:gd name="T43" fmla="*/ 38 h 55"/>
                <a:gd name="T44" fmla="*/ 1 w 55"/>
                <a:gd name="T45" fmla="*/ 39 h 55"/>
                <a:gd name="T46" fmla="*/ 2 w 55"/>
                <a:gd name="T47" fmla="*/ 40 h 55"/>
                <a:gd name="T48" fmla="*/ 3 w 55"/>
                <a:gd name="T49" fmla="*/ 40 h 55"/>
                <a:gd name="T50" fmla="*/ 4 w 55"/>
                <a:gd name="T51" fmla="*/ 41 h 55"/>
                <a:gd name="T52" fmla="*/ 5 w 55"/>
                <a:gd name="T53" fmla="*/ 41 h 55"/>
                <a:gd name="T54" fmla="*/ 5 w 55"/>
                <a:gd name="T55" fmla="*/ 40 h 55"/>
                <a:gd name="T56" fmla="*/ 17 w 55"/>
                <a:gd name="T57" fmla="*/ 23 h 55"/>
                <a:gd name="T58" fmla="*/ 36 w 55"/>
                <a:gd name="T59" fmla="*/ 34 h 55"/>
                <a:gd name="T60" fmla="*/ 24 w 55"/>
                <a:gd name="T61" fmla="*/ 51 h 55"/>
                <a:gd name="T62" fmla="*/ 24 w 55"/>
                <a:gd name="T63" fmla="*/ 52 h 55"/>
                <a:gd name="T64" fmla="*/ 24 w 55"/>
                <a:gd name="T65" fmla="*/ 52 h 55"/>
                <a:gd name="T66" fmla="*/ 25 w 55"/>
                <a:gd name="T67" fmla="*/ 53 h 55"/>
                <a:gd name="T68" fmla="*/ 26 w 55"/>
                <a:gd name="T69" fmla="*/ 54 h 55"/>
                <a:gd name="T70" fmla="*/ 28 w 55"/>
                <a:gd name="T71" fmla="*/ 54 h 55"/>
                <a:gd name="T72" fmla="*/ 29 w 55"/>
                <a:gd name="T73" fmla="*/ 55 h 55"/>
                <a:gd name="T74" fmla="*/ 29 w 55"/>
                <a:gd name="T75" fmla="*/ 55 h 55"/>
                <a:gd name="T76" fmla="*/ 30 w 55"/>
                <a:gd name="T77" fmla="*/ 54 h 55"/>
                <a:gd name="T78" fmla="*/ 54 w 55"/>
                <a:gd name="T79" fmla="*/ 18 h 55"/>
                <a:gd name="T80" fmla="*/ 55 w 55"/>
                <a:gd name="T81"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5">
                  <a:moveTo>
                    <a:pt x="55" y="17"/>
                  </a:moveTo>
                  <a:cubicBezTo>
                    <a:pt x="55" y="17"/>
                    <a:pt x="54" y="17"/>
                    <a:pt x="54" y="17"/>
                  </a:cubicBezTo>
                  <a:cubicBezTo>
                    <a:pt x="54" y="16"/>
                    <a:pt x="54" y="16"/>
                    <a:pt x="54" y="16"/>
                  </a:cubicBezTo>
                  <a:cubicBezTo>
                    <a:pt x="53" y="16"/>
                    <a:pt x="53" y="15"/>
                    <a:pt x="52" y="15"/>
                  </a:cubicBezTo>
                  <a:cubicBezTo>
                    <a:pt x="52" y="15"/>
                    <a:pt x="51" y="15"/>
                    <a:pt x="51" y="14"/>
                  </a:cubicBezTo>
                  <a:cubicBezTo>
                    <a:pt x="51" y="14"/>
                    <a:pt x="50" y="14"/>
                    <a:pt x="50" y="14"/>
                  </a:cubicBezTo>
                  <a:cubicBezTo>
                    <a:pt x="50" y="14"/>
                    <a:pt x="50" y="14"/>
                    <a:pt x="49" y="14"/>
                  </a:cubicBezTo>
                  <a:cubicBezTo>
                    <a:pt x="49" y="14"/>
                    <a:pt x="49" y="14"/>
                    <a:pt x="49" y="14"/>
                  </a:cubicBezTo>
                  <a:cubicBezTo>
                    <a:pt x="39" y="30"/>
                    <a:pt x="39" y="30"/>
                    <a:pt x="39" y="30"/>
                  </a:cubicBezTo>
                  <a:cubicBezTo>
                    <a:pt x="20" y="19"/>
                    <a:pt x="20" y="19"/>
                    <a:pt x="20" y="19"/>
                  </a:cubicBezTo>
                  <a:cubicBezTo>
                    <a:pt x="30" y="4"/>
                    <a:pt x="30" y="4"/>
                    <a:pt x="30" y="4"/>
                  </a:cubicBezTo>
                  <a:cubicBezTo>
                    <a:pt x="30" y="3"/>
                    <a:pt x="30" y="3"/>
                    <a:pt x="30" y="3"/>
                  </a:cubicBezTo>
                  <a:cubicBezTo>
                    <a:pt x="30" y="3"/>
                    <a:pt x="30" y="3"/>
                    <a:pt x="30" y="3"/>
                  </a:cubicBezTo>
                  <a:cubicBezTo>
                    <a:pt x="30" y="2"/>
                    <a:pt x="30" y="2"/>
                    <a:pt x="29" y="2"/>
                  </a:cubicBezTo>
                  <a:cubicBezTo>
                    <a:pt x="29" y="2"/>
                    <a:pt x="29" y="1"/>
                    <a:pt x="28" y="1"/>
                  </a:cubicBezTo>
                  <a:cubicBezTo>
                    <a:pt x="27" y="1"/>
                    <a:pt x="27" y="1"/>
                    <a:pt x="27" y="0"/>
                  </a:cubicBezTo>
                  <a:cubicBezTo>
                    <a:pt x="26" y="0"/>
                    <a:pt x="26" y="0"/>
                    <a:pt x="26" y="0"/>
                  </a:cubicBezTo>
                  <a:cubicBezTo>
                    <a:pt x="25" y="0"/>
                    <a:pt x="25" y="0"/>
                    <a:pt x="25" y="0"/>
                  </a:cubicBezTo>
                  <a:cubicBezTo>
                    <a:pt x="25" y="0"/>
                    <a:pt x="25" y="0"/>
                    <a:pt x="25" y="0"/>
                  </a:cubicBezTo>
                  <a:cubicBezTo>
                    <a:pt x="0" y="37"/>
                    <a:pt x="0" y="37"/>
                    <a:pt x="0" y="37"/>
                  </a:cubicBezTo>
                  <a:cubicBezTo>
                    <a:pt x="0" y="37"/>
                    <a:pt x="0" y="37"/>
                    <a:pt x="0" y="38"/>
                  </a:cubicBezTo>
                  <a:cubicBezTo>
                    <a:pt x="0" y="38"/>
                    <a:pt x="0" y="38"/>
                    <a:pt x="0" y="38"/>
                  </a:cubicBezTo>
                  <a:cubicBezTo>
                    <a:pt x="0" y="38"/>
                    <a:pt x="0" y="38"/>
                    <a:pt x="1" y="39"/>
                  </a:cubicBezTo>
                  <a:cubicBezTo>
                    <a:pt x="1" y="39"/>
                    <a:pt x="1" y="39"/>
                    <a:pt x="2" y="40"/>
                  </a:cubicBezTo>
                  <a:cubicBezTo>
                    <a:pt x="2" y="40"/>
                    <a:pt x="3" y="40"/>
                    <a:pt x="3" y="40"/>
                  </a:cubicBezTo>
                  <a:cubicBezTo>
                    <a:pt x="4" y="40"/>
                    <a:pt x="4" y="41"/>
                    <a:pt x="4" y="41"/>
                  </a:cubicBezTo>
                  <a:cubicBezTo>
                    <a:pt x="4" y="41"/>
                    <a:pt x="5" y="41"/>
                    <a:pt x="5" y="41"/>
                  </a:cubicBezTo>
                  <a:cubicBezTo>
                    <a:pt x="5" y="40"/>
                    <a:pt x="5" y="40"/>
                    <a:pt x="5" y="40"/>
                  </a:cubicBezTo>
                  <a:cubicBezTo>
                    <a:pt x="17" y="23"/>
                    <a:pt x="17" y="23"/>
                    <a:pt x="17" y="23"/>
                  </a:cubicBezTo>
                  <a:cubicBezTo>
                    <a:pt x="36" y="34"/>
                    <a:pt x="36" y="34"/>
                    <a:pt x="36" y="34"/>
                  </a:cubicBezTo>
                  <a:cubicBezTo>
                    <a:pt x="24" y="51"/>
                    <a:pt x="24" y="51"/>
                    <a:pt x="24" y="51"/>
                  </a:cubicBezTo>
                  <a:cubicBezTo>
                    <a:pt x="24" y="51"/>
                    <a:pt x="24" y="51"/>
                    <a:pt x="24" y="52"/>
                  </a:cubicBezTo>
                  <a:cubicBezTo>
                    <a:pt x="24" y="52"/>
                    <a:pt x="24" y="52"/>
                    <a:pt x="24" y="52"/>
                  </a:cubicBezTo>
                  <a:cubicBezTo>
                    <a:pt x="24" y="52"/>
                    <a:pt x="25" y="52"/>
                    <a:pt x="25" y="53"/>
                  </a:cubicBezTo>
                  <a:cubicBezTo>
                    <a:pt x="25" y="53"/>
                    <a:pt x="26" y="53"/>
                    <a:pt x="26" y="54"/>
                  </a:cubicBezTo>
                  <a:cubicBezTo>
                    <a:pt x="27" y="54"/>
                    <a:pt x="27" y="54"/>
                    <a:pt x="28" y="54"/>
                  </a:cubicBezTo>
                  <a:cubicBezTo>
                    <a:pt x="28" y="54"/>
                    <a:pt x="28" y="55"/>
                    <a:pt x="29" y="55"/>
                  </a:cubicBezTo>
                  <a:cubicBezTo>
                    <a:pt x="29" y="55"/>
                    <a:pt x="29" y="55"/>
                    <a:pt x="29" y="55"/>
                  </a:cubicBezTo>
                  <a:cubicBezTo>
                    <a:pt x="29" y="54"/>
                    <a:pt x="29" y="54"/>
                    <a:pt x="30" y="54"/>
                  </a:cubicBezTo>
                  <a:cubicBezTo>
                    <a:pt x="54" y="18"/>
                    <a:pt x="54" y="18"/>
                    <a:pt x="54" y="18"/>
                  </a:cubicBezTo>
                  <a:cubicBezTo>
                    <a:pt x="55" y="17"/>
                    <a:pt x="55" y="17"/>
                    <a:pt x="55" y="17"/>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398" name="Freeform 21"/>
            <p:cNvSpPr/>
            <p:nvPr/>
          </p:nvSpPr>
          <p:spPr bwMode="auto">
            <a:xfrm>
              <a:off x="1432556" y="5710570"/>
              <a:ext cx="82735" cy="45812"/>
            </a:xfrm>
            <a:custGeom>
              <a:avLst/>
              <a:gdLst>
                <a:gd name="T0" fmla="*/ 10 w 51"/>
                <a:gd name="T1" fmla="*/ 27 h 28"/>
                <a:gd name="T2" fmla="*/ 16 w 51"/>
                <a:gd name="T3" fmla="*/ 28 h 28"/>
                <a:gd name="T4" fmla="*/ 21 w 51"/>
                <a:gd name="T5" fmla="*/ 27 h 28"/>
                <a:gd name="T6" fmla="*/ 24 w 51"/>
                <a:gd name="T7" fmla="*/ 24 h 28"/>
                <a:gd name="T8" fmla="*/ 27 w 51"/>
                <a:gd name="T9" fmla="*/ 21 h 28"/>
                <a:gd name="T10" fmla="*/ 29 w 51"/>
                <a:gd name="T11" fmla="*/ 17 h 28"/>
                <a:gd name="T12" fmla="*/ 30 w 51"/>
                <a:gd name="T13" fmla="*/ 13 h 28"/>
                <a:gd name="T14" fmla="*/ 32 w 51"/>
                <a:gd name="T15" fmla="*/ 9 h 28"/>
                <a:gd name="T16" fmla="*/ 34 w 51"/>
                <a:gd name="T17" fmla="*/ 7 h 28"/>
                <a:gd name="T18" fmla="*/ 38 w 51"/>
                <a:gd name="T19" fmla="*/ 6 h 28"/>
                <a:gd name="T20" fmla="*/ 40 w 51"/>
                <a:gd name="T21" fmla="*/ 6 h 28"/>
                <a:gd name="T22" fmla="*/ 43 w 51"/>
                <a:gd name="T23" fmla="*/ 7 h 28"/>
                <a:gd name="T24" fmla="*/ 44 w 51"/>
                <a:gd name="T25" fmla="*/ 10 h 28"/>
                <a:gd name="T26" fmla="*/ 45 w 51"/>
                <a:gd name="T27" fmla="*/ 13 h 28"/>
                <a:gd name="T28" fmla="*/ 45 w 51"/>
                <a:gd name="T29" fmla="*/ 16 h 28"/>
                <a:gd name="T30" fmla="*/ 44 w 51"/>
                <a:gd name="T31" fmla="*/ 19 h 28"/>
                <a:gd name="T32" fmla="*/ 43 w 51"/>
                <a:gd name="T33" fmla="*/ 21 h 28"/>
                <a:gd name="T34" fmla="*/ 42 w 51"/>
                <a:gd name="T35" fmla="*/ 23 h 28"/>
                <a:gd name="T36" fmla="*/ 43 w 51"/>
                <a:gd name="T37" fmla="*/ 23 h 28"/>
                <a:gd name="T38" fmla="*/ 43 w 51"/>
                <a:gd name="T39" fmla="*/ 23 h 28"/>
                <a:gd name="T40" fmla="*/ 44 w 51"/>
                <a:gd name="T41" fmla="*/ 23 h 28"/>
                <a:gd name="T42" fmla="*/ 45 w 51"/>
                <a:gd name="T43" fmla="*/ 23 h 28"/>
                <a:gd name="T44" fmla="*/ 46 w 51"/>
                <a:gd name="T45" fmla="*/ 23 h 28"/>
                <a:gd name="T46" fmla="*/ 47 w 51"/>
                <a:gd name="T47" fmla="*/ 23 h 28"/>
                <a:gd name="T48" fmla="*/ 48 w 51"/>
                <a:gd name="T49" fmla="*/ 23 h 28"/>
                <a:gd name="T50" fmla="*/ 48 w 51"/>
                <a:gd name="T51" fmla="*/ 22 h 28"/>
                <a:gd name="T52" fmla="*/ 49 w 51"/>
                <a:gd name="T53" fmla="*/ 21 h 28"/>
                <a:gd name="T54" fmla="*/ 50 w 51"/>
                <a:gd name="T55" fmla="*/ 19 h 28"/>
                <a:gd name="T56" fmla="*/ 50 w 51"/>
                <a:gd name="T57" fmla="*/ 16 h 28"/>
                <a:gd name="T58" fmla="*/ 51 w 51"/>
                <a:gd name="T59" fmla="*/ 13 h 28"/>
                <a:gd name="T60" fmla="*/ 49 w 51"/>
                <a:gd name="T61" fmla="*/ 7 h 28"/>
                <a:gd name="T62" fmla="*/ 46 w 51"/>
                <a:gd name="T63" fmla="*/ 3 h 28"/>
                <a:gd name="T64" fmla="*/ 42 w 51"/>
                <a:gd name="T65" fmla="*/ 1 h 28"/>
                <a:gd name="T66" fmla="*/ 37 w 51"/>
                <a:gd name="T67" fmla="*/ 0 h 28"/>
                <a:gd name="T68" fmla="*/ 32 w 51"/>
                <a:gd name="T69" fmla="*/ 1 h 28"/>
                <a:gd name="T70" fmla="*/ 28 w 51"/>
                <a:gd name="T71" fmla="*/ 4 h 28"/>
                <a:gd name="T72" fmla="*/ 26 w 51"/>
                <a:gd name="T73" fmla="*/ 7 h 28"/>
                <a:gd name="T74" fmla="*/ 24 w 51"/>
                <a:gd name="T75" fmla="*/ 11 h 28"/>
                <a:gd name="T76" fmla="*/ 22 w 51"/>
                <a:gd name="T77" fmla="*/ 15 h 28"/>
                <a:gd name="T78" fmla="*/ 20 w 51"/>
                <a:gd name="T79" fmla="*/ 18 h 28"/>
                <a:gd name="T80" fmla="*/ 18 w 51"/>
                <a:gd name="T81" fmla="*/ 21 h 28"/>
                <a:gd name="T82" fmla="*/ 15 w 51"/>
                <a:gd name="T83" fmla="*/ 22 h 28"/>
                <a:gd name="T84" fmla="*/ 11 w 51"/>
                <a:gd name="T85" fmla="*/ 21 h 28"/>
                <a:gd name="T86" fmla="*/ 8 w 51"/>
                <a:gd name="T87" fmla="*/ 20 h 28"/>
                <a:gd name="T88" fmla="*/ 7 w 51"/>
                <a:gd name="T89" fmla="*/ 17 h 28"/>
                <a:gd name="T90" fmla="*/ 6 w 51"/>
                <a:gd name="T91" fmla="*/ 13 h 28"/>
                <a:gd name="T92" fmla="*/ 6 w 51"/>
                <a:gd name="T93" fmla="*/ 9 h 28"/>
                <a:gd name="T94" fmla="*/ 7 w 51"/>
                <a:gd name="T95" fmla="*/ 5 h 28"/>
                <a:gd name="T96" fmla="*/ 8 w 51"/>
                <a:gd name="T97" fmla="*/ 3 h 28"/>
                <a:gd name="T98" fmla="*/ 9 w 51"/>
                <a:gd name="T99" fmla="*/ 2 h 28"/>
                <a:gd name="T100" fmla="*/ 9 w 51"/>
                <a:gd name="T101" fmla="*/ 1 h 28"/>
                <a:gd name="T102" fmla="*/ 8 w 51"/>
                <a:gd name="T103" fmla="*/ 1 h 28"/>
                <a:gd name="T104" fmla="*/ 7 w 51"/>
                <a:gd name="T105" fmla="*/ 1 h 28"/>
                <a:gd name="T106" fmla="*/ 6 w 51"/>
                <a:gd name="T107" fmla="*/ 1 h 28"/>
                <a:gd name="T108" fmla="*/ 4 w 51"/>
                <a:gd name="T109" fmla="*/ 1 h 28"/>
                <a:gd name="T110" fmla="*/ 3 w 51"/>
                <a:gd name="T111" fmla="*/ 2 h 28"/>
                <a:gd name="T112" fmla="*/ 2 w 51"/>
                <a:gd name="T113" fmla="*/ 3 h 28"/>
                <a:gd name="T114" fmla="*/ 1 w 51"/>
                <a:gd name="T115" fmla="*/ 6 h 28"/>
                <a:gd name="T116" fmla="*/ 0 w 51"/>
                <a:gd name="T117" fmla="*/ 9 h 28"/>
                <a:gd name="T118" fmla="*/ 0 w 51"/>
                <a:gd name="T119" fmla="*/ 14 h 28"/>
                <a:gd name="T120" fmla="*/ 2 w 51"/>
                <a:gd name="T121" fmla="*/ 19 h 28"/>
                <a:gd name="T122" fmla="*/ 5 w 51"/>
                <a:gd name="T123" fmla="*/ 24 h 28"/>
                <a:gd name="T124" fmla="*/ 10 w 51"/>
                <a:gd name="T12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28">
                  <a:moveTo>
                    <a:pt x="10" y="27"/>
                  </a:moveTo>
                  <a:cubicBezTo>
                    <a:pt x="11" y="28"/>
                    <a:pt x="13" y="28"/>
                    <a:pt x="16" y="28"/>
                  </a:cubicBezTo>
                  <a:cubicBezTo>
                    <a:pt x="18" y="28"/>
                    <a:pt x="19" y="27"/>
                    <a:pt x="21" y="27"/>
                  </a:cubicBezTo>
                  <a:cubicBezTo>
                    <a:pt x="22" y="26"/>
                    <a:pt x="23" y="25"/>
                    <a:pt x="24" y="24"/>
                  </a:cubicBezTo>
                  <a:cubicBezTo>
                    <a:pt x="25" y="23"/>
                    <a:pt x="26" y="22"/>
                    <a:pt x="27" y="21"/>
                  </a:cubicBezTo>
                  <a:cubicBezTo>
                    <a:pt x="27" y="19"/>
                    <a:pt x="28" y="18"/>
                    <a:pt x="29" y="17"/>
                  </a:cubicBezTo>
                  <a:cubicBezTo>
                    <a:pt x="29" y="15"/>
                    <a:pt x="30" y="14"/>
                    <a:pt x="30" y="13"/>
                  </a:cubicBezTo>
                  <a:cubicBezTo>
                    <a:pt x="31" y="12"/>
                    <a:pt x="31" y="10"/>
                    <a:pt x="32" y="9"/>
                  </a:cubicBezTo>
                  <a:cubicBezTo>
                    <a:pt x="33" y="8"/>
                    <a:pt x="33" y="8"/>
                    <a:pt x="34" y="7"/>
                  </a:cubicBezTo>
                  <a:cubicBezTo>
                    <a:pt x="35" y="6"/>
                    <a:pt x="36" y="6"/>
                    <a:pt x="38" y="6"/>
                  </a:cubicBezTo>
                  <a:cubicBezTo>
                    <a:pt x="39" y="6"/>
                    <a:pt x="40" y="6"/>
                    <a:pt x="40" y="6"/>
                  </a:cubicBezTo>
                  <a:cubicBezTo>
                    <a:pt x="41" y="6"/>
                    <a:pt x="42" y="7"/>
                    <a:pt x="43" y="7"/>
                  </a:cubicBezTo>
                  <a:cubicBezTo>
                    <a:pt x="43" y="8"/>
                    <a:pt x="44" y="9"/>
                    <a:pt x="44" y="10"/>
                  </a:cubicBezTo>
                  <a:cubicBezTo>
                    <a:pt x="45" y="10"/>
                    <a:pt x="45" y="12"/>
                    <a:pt x="45" y="13"/>
                  </a:cubicBezTo>
                  <a:cubicBezTo>
                    <a:pt x="45" y="14"/>
                    <a:pt x="45" y="15"/>
                    <a:pt x="45" y="16"/>
                  </a:cubicBezTo>
                  <a:cubicBezTo>
                    <a:pt x="45" y="18"/>
                    <a:pt x="44" y="19"/>
                    <a:pt x="44" y="19"/>
                  </a:cubicBezTo>
                  <a:cubicBezTo>
                    <a:pt x="44" y="20"/>
                    <a:pt x="43" y="21"/>
                    <a:pt x="43" y="21"/>
                  </a:cubicBezTo>
                  <a:cubicBezTo>
                    <a:pt x="43" y="22"/>
                    <a:pt x="42" y="22"/>
                    <a:pt x="42" y="23"/>
                  </a:cubicBezTo>
                  <a:cubicBezTo>
                    <a:pt x="42" y="23"/>
                    <a:pt x="43" y="23"/>
                    <a:pt x="43" y="23"/>
                  </a:cubicBezTo>
                  <a:cubicBezTo>
                    <a:pt x="43" y="23"/>
                    <a:pt x="43" y="23"/>
                    <a:pt x="43" y="23"/>
                  </a:cubicBezTo>
                  <a:cubicBezTo>
                    <a:pt x="43" y="23"/>
                    <a:pt x="44" y="23"/>
                    <a:pt x="44" y="23"/>
                  </a:cubicBezTo>
                  <a:cubicBezTo>
                    <a:pt x="44" y="23"/>
                    <a:pt x="45" y="23"/>
                    <a:pt x="45" y="23"/>
                  </a:cubicBezTo>
                  <a:cubicBezTo>
                    <a:pt x="46" y="23"/>
                    <a:pt x="46" y="23"/>
                    <a:pt x="46" y="23"/>
                  </a:cubicBezTo>
                  <a:cubicBezTo>
                    <a:pt x="47" y="23"/>
                    <a:pt x="47" y="23"/>
                    <a:pt x="47" y="23"/>
                  </a:cubicBezTo>
                  <a:cubicBezTo>
                    <a:pt x="47" y="23"/>
                    <a:pt x="48" y="23"/>
                    <a:pt x="48" y="23"/>
                  </a:cubicBezTo>
                  <a:cubicBezTo>
                    <a:pt x="48" y="23"/>
                    <a:pt x="48" y="23"/>
                    <a:pt x="48" y="22"/>
                  </a:cubicBezTo>
                  <a:cubicBezTo>
                    <a:pt x="48" y="22"/>
                    <a:pt x="49" y="22"/>
                    <a:pt x="49" y="21"/>
                  </a:cubicBezTo>
                  <a:cubicBezTo>
                    <a:pt x="49" y="20"/>
                    <a:pt x="50" y="19"/>
                    <a:pt x="50" y="19"/>
                  </a:cubicBezTo>
                  <a:cubicBezTo>
                    <a:pt x="50" y="18"/>
                    <a:pt x="50" y="17"/>
                    <a:pt x="50" y="16"/>
                  </a:cubicBezTo>
                  <a:cubicBezTo>
                    <a:pt x="51" y="15"/>
                    <a:pt x="51" y="14"/>
                    <a:pt x="51" y="13"/>
                  </a:cubicBezTo>
                  <a:cubicBezTo>
                    <a:pt x="50" y="11"/>
                    <a:pt x="50" y="9"/>
                    <a:pt x="49" y="7"/>
                  </a:cubicBezTo>
                  <a:cubicBezTo>
                    <a:pt x="49" y="6"/>
                    <a:pt x="48" y="4"/>
                    <a:pt x="46" y="3"/>
                  </a:cubicBezTo>
                  <a:cubicBezTo>
                    <a:pt x="45" y="2"/>
                    <a:pt x="44" y="1"/>
                    <a:pt x="42" y="1"/>
                  </a:cubicBezTo>
                  <a:cubicBezTo>
                    <a:pt x="41" y="0"/>
                    <a:pt x="39" y="0"/>
                    <a:pt x="37" y="0"/>
                  </a:cubicBezTo>
                  <a:cubicBezTo>
                    <a:pt x="35" y="0"/>
                    <a:pt x="33" y="0"/>
                    <a:pt x="32" y="1"/>
                  </a:cubicBezTo>
                  <a:cubicBezTo>
                    <a:pt x="30" y="2"/>
                    <a:pt x="29" y="3"/>
                    <a:pt x="28" y="4"/>
                  </a:cubicBezTo>
                  <a:cubicBezTo>
                    <a:pt x="27" y="5"/>
                    <a:pt x="26" y="6"/>
                    <a:pt x="26" y="7"/>
                  </a:cubicBezTo>
                  <a:cubicBezTo>
                    <a:pt x="25" y="8"/>
                    <a:pt x="24" y="10"/>
                    <a:pt x="24" y="11"/>
                  </a:cubicBezTo>
                  <a:cubicBezTo>
                    <a:pt x="23" y="12"/>
                    <a:pt x="23" y="13"/>
                    <a:pt x="22" y="15"/>
                  </a:cubicBezTo>
                  <a:cubicBezTo>
                    <a:pt x="22" y="16"/>
                    <a:pt x="21" y="17"/>
                    <a:pt x="20" y="18"/>
                  </a:cubicBezTo>
                  <a:cubicBezTo>
                    <a:pt x="20" y="19"/>
                    <a:pt x="19" y="20"/>
                    <a:pt x="18" y="21"/>
                  </a:cubicBezTo>
                  <a:cubicBezTo>
                    <a:pt x="17" y="21"/>
                    <a:pt x="16" y="22"/>
                    <a:pt x="15" y="22"/>
                  </a:cubicBezTo>
                  <a:cubicBezTo>
                    <a:pt x="13" y="22"/>
                    <a:pt x="12" y="22"/>
                    <a:pt x="11" y="21"/>
                  </a:cubicBezTo>
                  <a:cubicBezTo>
                    <a:pt x="10" y="21"/>
                    <a:pt x="9" y="20"/>
                    <a:pt x="8" y="20"/>
                  </a:cubicBezTo>
                  <a:cubicBezTo>
                    <a:pt x="8" y="19"/>
                    <a:pt x="7" y="18"/>
                    <a:pt x="7" y="17"/>
                  </a:cubicBezTo>
                  <a:cubicBezTo>
                    <a:pt x="6" y="16"/>
                    <a:pt x="6" y="15"/>
                    <a:pt x="6" y="13"/>
                  </a:cubicBezTo>
                  <a:cubicBezTo>
                    <a:pt x="6" y="12"/>
                    <a:pt x="6" y="10"/>
                    <a:pt x="6" y="9"/>
                  </a:cubicBezTo>
                  <a:cubicBezTo>
                    <a:pt x="6" y="8"/>
                    <a:pt x="7" y="6"/>
                    <a:pt x="7" y="5"/>
                  </a:cubicBezTo>
                  <a:cubicBezTo>
                    <a:pt x="8" y="4"/>
                    <a:pt x="8" y="4"/>
                    <a:pt x="8" y="3"/>
                  </a:cubicBezTo>
                  <a:cubicBezTo>
                    <a:pt x="9" y="2"/>
                    <a:pt x="9" y="2"/>
                    <a:pt x="9" y="2"/>
                  </a:cubicBezTo>
                  <a:cubicBezTo>
                    <a:pt x="9" y="1"/>
                    <a:pt x="9" y="1"/>
                    <a:pt x="9" y="1"/>
                  </a:cubicBezTo>
                  <a:cubicBezTo>
                    <a:pt x="9" y="1"/>
                    <a:pt x="9" y="1"/>
                    <a:pt x="8" y="1"/>
                  </a:cubicBezTo>
                  <a:cubicBezTo>
                    <a:pt x="8" y="1"/>
                    <a:pt x="8" y="1"/>
                    <a:pt x="7" y="1"/>
                  </a:cubicBezTo>
                  <a:cubicBezTo>
                    <a:pt x="7" y="1"/>
                    <a:pt x="7" y="1"/>
                    <a:pt x="6" y="1"/>
                  </a:cubicBezTo>
                  <a:cubicBezTo>
                    <a:pt x="5" y="1"/>
                    <a:pt x="5" y="1"/>
                    <a:pt x="4" y="1"/>
                  </a:cubicBezTo>
                  <a:cubicBezTo>
                    <a:pt x="4" y="1"/>
                    <a:pt x="3" y="1"/>
                    <a:pt x="3" y="2"/>
                  </a:cubicBezTo>
                  <a:cubicBezTo>
                    <a:pt x="3" y="2"/>
                    <a:pt x="2" y="2"/>
                    <a:pt x="2" y="3"/>
                  </a:cubicBezTo>
                  <a:cubicBezTo>
                    <a:pt x="2" y="4"/>
                    <a:pt x="1" y="5"/>
                    <a:pt x="1" y="6"/>
                  </a:cubicBezTo>
                  <a:cubicBezTo>
                    <a:pt x="1" y="7"/>
                    <a:pt x="0" y="8"/>
                    <a:pt x="0" y="9"/>
                  </a:cubicBezTo>
                  <a:cubicBezTo>
                    <a:pt x="0" y="11"/>
                    <a:pt x="0" y="12"/>
                    <a:pt x="0" y="14"/>
                  </a:cubicBezTo>
                  <a:cubicBezTo>
                    <a:pt x="0" y="16"/>
                    <a:pt x="1" y="18"/>
                    <a:pt x="2" y="19"/>
                  </a:cubicBezTo>
                  <a:cubicBezTo>
                    <a:pt x="2" y="21"/>
                    <a:pt x="3" y="23"/>
                    <a:pt x="5" y="24"/>
                  </a:cubicBezTo>
                  <a:cubicBezTo>
                    <a:pt x="6" y="25"/>
                    <a:pt x="8" y="26"/>
                    <a:pt x="10" y="27"/>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399" name="Freeform 22"/>
            <p:cNvSpPr>
              <a:spLocks noEditPoints="1"/>
            </p:cNvSpPr>
            <p:nvPr/>
          </p:nvSpPr>
          <p:spPr bwMode="auto">
            <a:xfrm>
              <a:off x="1457171" y="5843904"/>
              <a:ext cx="87521" cy="60171"/>
            </a:xfrm>
            <a:custGeom>
              <a:avLst/>
              <a:gdLst>
                <a:gd name="T0" fmla="*/ 54 w 54"/>
                <a:gd name="T1" fmla="*/ 6 h 37"/>
                <a:gd name="T2" fmla="*/ 54 w 54"/>
                <a:gd name="T3" fmla="*/ 6 h 37"/>
                <a:gd name="T4" fmla="*/ 54 w 54"/>
                <a:gd name="T5" fmla="*/ 4 h 37"/>
                <a:gd name="T6" fmla="*/ 53 w 54"/>
                <a:gd name="T7" fmla="*/ 3 h 37"/>
                <a:gd name="T8" fmla="*/ 53 w 54"/>
                <a:gd name="T9" fmla="*/ 1 h 37"/>
                <a:gd name="T10" fmla="*/ 52 w 54"/>
                <a:gd name="T11" fmla="*/ 0 h 37"/>
                <a:gd name="T12" fmla="*/ 51 w 54"/>
                <a:gd name="T13" fmla="*/ 0 h 37"/>
                <a:gd name="T14" fmla="*/ 50 w 54"/>
                <a:gd name="T15" fmla="*/ 0 h 37"/>
                <a:gd name="T16" fmla="*/ 2 w 54"/>
                <a:gd name="T17" fmla="*/ 1 h 37"/>
                <a:gd name="T18" fmla="*/ 1 w 54"/>
                <a:gd name="T19" fmla="*/ 1 h 37"/>
                <a:gd name="T20" fmla="*/ 0 w 54"/>
                <a:gd name="T21" fmla="*/ 2 h 37"/>
                <a:gd name="T22" fmla="*/ 0 w 54"/>
                <a:gd name="T23" fmla="*/ 3 h 37"/>
                <a:gd name="T24" fmla="*/ 1 w 54"/>
                <a:gd name="T25" fmla="*/ 4 h 37"/>
                <a:gd name="T26" fmla="*/ 2 w 54"/>
                <a:gd name="T27" fmla="*/ 6 h 37"/>
                <a:gd name="T28" fmla="*/ 2 w 54"/>
                <a:gd name="T29" fmla="*/ 7 h 37"/>
                <a:gd name="T30" fmla="*/ 3 w 54"/>
                <a:gd name="T31" fmla="*/ 7 h 37"/>
                <a:gd name="T32" fmla="*/ 3 w 54"/>
                <a:gd name="T33" fmla="*/ 7 h 37"/>
                <a:gd name="T34" fmla="*/ 16 w 54"/>
                <a:gd name="T35" fmla="*/ 6 h 37"/>
                <a:gd name="T36" fmla="*/ 23 w 54"/>
                <a:gd name="T37" fmla="*/ 24 h 37"/>
                <a:gd name="T38" fmla="*/ 14 w 54"/>
                <a:gd name="T39" fmla="*/ 31 h 37"/>
                <a:gd name="T40" fmla="*/ 14 w 54"/>
                <a:gd name="T41" fmla="*/ 32 h 37"/>
                <a:gd name="T42" fmla="*/ 13 w 54"/>
                <a:gd name="T43" fmla="*/ 32 h 37"/>
                <a:gd name="T44" fmla="*/ 14 w 54"/>
                <a:gd name="T45" fmla="*/ 33 h 37"/>
                <a:gd name="T46" fmla="*/ 14 w 54"/>
                <a:gd name="T47" fmla="*/ 35 h 37"/>
                <a:gd name="T48" fmla="*/ 15 w 54"/>
                <a:gd name="T49" fmla="*/ 37 h 37"/>
                <a:gd name="T50" fmla="*/ 16 w 54"/>
                <a:gd name="T51" fmla="*/ 37 h 37"/>
                <a:gd name="T52" fmla="*/ 17 w 54"/>
                <a:gd name="T53" fmla="*/ 37 h 37"/>
                <a:gd name="T54" fmla="*/ 18 w 54"/>
                <a:gd name="T55" fmla="*/ 37 h 37"/>
                <a:gd name="T56" fmla="*/ 54 w 54"/>
                <a:gd name="T57" fmla="*/ 7 h 37"/>
                <a:gd name="T58" fmla="*/ 54 w 54"/>
                <a:gd name="T59" fmla="*/ 6 h 37"/>
                <a:gd name="T60" fmla="*/ 28 w 54"/>
                <a:gd name="T61" fmla="*/ 20 h 37"/>
                <a:gd name="T62" fmla="*/ 21 w 54"/>
                <a:gd name="T63" fmla="*/ 6 h 37"/>
                <a:gd name="T64" fmla="*/ 47 w 54"/>
                <a:gd name="T65" fmla="*/ 5 h 37"/>
                <a:gd name="T66" fmla="*/ 47 w 54"/>
                <a:gd name="T67" fmla="*/ 5 h 37"/>
                <a:gd name="T68" fmla="*/ 28 w 54"/>
                <a:gd name="T69"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37">
                  <a:moveTo>
                    <a:pt x="54" y="6"/>
                  </a:moveTo>
                  <a:cubicBezTo>
                    <a:pt x="54" y="6"/>
                    <a:pt x="54" y="6"/>
                    <a:pt x="54" y="6"/>
                  </a:cubicBezTo>
                  <a:cubicBezTo>
                    <a:pt x="54" y="5"/>
                    <a:pt x="54" y="5"/>
                    <a:pt x="54" y="4"/>
                  </a:cubicBezTo>
                  <a:cubicBezTo>
                    <a:pt x="54" y="4"/>
                    <a:pt x="54" y="3"/>
                    <a:pt x="53" y="3"/>
                  </a:cubicBezTo>
                  <a:cubicBezTo>
                    <a:pt x="53" y="2"/>
                    <a:pt x="53" y="1"/>
                    <a:pt x="53" y="1"/>
                  </a:cubicBezTo>
                  <a:cubicBezTo>
                    <a:pt x="52" y="1"/>
                    <a:pt x="52" y="0"/>
                    <a:pt x="52" y="0"/>
                  </a:cubicBezTo>
                  <a:cubicBezTo>
                    <a:pt x="52" y="0"/>
                    <a:pt x="51" y="0"/>
                    <a:pt x="51" y="0"/>
                  </a:cubicBezTo>
                  <a:cubicBezTo>
                    <a:pt x="51" y="0"/>
                    <a:pt x="51" y="0"/>
                    <a:pt x="50" y="0"/>
                  </a:cubicBezTo>
                  <a:cubicBezTo>
                    <a:pt x="2" y="1"/>
                    <a:pt x="2" y="1"/>
                    <a:pt x="2" y="1"/>
                  </a:cubicBezTo>
                  <a:cubicBezTo>
                    <a:pt x="2" y="1"/>
                    <a:pt x="1" y="1"/>
                    <a:pt x="1" y="1"/>
                  </a:cubicBezTo>
                  <a:cubicBezTo>
                    <a:pt x="1" y="2"/>
                    <a:pt x="0" y="2"/>
                    <a:pt x="0" y="2"/>
                  </a:cubicBezTo>
                  <a:cubicBezTo>
                    <a:pt x="0" y="2"/>
                    <a:pt x="0" y="2"/>
                    <a:pt x="0" y="3"/>
                  </a:cubicBezTo>
                  <a:cubicBezTo>
                    <a:pt x="0" y="3"/>
                    <a:pt x="1" y="4"/>
                    <a:pt x="1" y="4"/>
                  </a:cubicBezTo>
                  <a:cubicBezTo>
                    <a:pt x="1" y="5"/>
                    <a:pt x="1" y="5"/>
                    <a:pt x="2" y="6"/>
                  </a:cubicBezTo>
                  <a:cubicBezTo>
                    <a:pt x="2" y="6"/>
                    <a:pt x="2" y="6"/>
                    <a:pt x="2" y="7"/>
                  </a:cubicBezTo>
                  <a:cubicBezTo>
                    <a:pt x="2" y="7"/>
                    <a:pt x="3" y="7"/>
                    <a:pt x="3" y="7"/>
                  </a:cubicBezTo>
                  <a:cubicBezTo>
                    <a:pt x="3" y="7"/>
                    <a:pt x="3" y="7"/>
                    <a:pt x="3" y="7"/>
                  </a:cubicBezTo>
                  <a:cubicBezTo>
                    <a:pt x="16" y="6"/>
                    <a:pt x="16" y="6"/>
                    <a:pt x="16" y="6"/>
                  </a:cubicBezTo>
                  <a:cubicBezTo>
                    <a:pt x="23" y="24"/>
                    <a:pt x="23" y="24"/>
                    <a:pt x="23" y="24"/>
                  </a:cubicBezTo>
                  <a:cubicBezTo>
                    <a:pt x="14" y="31"/>
                    <a:pt x="14" y="31"/>
                    <a:pt x="14" y="31"/>
                  </a:cubicBezTo>
                  <a:cubicBezTo>
                    <a:pt x="14" y="32"/>
                    <a:pt x="14" y="32"/>
                    <a:pt x="14" y="32"/>
                  </a:cubicBezTo>
                  <a:cubicBezTo>
                    <a:pt x="14" y="32"/>
                    <a:pt x="13" y="32"/>
                    <a:pt x="13" y="32"/>
                  </a:cubicBezTo>
                  <a:cubicBezTo>
                    <a:pt x="13" y="33"/>
                    <a:pt x="14" y="33"/>
                    <a:pt x="14" y="33"/>
                  </a:cubicBezTo>
                  <a:cubicBezTo>
                    <a:pt x="14" y="34"/>
                    <a:pt x="14" y="34"/>
                    <a:pt x="14" y="35"/>
                  </a:cubicBezTo>
                  <a:cubicBezTo>
                    <a:pt x="15" y="36"/>
                    <a:pt x="15" y="36"/>
                    <a:pt x="15" y="37"/>
                  </a:cubicBezTo>
                  <a:cubicBezTo>
                    <a:pt x="15" y="37"/>
                    <a:pt x="16" y="37"/>
                    <a:pt x="16" y="37"/>
                  </a:cubicBezTo>
                  <a:cubicBezTo>
                    <a:pt x="16" y="37"/>
                    <a:pt x="16" y="37"/>
                    <a:pt x="17" y="37"/>
                  </a:cubicBezTo>
                  <a:cubicBezTo>
                    <a:pt x="17" y="37"/>
                    <a:pt x="17" y="37"/>
                    <a:pt x="18" y="37"/>
                  </a:cubicBezTo>
                  <a:cubicBezTo>
                    <a:pt x="54" y="7"/>
                    <a:pt x="54" y="7"/>
                    <a:pt x="54" y="7"/>
                  </a:cubicBezTo>
                  <a:cubicBezTo>
                    <a:pt x="54" y="7"/>
                    <a:pt x="54" y="7"/>
                    <a:pt x="54" y="6"/>
                  </a:cubicBezTo>
                  <a:close/>
                  <a:moveTo>
                    <a:pt x="28" y="20"/>
                  </a:moveTo>
                  <a:cubicBezTo>
                    <a:pt x="21" y="6"/>
                    <a:pt x="21" y="6"/>
                    <a:pt x="21" y="6"/>
                  </a:cubicBezTo>
                  <a:cubicBezTo>
                    <a:pt x="47" y="5"/>
                    <a:pt x="47" y="5"/>
                    <a:pt x="47" y="5"/>
                  </a:cubicBezTo>
                  <a:cubicBezTo>
                    <a:pt x="47" y="5"/>
                    <a:pt x="47" y="5"/>
                    <a:pt x="47" y="5"/>
                  </a:cubicBezTo>
                  <a:lnTo>
                    <a:pt x="28" y="20"/>
                  </a:ln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00" name="Freeform 23"/>
            <p:cNvSpPr/>
            <p:nvPr/>
          </p:nvSpPr>
          <p:spPr bwMode="auto">
            <a:xfrm>
              <a:off x="1554265" y="5946468"/>
              <a:ext cx="82735" cy="75214"/>
            </a:xfrm>
            <a:custGeom>
              <a:avLst/>
              <a:gdLst>
                <a:gd name="T0" fmla="*/ 38 w 51"/>
                <a:gd name="T1" fmla="*/ 32 h 46"/>
                <a:gd name="T2" fmla="*/ 38 w 51"/>
                <a:gd name="T3" fmla="*/ 31 h 46"/>
                <a:gd name="T4" fmla="*/ 37 w 51"/>
                <a:gd name="T5" fmla="*/ 31 h 46"/>
                <a:gd name="T6" fmla="*/ 37 w 51"/>
                <a:gd name="T7" fmla="*/ 30 h 46"/>
                <a:gd name="T8" fmla="*/ 26 w 51"/>
                <a:gd name="T9" fmla="*/ 20 h 46"/>
                <a:gd name="T10" fmla="*/ 25 w 51"/>
                <a:gd name="T11" fmla="*/ 20 h 46"/>
                <a:gd name="T12" fmla="*/ 25 w 51"/>
                <a:gd name="T13" fmla="*/ 20 h 46"/>
                <a:gd name="T14" fmla="*/ 24 w 51"/>
                <a:gd name="T15" fmla="*/ 20 h 46"/>
                <a:gd name="T16" fmla="*/ 23 w 51"/>
                <a:gd name="T17" fmla="*/ 21 h 46"/>
                <a:gd name="T18" fmla="*/ 22 w 51"/>
                <a:gd name="T19" fmla="*/ 22 h 46"/>
                <a:gd name="T20" fmla="*/ 22 w 51"/>
                <a:gd name="T21" fmla="*/ 23 h 46"/>
                <a:gd name="T22" fmla="*/ 30 w 51"/>
                <a:gd name="T23" fmla="*/ 31 h 46"/>
                <a:gd name="T24" fmla="*/ 20 w 51"/>
                <a:gd name="T25" fmla="*/ 40 h 46"/>
                <a:gd name="T26" fmla="*/ 16 w 51"/>
                <a:gd name="T27" fmla="*/ 38 h 46"/>
                <a:gd name="T28" fmla="*/ 12 w 51"/>
                <a:gd name="T29" fmla="*/ 36 h 46"/>
                <a:gd name="T30" fmla="*/ 8 w 51"/>
                <a:gd name="T31" fmla="*/ 31 h 46"/>
                <a:gd name="T32" fmla="*/ 7 w 51"/>
                <a:gd name="T33" fmla="*/ 25 h 46"/>
                <a:gd name="T34" fmla="*/ 9 w 51"/>
                <a:gd name="T35" fmla="*/ 18 h 46"/>
                <a:gd name="T36" fmla="*/ 13 w 51"/>
                <a:gd name="T37" fmla="*/ 12 h 46"/>
                <a:gd name="T38" fmla="*/ 20 w 51"/>
                <a:gd name="T39" fmla="*/ 8 h 46"/>
                <a:gd name="T40" fmla="*/ 26 w 51"/>
                <a:gd name="T41" fmla="*/ 6 h 46"/>
                <a:gd name="T42" fmla="*/ 33 w 51"/>
                <a:gd name="T43" fmla="*/ 6 h 46"/>
                <a:gd name="T44" fmla="*/ 39 w 51"/>
                <a:gd name="T45" fmla="*/ 10 h 46"/>
                <a:gd name="T46" fmla="*/ 43 w 51"/>
                <a:gd name="T47" fmla="*/ 14 h 46"/>
                <a:gd name="T48" fmla="*/ 45 w 51"/>
                <a:gd name="T49" fmla="*/ 18 h 46"/>
                <a:gd name="T50" fmla="*/ 46 w 51"/>
                <a:gd name="T51" fmla="*/ 21 h 46"/>
                <a:gd name="T52" fmla="*/ 47 w 51"/>
                <a:gd name="T53" fmla="*/ 22 h 46"/>
                <a:gd name="T54" fmla="*/ 47 w 51"/>
                <a:gd name="T55" fmla="*/ 23 h 46"/>
                <a:gd name="T56" fmla="*/ 48 w 51"/>
                <a:gd name="T57" fmla="*/ 22 h 46"/>
                <a:gd name="T58" fmla="*/ 49 w 51"/>
                <a:gd name="T59" fmla="*/ 22 h 46"/>
                <a:gd name="T60" fmla="*/ 49 w 51"/>
                <a:gd name="T61" fmla="*/ 21 h 46"/>
                <a:gd name="T62" fmla="*/ 51 w 51"/>
                <a:gd name="T63" fmla="*/ 20 h 46"/>
                <a:gd name="T64" fmla="*/ 51 w 51"/>
                <a:gd name="T65" fmla="*/ 19 h 46"/>
                <a:gd name="T66" fmla="*/ 50 w 51"/>
                <a:gd name="T67" fmla="*/ 17 h 46"/>
                <a:gd name="T68" fmla="*/ 49 w 51"/>
                <a:gd name="T69" fmla="*/ 14 h 46"/>
                <a:gd name="T70" fmla="*/ 47 w 51"/>
                <a:gd name="T71" fmla="*/ 10 h 46"/>
                <a:gd name="T72" fmla="*/ 43 w 51"/>
                <a:gd name="T73" fmla="*/ 6 h 46"/>
                <a:gd name="T74" fmla="*/ 35 w 51"/>
                <a:gd name="T75" fmla="*/ 1 h 46"/>
                <a:gd name="T76" fmla="*/ 26 w 51"/>
                <a:gd name="T77" fmla="*/ 0 h 46"/>
                <a:gd name="T78" fmla="*/ 17 w 51"/>
                <a:gd name="T79" fmla="*/ 2 h 46"/>
                <a:gd name="T80" fmla="*/ 8 w 51"/>
                <a:gd name="T81" fmla="*/ 8 h 46"/>
                <a:gd name="T82" fmla="*/ 2 w 51"/>
                <a:gd name="T83" fmla="*/ 16 h 46"/>
                <a:gd name="T84" fmla="*/ 0 w 51"/>
                <a:gd name="T85" fmla="*/ 24 h 46"/>
                <a:gd name="T86" fmla="*/ 2 w 51"/>
                <a:gd name="T87" fmla="*/ 32 h 46"/>
                <a:gd name="T88" fmla="*/ 8 w 51"/>
                <a:gd name="T89" fmla="*/ 39 h 46"/>
                <a:gd name="T90" fmla="*/ 11 w 51"/>
                <a:gd name="T91" fmla="*/ 42 h 46"/>
                <a:gd name="T92" fmla="*/ 14 w 51"/>
                <a:gd name="T93" fmla="*/ 44 h 46"/>
                <a:gd name="T94" fmla="*/ 18 w 51"/>
                <a:gd name="T95" fmla="*/ 45 h 46"/>
                <a:gd name="T96" fmla="*/ 21 w 51"/>
                <a:gd name="T97" fmla="*/ 46 h 46"/>
                <a:gd name="T98" fmla="*/ 22 w 51"/>
                <a:gd name="T99" fmla="*/ 46 h 46"/>
                <a:gd name="T100" fmla="*/ 24 w 51"/>
                <a:gd name="T101" fmla="*/ 45 h 46"/>
                <a:gd name="T102" fmla="*/ 37 w 51"/>
                <a:gd name="T103" fmla="*/ 33 h 46"/>
                <a:gd name="T104" fmla="*/ 38 w 51"/>
                <a:gd name="T10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 h="46">
                  <a:moveTo>
                    <a:pt x="38" y="32"/>
                  </a:moveTo>
                  <a:cubicBezTo>
                    <a:pt x="38" y="32"/>
                    <a:pt x="38" y="32"/>
                    <a:pt x="38" y="31"/>
                  </a:cubicBezTo>
                  <a:cubicBezTo>
                    <a:pt x="38" y="31"/>
                    <a:pt x="38" y="31"/>
                    <a:pt x="37" y="31"/>
                  </a:cubicBezTo>
                  <a:cubicBezTo>
                    <a:pt x="37" y="30"/>
                    <a:pt x="37" y="30"/>
                    <a:pt x="37" y="30"/>
                  </a:cubicBezTo>
                  <a:cubicBezTo>
                    <a:pt x="26" y="20"/>
                    <a:pt x="26" y="20"/>
                    <a:pt x="26" y="20"/>
                  </a:cubicBezTo>
                  <a:cubicBezTo>
                    <a:pt x="26" y="20"/>
                    <a:pt x="25" y="20"/>
                    <a:pt x="25" y="20"/>
                  </a:cubicBezTo>
                  <a:cubicBezTo>
                    <a:pt x="25" y="20"/>
                    <a:pt x="25" y="20"/>
                    <a:pt x="25" y="20"/>
                  </a:cubicBezTo>
                  <a:cubicBezTo>
                    <a:pt x="24" y="20"/>
                    <a:pt x="24" y="20"/>
                    <a:pt x="24" y="20"/>
                  </a:cubicBezTo>
                  <a:cubicBezTo>
                    <a:pt x="24" y="20"/>
                    <a:pt x="23" y="21"/>
                    <a:pt x="23" y="21"/>
                  </a:cubicBezTo>
                  <a:cubicBezTo>
                    <a:pt x="22" y="22"/>
                    <a:pt x="22" y="22"/>
                    <a:pt x="22" y="22"/>
                  </a:cubicBezTo>
                  <a:cubicBezTo>
                    <a:pt x="22" y="23"/>
                    <a:pt x="22" y="23"/>
                    <a:pt x="22" y="23"/>
                  </a:cubicBezTo>
                  <a:cubicBezTo>
                    <a:pt x="30" y="31"/>
                    <a:pt x="30" y="31"/>
                    <a:pt x="30" y="31"/>
                  </a:cubicBezTo>
                  <a:cubicBezTo>
                    <a:pt x="20" y="40"/>
                    <a:pt x="20" y="40"/>
                    <a:pt x="20" y="40"/>
                  </a:cubicBezTo>
                  <a:cubicBezTo>
                    <a:pt x="19" y="40"/>
                    <a:pt x="18" y="39"/>
                    <a:pt x="16" y="38"/>
                  </a:cubicBezTo>
                  <a:cubicBezTo>
                    <a:pt x="15" y="38"/>
                    <a:pt x="14" y="37"/>
                    <a:pt x="12" y="36"/>
                  </a:cubicBezTo>
                  <a:cubicBezTo>
                    <a:pt x="11" y="34"/>
                    <a:pt x="9" y="33"/>
                    <a:pt x="8" y="31"/>
                  </a:cubicBezTo>
                  <a:cubicBezTo>
                    <a:pt x="7" y="29"/>
                    <a:pt x="7" y="27"/>
                    <a:pt x="7" y="25"/>
                  </a:cubicBezTo>
                  <a:cubicBezTo>
                    <a:pt x="7" y="23"/>
                    <a:pt x="8" y="20"/>
                    <a:pt x="9" y="18"/>
                  </a:cubicBezTo>
                  <a:cubicBezTo>
                    <a:pt x="10" y="16"/>
                    <a:pt x="11" y="14"/>
                    <a:pt x="13" y="12"/>
                  </a:cubicBezTo>
                  <a:cubicBezTo>
                    <a:pt x="15" y="10"/>
                    <a:pt x="17" y="9"/>
                    <a:pt x="20" y="8"/>
                  </a:cubicBezTo>
                  <a:cubicBezTo>
                    <a:pt x="22" y="6"/>
                    <a:pt x="24" y="6"/>
                    <a:pt x="26" y="6"/>
                  </a:cubicBezTo>
                  <a:cubicBezTo>
                    <a:pt x="29" y="5"/>
                    <a:pt x="31" y="6"/>
                    <a:pt x="33" y="6"/>
                  </a:cubicBezTo>
                  <a:cubicBezTo>
                    <a:pt x="35" y="7"/>
                    <a:pt x="38" y="8"/>
                    <a:pt x="39" y="10"/>
                  </a:cubicBezTo>
                  <a:cubicBezTo>
                    <a:pt x="41" y="11"/>
                    <a:pt x="42" y="13"/>
                    <a:pt x="43" y="14"/>
                  </a:cubicBezTo>
                  <a:cubicBezTo>
                    <a:pt x="44" y="16"/>
                    <a:pt x="45" y="17"/>
                    <a:pt x="45" y="18"/>
                  </a:cubicBezTo>
                  <a:cubicBezTo>
                    <a:pt x="46" y="19"/>
                    <a:pt x="46" y="20"/>
                    <a:pt x="46" y="21"/>
                  </a:cubicBezTo>
                  <a:cubicBezTo>
                    <a:pt x="46" y="22"/>
                    <a:pt x="46" y="22"/>
                    <a:pt x="47" y="22"/>
                  </a:cubicBezTo>
                  <a:cubicBezTo>
                    <a:pt x="47" y="22"/>
                    <a:pt x="47" y="22"/>
                    <a:pt x="47" y="23"/>
                  </a:cubicBezTo>
                  <a:cubicBezTo>
                    <a:pt x="47" y="23"/>
                    <a:pt x="47" y="23"/>
                    <a:pt x="48" y="22"/>
                  </a:cubicBezTo>
                  <a:cubicBezTo>
                    <a:pt x="48" y="22"/>
                    <a:pt x="48" y="22"/>
                    <a:pt x="49" y="22"/>
                  </a:cubicBezTo>
                  <a:cubicBezTo>
                    <a:pt x="49" y="22"/>
                    <a:pt x="49" y="22"/>
                    <a:pt x="49" y="21"/>
                  </a:cubicBezTo>
                  <a:cubicBezTo>
                    <a:pt x="50" y="21"/>
                    <a:pt x="50" y="20"/>
                    <a:pt x="51" y="20"/>
                  </a:cubicBezTo>
                  <a:cubicBezTo>
                    <a:pt x="51" y="19"/>
                    <a:pt x="51" y="19"/>
                    <a:pt x="51" y="19"/>
                  </a:cubicBezTo>
                  <a:cubicBezTo>
                    <a:pt x="51" y="18"/>
                    <a:pt x="51" y="18"/>
                    <a:pt x="50" y="17"/>
                  </a:cubicBezTo>
                  <a:cubicBezTo>
                    <a:pt x="50" y="16"/>
                    <a:pt x="50" y="15"/>
                    <a:pt x="49" y="14"/>
                  </a:cubicBezTo>
                  <a:cubicBezTo>
                    <a:pt x="49" y="13"/>
                    <a:pt x="48" y="11"/>
                    <a:pt x="47" y="10"/>
                  </a:cubicBezTo>
                  <a:cubicBezTo>
                    <a:pt x="46" y="9"/>
                    <a:pt x="45" y="8"/>
                    <a:pt x="43" y="6"/>
                  </a:cubicBezTo>
                  <a:cubicBezTo>
                    <a:pt x="41" y="4"/>
                    <a:pt x="38" y="2"/>
                    <a:pt x="35" y="1"/>
                  </a:cubicBezTo>
                  <a:cubicBezTo>
                    <a:pt x="32" y="0"/>
                    <a:pt x="29" y="0"/>
                    <a:pt x="26" y="0"/>
                  </a:cubicBezTo>
                  <a:cubicBezTo>
                    <a:pt x="23" y="0"/>
                    <a:pt x="20" y="1"/>
                    <a:pt x="17" y="2"/>
                  </a:cubicBezTo>
                  <a:cubicBezTo>
                    <a:pt x="14" y="3"/>
                    <a:pt x="11" y="5"/>
                    <a:pt x="8" y="8"/>
                  </a:cubicBezTo>
                  <a:cubicBezTo>
                    <a:pt x="6" y="10"/>
                    <a:pt x="4" y="13"/>
                    <a:pt x="2" y="16"/>
                  </a:cubicBezTo>
                  <a:cubicBezTo>
                    <a:pt x="1" y="18"/>
                    <a:pt x="0" y="21"/>
                    <a:pt x="0" y="24"/>
                  </a:cubicBezTo>
                  <a:cubicBezTo>
                    <a:pt x="0" y="26"/>
                    <a:pt x="1" y="29"/>
                    <a:pt x="2" y="32"/>
                  </a:cubicBezTo>
                  <a:cubicBezTo>
                    <a:pt x="4" y="35"/>
                    <a:pt x="6" y="37"/>
                    <a:pt x="8" y="39"/>
                  </a:cubicBezTo>
                  <a:cubicBezTo>
                    <a:pt x="9" y="40"/>
                    <a:pt x="10" y="41"/>
                    <a:pt x="11" y="42"/>
                  </a:cubicBezTo>
                  <a:cubicBezTo>
                    <a:pt x="12" y="42"/>
                    <a:pt x="13" y="43"/>
                    <a:pt x="14" y="44"/>
                  </a:cubicBezTo>
                  <a:cubicBezTo>
                    <a:pt x="15" y="44"/>
                    <a:pt x="17" y="45"/>
                    <a:pt x="18" y="45"/>
                  </a:cubicBezTo>
                  <a:cubicBezTo>
                    <a:pt x="19" y="46"/>
                    <a:pt x="20" y="46"/>
                    <a:pt x="21" y="46"/>
                  </a:cubicBezTo>
                  <a:cubicBezTo>
                    <a:pt x="21" y="46"/>
                    <a:pt x="22" y="46"/>
                    <a:pt x="22" y="46"/>
                  </a:cubicBezTo>
                  <a:cubicBezTo>
                    <a:pt x="23" y="46"/>
                    <a:pt x="23" y="46"/>
                    <a:pt x="24" y="45"/>
                  </a:cubicBezTo>
                  <a:cubicBezTo>
                    <a:pt x="37" y="33"/>
                    <a:pt x="37" y="33"/>
                    <a:pt x="37" y="33"/>
                  </a:cubicBezTo>
                  <a:cubicBezTo>
                    <a:pt x="37" y="33"/>
                    <a:pt x="37" y="32"/>
                    <a:pt x="38" y="32"/>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01" name="Freeform 24"/>
            <p:cNvSpPr/>
            <p:nvPr/>
          </p:nvSpPr>
          <p:spPr bwMode="auto">
            <a:xfrm>
              <a:off x="1439394" y="5762536"/>
              <a:ext cx="88889" cy="67009"/>
            </a:xfrm>
            <a:custGeom>
              <a:avLst/>
              <a:gdLst>
                <a:gd name="T0" fmla="*/ 55 w 55"/>
                <a:gd name="T1" fmla="*/ 32 h 41"/>
                <a:gd name="T2" fmla="*/ 55 w 55"/>
                <a:gd name="T3" fmla="*/ 31 h 41"/>
                <a:gd name="T4" fmla="*/ 55 w 55"/>
                <a:gd name="T5" fmla="*/ 30 h 41"/>
                <a:gd name="T6" fmla="*/ 55 w 55"/>
                <a:gd name="T7" fmla="*/ 29 h 41"/>
                <a:gd name="T8" fmla="*/ 54 w 55"/>
                <a:gd name="T9" fmla="*/ 27 h 41"/>
                <a:gd name="T10" fmla="*/ 54 w 55"/>
                <a:gd name="T11" fmla="*/ 27 h 41"/>
                <a:gd name="T12" fmla="*/ 53 w 55"/>
                <a:gd name="T13" fmla="*/ 26 h 41"/>
                <a:gd name="T14" fmla="*/ 53 w 55"/>
                <a:gd name="T15" fmla="*/ 26 h 41"/>
                <a:gd name="T16" fmla="*/ 34 w 55"/>
                <a:gd name="T17" fmla="*/ 30 h 41"/>
                <a:gd name="T18" fmla="*/ 29 w 55"/>
                <a:gd name="T19" fmla="*/ 10 h 41"/>
                <a:gd name="T20" fmla="*/ 48 w 55"/>
                <a:gd name="T21" fmla="*/ 6 h 41"/>
                <a:gd name="T22" fmla="*/ 49 w 55"/>
                <a:gd name="T23" fmla="*/ 6 h 41"/>
                <a:gd name="T24" fmla="*/ 49 w 55"/>
                <a:gd name="T25" fmla="*/ 5 h 41"/>
                <a:gd name="T26" fmla="*/ 49 w 55"/>
                <a:gd name="T27" fmla="*/ 4 h 41"/>
                <a:gd name="T28" fmla="*/ 49 w 55"/>
                <a:gd name="T29" fmla="*/ 3 h 41"/>
                <a:gd name="T30" fmla="*/ 48 w 55"/>
                <a:gd name="T31" fmla="*/ 2 h 41"/>
                <a:gd name="T32" fmla="*/ 48 w 55"/>
                <a:gd name="T33" fmla="*/ 1 h 41"/>
                <a:gd name="T34" fmla="*/ 47 w 55"/>
                <a:gd name="T35" fmla="*/ 0 h 41"/>
                <a:gd name="T36" fmla="*/ 47 w 55"/>
                <a:gd name="T37" fmla="*/ 0 h 41"/>
                <a:gd name="T38" fmla="*/ 1 w 55"/>
                <a:gd name="T39" fmla="*/ 9 h 41"/>
                <a:gd name="T40" fmla="*/ 1 w 55"/>
                <a:gd name="T41" fmla="*/ 10 h 41"/>
                <a:gd name="T42" fmla="*/ 0 w 55"/>
                <a:gd name="T43" fmla="*/ 10 h 41"/>
                <a:gd name="T44" fmla="*/ 0 w 55"/>
                <a:gd name="T45" fmla="*/ 11 h 41"/>
                <a:gd name="T46" fmla="*/ 1 w 55"/>
                <a:gd name="T47" fmla="*/ 12 h 41"/>
                <a:gd name="T48" fmla="*/ 1 w 55"/>
                <a:gd name="T49" fmla="*/ 14 h 41"/>
                <a:gd name="T50" fmla="*/ 1 w 55"/>
                <a:gd name="T51" fmla="*/ 15 h 41"/>
                <a:gd name="T52" fmla="*/ 2 w 55"/>
                <a:gd name="T53" fmla="*/ 15 h 41"/>
                <a:gd name="T54" fmla="*/ 2 w 55"/>
                <a:gd name="T55" fmla="*/ 15 h 41"/>
                <a:gd name="T56" fmla="*/ 24 w 55"/>
                <a:gd name="T57" fmla="*/ 11 h 41"/>
                <a:gd name="T58" fmla="*/ 28 w 55"/>
                <a:gd name="T59" fmla="*/ 31 h 41"/>
                <a:gd name="T60" fmla="*/ 7 w 55"/>
                <a:gd name="T61" fmla="*/ 35 h 41"/>
                <a:gd name="T62" fmla="*/ 7 w 55"/>
                <a:gd name="T63" fmla="*/ 35 h 41"/>
                <a:gd name="T64" fmla="*/ 6 w 55"/>
                <a:gd name="T65" fmla="*/ 36 h 41"/>
                <a:gd name="T66" fmla="*/ 6 w 55"/>
                <a:gd name="T67" fmla="*/ 37 h 41"/>
                <a:gd name="T68" fmla="*/ 7 w 55"/>
                <a:gd name="T69" fmla="*/ 38 h 41"/>
                <a:gd name="T70" fmla="*/ 7 w 55"/>
                <a:gd name="T71" fmla="*/ 40 h 41"/>
                <a:gd name="T72" fmla="*/ 7 w 55"/>
                <a:gd name="T73" fmla="*/ 41 h 41"/>
                <a:gd name="T74" fmla="*/ 8 w 55"/>
                <a:gd name="T75" fmla="*/ 41 h 41"/>
                <a:gd name="T76" fmla="*/ 8 w 55"/>
                <a:gd name="T77" fmla="*/ 41 h 41"/>
                <a:gd name="T78" fmla="*/ 54 w 55"/>
                <a:gd name="T79" fmla="*/ 32 h 41"/>
                <a:gd name="T80" fmla="*/ 55 w 55"/>
                <a:gd name="T81"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41">
                  <a:moveTo>
                    <a:pt x="55" y="32"/>
                  </a:moveTo>
                  <a:cubicBezTo>
                    <a:pt x="55" y="32"/>
                    <a:pt x="55" y="31"/>
                    <a:pt x="55" y="31"/>
                  </a:cubicBezTo>
                  <a:cubicBezTo>
                    <a:pt x="55" y="31"/>
                    <a:pt x="55" y="31"/>
                    <a:pt x="55" y="30"/>
                  </a:cubicBezTo>
                  <a:cubicBezTo>
                    <a:pt x="55" y="30"/>
                    <a:pt x="55" y="29"/>
                    <a:pt x="55" y="29"/>
                  </a:cubicBezTo>
                  <a:cubicBezTo>
                    <a:pt x="55" y="28"/>
                    <a:pt x="54" y="28"/>
                    <a:pt x="54" y="27"/>
                  </a:cubicBezTo>
                  <a:cubicBezTo>
                    <a:pt x="54" y="27"/>
                    <a:pt x="54" y="27"/>
                    <a:pt x="54" y="27"/>
                  </a:cubicBezTo>
                  <a:cubicBezTo>
                    <a:pt x="54" y="26"/>
                    <a:pt x="54" y="26"/>
                    <a:pt x="53" y="26"/>
                  </a:cubicBezTo>
                  <a:cubicBezTo>
                    <a:pt x="53" y="26"/>
                    <a:pt x="53" y="26"/>
                    <a:pt x="53" y="26"/>
                  </a:cubicBezTo>
                  <a:cubicBezTo>
                    <a:pt x="34" y="30"/>
                    <a:pt x="34" y="30"/>
                    <a:pt x="34" y="30"/>
                  </a:cubicBezTo>
                  <a:cubicBezTo>
                    <a:pt x="29" y="10"/>
                    <a:pt x="29" y="10"/>
                    <a:pt x="29" y="10"/>
                  </a:cubicBezTo>
                  <a:cubicBezTo>
                    <a:pt x="48" y="6"/>
                    <a:pt x="48" y="6"/>
                    <a:pt x="48" y="6"/>
                  </a:cubicBezTo>
                  <a:cubicBezTo>
                    <a:pt x="48" y="6"/>
                    <a:pt x="49" y="6"/>
                    <a:pt x="49" y="6"/>
                  </a:cubicBezTo>
                  <a:cubicBezTo>
                    <a:pt x="49" y="6"/>
                    <a:pt x="49" y="6"/>
                    <a:pt x="49" y="5"/>
                  </a:cubicBezTo>
                  <a:cubicBezTo>
                    <a:pt x="49" y="5"/>
                    <a:pt x="49" y="5"/>
                    <a:pt x="49" y="4"/>
                  </a:cubicBezTo>
                  <a:cubicBezTo>
                    <a:pt x="49" y="4"/>
                    <a:pt x="49" y="4"/>
                    <a:pt x="49" y="3"/>
                  </a:cubicBezTo>
                  <a:cubicBezTo>
                    <a:pt x="49" y="2"/>
                    <a:pt x="49" y="2"/>
                    <a:pt x="48" y="2"/>
                  </a:cubicBezTo>
                  <a:cubicBezTo>
                    <a:pt x="48" y="1"/>
                    <a:pt x="48" y="1"/>
                    <a:pt x="48" y="1"/>
                  </a:cubicBezTo>
                  <a:cubicBezTo>
                    <a:pt x="48" y="1"/>
                    <a:pt x="48" y="0"/>
                    <a:pt x="47" y="0"/>
                  </a:cubicBezTo>
                  <a:cubicBezTo>
                    <a:pt x="47" y="0"/>
                    <a:pt x="47" y="0"/>
                    <a:pt x="47" y="0"/>
                  </a:cubicBezTo>
                  <a:cubicBezTo>
                    <a:pt x="1" y="9"/>
                    <a:pt x="1" y="9"/>
                    <a:pt x="1" y="9"/>
                  </a:cubicBezTo>
                  <a:cubicBezTo>
                    <a:pt x="1" y="9"/>
                    <a:pt x="1" y="9"/>
                    <a:pt x="1" y="10"/>
                  </a:cubicBezTo>
                  <a:cubicBezTo>
                    <a:pt x="0" y="10"/>
                    <a:pt x="0" y="10"/>
                    <a:pt x="0" y="10"/>
                  </a:cubicBezTo>
                  <a:cubicBezTo>
                    <a:pt x="0" y="10"/>
                    <a:pt x="0" y="11"/>
                    <a:pt x="0" y="11"/>
                  </a:cubicBezTo>
                  <a:cubicBezTo>
                    <a:pt x="0" y="11"/>
                    <a:pt x="0" y="12"/>
                    <a:pt x="1" y="12"/>
                  </a:cubicBezTo>
                  <a:cubicBezTo>
                    <a:pt x="1" y="13"/>
                    <a:pt x="1" y="13"/>
                    <a:pt x="1" y="14"/>
                  </a:cubicBezTo>
                  <a:cubicBezTo>
                    <a:pt x="1" y="14"/>
                    <a:pt x="1" y="15"/>
                    <a:pt x="1" y="15"/>
                  </a:cubicBezTo>
                  <a:cubicBezTo>
                    <a:pt x="2" y="15"/>
                    <a:pt x="2" y="15"/>
                    <a:pt x="2" y="15"/>
                  </a:cubicBezTo>
                  <a:cubicBezTo>
                    <a:pt x="2" y="15"/>
                    <a:pt x="2" y="15"/>
                    <a:pt x="2" y="15"/>
                  </a:cubicBezTo>
                  <a:cubicBezTo>
                    <a:pt x="24" y="11"/>
                    <a:pt x="24" y="11"/>
                    <a:pt x="24" y="11"/>
                  </a:cubicBezTo>
                  <a:cubicBezTo>
                    <a:pt x="28" y="31"/>
                    <a:pt x="28" y="31"/>
                    <a:pt x="28" y="31"/>
                  </a:cubicBezTo>
                  <a:cubicBezTo>
                    <a:pt x="7" y="35"/>
                    <a:pt x="7" y="35"/>
                    <a:pt x="7" y="35"/>
                  </a:cubicBezTo>
                  <a:cubicBezTo>
                    <a:pt x="7" y="35"/>
                    <a:pt x="7" y="35"/>
                    <a:pt x="7" y="35"/>
                  </a:cubicBezTo>
                  <a:cubicBezTo>
                    <a:pt x="6" y="36"/>
                    <a:pt x="6" y="36"/>
                    <a:pt x="6" y="36"/>
                  </a:cubicBezTo>
                  <a:cubicBezTo>
                    <a:pt x="6" y="36"/>
                    <a:pt x="6" y="36"/>
                    <a:pt x="6" y="37"/>
                  </a:cubicBezTo>
                  <a:cubicBezTo>
                    <a:pt x="6" y="37"/>
                    <a:pt x="6" y="38"/>
                    <a:pt x="7" y="38"/>
                  </a:cubicBezTo>
                  <a:cubicBezTo>
                    <a:pt x="7" y="39"/>
                    <a:pt x="7" y="39"/>
                    <a:pt x="7" y="40"/>
                  </a:cubicBezTo>
                  <a:cubicBezTo>
                    <a:pt x="7" y="40"/>
                    <a:pt x="7" y="40"/>
                    <a:pt x="7" y="41"/>
                  </a:cubicBezTo>
                  <a:cubicBezTo>
                    <a:pt x="8" y="41"/>
                    <a:pt x="8" y="41"/>
                    <a:pt x="8" y="41"/>
                  </a:cubicBezTo>
                  <a:cubicBezTo>
                    <a:pt x="8" y="41"/>
                    <a:pt x="8" y="41"/>
                    <a:pt x="8" y="41"/>
                  </a:cubicBezTo>
                  <a:cubicBezTo>
                    <a:pt x="54" y="32"/>
                    <a:pt x="54" y="32"/>
                    <a:pt x="54" y="32"/>
                  </a:cubicBezTo>
                  <a:cubicBezTo>
                    <a:pt x="54" y="32"/>
                    <a:pt x="55" y="32"/>
                    <a:pt x="55" y="32"/>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02" name="Freeform 25"/>
            <p:cNvSpPr/>
            <p:nvPr/>
          </p:nvSpPr>
          <p:spPr bwMode="auto">
            <a:xfrm>
              <a:off x="1494094" y="5882878"/>
              <a:ext cx="97778" cy="83419"/>
            </a:xfrm>
            <a:custGeom>
              <a:avLst/>
              <a:gdLst>
                <a:gd name="T0" fmla="*/ 60 w 60"/>
                <a:gd name="T1" fmla="*/ 28 h 51"/>
                <a:gd name="T2" fmla="*/ 60 w 60"/>
                <a:gd name="T3" fmla="*/ 27 h 51"/>
                <a:gd name="T4" fmla="*/ 59 w 60"/>
                <a:gd name="T5" fmla="*/ 26 h 51"/>
                <a:gd name="T6" fmla="*/ 59 w 60"/>
                <a:gd name="T7" fmla="*/ 25 h 51"/>
                <a:gd name="T8" fmla="*/ 58 w 60"/>
                <a:gd name="T9" fmla="*/ 24 h 51"/>
                <a:gd name="T10" fmla="*/ 57 w 60"/>
                <a:gd name="T11" fmla="*/ 23 h 51"/>
                <a:gd name="T12" fmla="*/ 56 w 60"/>
                <a:gd name="T13" fmla="*/ 23 h 51"/>
                <a:gd name="T14" fmla="*/ 56 w 60"/>
                <a:gd name="T15" fmla="*/ 23 h 51"/>
                <a:gd name="T16" fmla="*/ 34 w 60"/>
                <a:gd name="T17" fmla="*/ 37 h 51"/>
                <a:gd name="T18" fmla="*/ 29 w 60"/>
                <a:gd name="T19" fmla="*/ 40 h 51"/>
                <a:gd name="T20" fmla="*/ 23 w 60"/>
                <a:gd name="T21" fmla="*/ 43 h 51"/>
                <a:gd name="T22" fmla="*/ 23 w 60"/>
                <a:gd name="T23" fmla="*/ 43 h 51"/>
                <a:gd name="T24" fmla="*/ 25 w 60"/>
                <a:gd name="T25" fmla="*/ 40 h 51"/>
                <a:gd name="T26" fmla="*/ 27 w 60"/>
                <a:gd name="T27" fmla="*/ 37 h 51"/>
                <a:gd name="T28" fmla="*/ 29 w 60"/>
                <a:gd name="T29" fmla="*/ 33 h 51"/>
                <a:gd name="T30" fmla="*/ 31 w 60"/>
                <a:gd name="T31" fmla="*/ 30 h 51"/>
                <a:gd name="T32" fmla="*/ 43 w 60"/>
                <a:gd name="T33" fmla="*/ 10 h 51"/>
                <a:gd name="T34" fmla="*/ 44 w 60"/>
                <a:gd name="T35" fmla="*/ 8 h 51"/>
                <a:gd name="T36" fmla="*/ 44 w 60"/>
                <a:gd name="T37" fmla="*/ 6 h 51"/>
                <a:gd name="T38" fmla="*/ 44 w 60"/>
                <a:gd name="T39" fmla="*/ 5 h 51"/>
                <a:gd name="T40" fmla="*/ 43 w 60"/>
                <a:gd name="T41" fmla="*/ 4 h 51"/>
                <a:gd name="T42" fmla="*/ 42 w 60"/>
                <a:gd name="T43" fmla="*/ 1 h 51"/>
                <a:gd name="T44" fmla="*/ 40 w 60"/>
                <a:gd name="T45" fmla="*/ 0 h 51"/>
                <a:gd name="T46" fmla="*/ 38 w 60"/>
                <a:gd name="T47" fmla="*/ 0 h 51"/>
                <a:gd name="T48" fmla="*/ 0 w 60"/>
                <a:gd name="T49" fmla="*/ 23 h 51"/>
                <a:gd name="T50" fmla="*/ 0 w 60"/>
                <a:gd name="T51" fmla="*/ 23 h 51"/>
                <a:gd name="T52" fmla="*/ 0 w 60"/>
                <a:gd name="T53" fmla="*/ 24 h 51"/>
                <a:gd name="T54" fmla="*/ 0 w 60"/>
                <a:gd name="T55" fmla="*/ 25 h 51"/>
                <a:gd name="T56" fmla="*/ 1 w 60"/>
                <a:gd name="T57" fmla="*/ 26 h 51"/>
                <a:gd name="T58" fmla="*/ 2 w 60"/>
                <a:gd name="T59" fmla="*/ 27 h 51"/>
                <a:gd name="T60" fmla="*/ 2 w 60"/>
                <a:gd name="T61" fmla="*/ 28 h 51"/>
                <a:gd name="T62" fmla="*/ 3 w 60"/>
                <a:gd name="T63" fmla="*/ 28 h 51"/>
                <a:gd name="T64" fmla="*/ 3 w 60"/>
                <a:gd name="T65" fmla="*/ 28 h 51"/>
                <a:gd name="T66" fmla="*/ 28 w 60"/>
                <a:gd name="T67" fmla="*/ 13 h 51"/>
                <a:gd name="T68" fmla="*/ 33 w 60"/>
                <a:gd name="T69" fmla="*/ 10 h 51"/>
                <a:gd name="T70" fmla="*/ 37 w 60"/>
                <a:gd name="T71" fmla="*/ 7 h 51"/>
                <a:gd name="T72" fmla="*/ 37 w 60"/>
                <a:gd name="T73" fmla="*/ 7 h 51"/>
                <a:gd name="T74" fmla="*/ 35 w 60"/>
                <a:gd name="T75" fmla="*/ 11 h 51"/>
                <a:gd name="T76" fmla="*/ 32 w 60"/>
                <a:gd name="T77" fmla="*/ 16 h 51"/>
                <a:gd name="T78" fmla="*/ 17 w 60"/>
                <a:gd name="T79" fmla="*/ 41 h 51"/>
                <a:gd name="T80" fmla="*/ 16 w 60"/>
                <a:gd name="T81" fmla="*/ 44 h 51"/>
                <a:gd name="T82" fmla="*/ 16 w 60"/>
                <a:gd name="T83" fmla="*/ 45 h 51"/>
                <a:gd name="T84" fmla="*/ 16 w 60"/>
                <a:gd name="T85" fmla="*/ 47 h 51"/>
                <a:gd name="T86" fmla="*/ 17 w 60"/>
                <a:gd name="T87" fmla="*/ 48 h 51"/>
                <a:gd name="T88" fmla="*/ 18 w 60"/>
                <a:gd name="T89" fmla="*/ 50 h 51"/>
                <a:gd name="T90" fmla="*/ 18 w 60"/>
                <a:gd name="T91" fmla="*/ 51 h 51"/>
                <a:gd name="T92" fmla="*/ 19 w 60"/>
                <a:gd name="T93" fmla="*/ 51 h 51"/>
                <a:gd name="T94" fmla="*/ 20 w 60"/>
                <a:gd name="T95" fmla="*/ 51 h 51"/>
                <a:gd name="T96" fmla="*/ 22 w 60"/>
                <a:gd name="T97" fmla="*/ 51 h 51"/>
                <a:gd name="T98" fmla="*/ 59 w 60"/>
                <a:gd name="T99" fmla="*/ 28 h 51"/>
                <a:gd name="T100" fmla="*/ 60 w 60"/>
                <a:gd name="T101"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 h="51">
                  <a:moveTo>
                    <a:pt x="60" y="28"/>
                  </a:moveTo>
                  <a:cubicBezTo>
                    <a:pt x="60" y="28"/>
                    <a:pt x="60" y="27"/>
                    <a:pt x="60" y="27"/>
                  </a:cubicBezTo>
                  <a:cubicBezTo>
                    <a:pt x="60" y="27"/>
                    <a:pt x="60" y="27"/>
                    <a:pt x="59" y="26"/>
                  </a:cubicBezTo>
                  <a:cubicBezTo>
                    <a:pt x="59" y="26"/>
                    <a:pt x="59" y="26"/>
                    <a:pt x="59" y="25"/>
                  </a:cubicBezTo>
                  <a:cubicBezTo>
                    <a:pt x="58" y="25"/>
                    <a:pt x="58" y="24"/>
                    <a:pt x="58" y="24"/>
                  </a:cubicBezTo>
                  <a:cubicBezTo>
                    <a:pt x="58" y="24"/>
                    <a:pt x="57" y="24"/>
                    <a:pt x="57" y="23"/>
                  </a:cubicBezTo>
                  <a:cubicBezTo>
                    <a:pt x="57" y="23"/>
                    <a:pt x="57" y="23"/>
                    <a:pt x="56" y="23"/>
                  </a:cubicBezTo>
                  <a:cubicBezTo>
                    <a:pt x="56" y="23"/>
                    <a:pt x="56" y="23"/>
                    <a:pt x="56" y="23"/>
                  </a:cubicBezTo>
                  <a:cubicBezTo>
                    <a:pt x="34" y="37"/>
                    <a:pt x="34" y="37"/>
                    <a:pt x="34" y="37"/>
                  </a:cubicBezTo>
                  <a:cubicBezTo>
                    <a:pt x="32" y="38"/>
                    <a:pt x="30" y="39"/>
                    <a:pt x="29" y="40"/>
                  </a:cubicBezTo>
                  <a:cubicBezTo>
                    <a:pt x="27" y="41"/>
                    <a:pt x="25" y="42"/>
                    <a:pt x="23" y="43"/>
                  </a:cubicBezTo>
                  <a:cubicBezTo>
                    <a:pt x="23" y="43"/>
                    <a:pt x="23" y="43"/>
                    <a:pt x="23" y="43"/>
                  </a:cubicBezTo>
                  <a:cubicBezTo>
                    <a:pt x="24" y="42"/>
                    <a:pt x="25" y="41"/>
                    <a:pt x="25" y="40"/>
                  </a:cubicBezTo>
                  <a:cubicBezTo>
                    <a:pt x="26" y="39"/>
                    <a:pt x="27" y="38"/>
                    <a:pt x="27" y="37"/>
                  </a:cubicBezTo>
                  <a:cubicBezTo>
                    <a:pt x="28" y="35"/>
                    <a:pt x="29" y="34"/>
                    <a:pt x="29" y="33"/>
                  </a:cubicBezTo>
                  <a:cubicBezTo>
                    <a:pt x="30" y="32"/>
                    <a:pt x="31" y="31"/>
                    <a:pt x="31" y="30"/>
                  </a:cubicBezTo>
                  <a:cubicBezTo>
                    <a:pt x="43" y="10"/>
                    <a:pt x="43" y="10"/>
                    <a:pt x="43" y="10"/>
                  </a:cubicBezTo>
                  <a:cubicBezTo>
                    <a:pt x="43" y="9"/>
                    <a:pt x="44" y="8"/>
                    <a:pt x="44" y="8"/>
                  </a:cubicBezTo>
                  <a:cubicBezTo>
                    <a:pt x="44" y="7"/>
                    <a:pt x="44" y="7"/>
                    <a:pt x="44" y="6"/>
                  </a:cubicBezTo>
                  <a:cubicBezTo>
                    <a:pt x="44" y="6"/>
                    <a:pt x="44" y="5"/>
                    <a:pt x="44" y="5"/>
                  </a:cubicBezTo>
                  <a:cubicBezTo>
                    <a:pt x="44" y="5"/>
                    <a:pt x="44" y="4"/>
                    <a:pt x="43" y="4"/>
                  </a:cubicBezTo>
                  <a:cubicBezTo>
                    <a:pt x="42" y="1"/>
                    <a:pt x="42" y="1"/>
                    <a:pt x="42" y="1"/>
                  </a:cubicBezTo>
                  <a:cubicBezTo>
                    <a:pt x="41" y="1"/>
                    <a:pt x="41" y="0"/>
                    <a:pt x="40" y="0"/>
                  </a:cubicBezTo>
                  <a:cubicBezTo>
                    <a:pt x="39" y="0"/>
                    <a:pt x="39" y="0"/>
                    <a:pt x="38" y="0"/>
                  </a:cubicBezTo>
                  <a:cubicBezTo>
                    <a:pt x="0" y="23"/>
                    <a:pt x="0" y="23"/>
                    <a:pt x="0" y="23"/>
                  </a:cubicBezTo>
                  <a:cubicBezTo>
                    <a:pt x="0" y="23"/>
                    <a:pt x="0" y="23"/>
                    <a:pt x="0" y="23"/>
                  </a:cubicBezTo>
                  <a:cubicBezTo>
                    <a:pt x="0" y="24"/>
                    <a:pt x="0" y="24"/>
                    <a:pt x="0" y="24"/>
                  </a:cubicBezTo>
                  <a:cubicBezTo>
                    <a:pt x="0" y="24"/>
                    <a:pt x="0" y="25"/>
                    <a:pt x="0" y="25"/>
                  </a:cubicBezTo>
                  <a:cubicBezTo>
                    <a:pt x="0" y="25"/>
                    <a:pt x="0" y="26"/>
                    <a:pt x="1" y="26"/>
                  </a:cubicBezTo>
                  <a:cubicBezTo>
                    <a:pt x="1" y="27"/>
                    <a:pt x="1" y="27"/>
                    <a:pt x="2" y="27"/>
                  </a:cubicBezTo>
                  <a:cubicBezTo>
                    <a:pt x="2" y="27"/>
                    <a:pt x="2" y="28"/>
                    <a:pt x="2" y="28"/>
                  </a:cubicBezTo>
                  <a:cubicBezTo>
                    <a:pt x="2" y="28"/>
                    <a:pt x="3" y="28"/>
                    <a:pt x="3" y="28"/>
                  </a:cubicBezTo>
                  <a:cubicBezTo>
                    <a:pt x="3" y="28"/>
                    <a:pt x="3" y="28"/>
                    <a:pt x="3" y="28"/>
                  </a:cubicBezTo>
                  <a:cubicBezTo>
                    <a:pt x="28" y="13"/>
                    <a:pt x="28" y="13"/>
                    <a:pt x="28" y="13"/>
                  </a:cubicBezTo>
                  <a:cubicBezTo>
                    <a:pt x="30" y="12"/>
                    <a:pt x="31" y="11"/>
                    <a:pt x="33" y="10"/>
                  </a:cubicBezTo>
                  <a:cubicBezTo>
                    <a:pt x="34" y="9"/>
                    <a:pt x="36" y="8"/>
                    <a:pt x="37" y="7"/>
                  </a:cubicBezTo>
                  <a:cubicBezTo>
                    <a:pt x="37" y="7"/>
                    <a:pt x="37" y="7"/>
                    <a:pt x="37" y="7"/>
                  </a:cubicBezTo>
                  <a:cubicBezTo>
                    <a:pt x="37" y="9"/>
                    <a:pt x="36" y="10"/>
                    <a:pt x="35" y="11"/>
                  </a:cubicBezTo>
                  <a:cubicBezTo>
                    <a:pt x="34" y="13"/>
                    <a:pt x="33" y="14"/>
                    <a:pt x="32" y="16"/>
                  </a:cubicBezTo>
                  <a:cubicBezTo>
                    <a:pt x="17" y="41"/>
                    <a:pt x="17" y="41"/>
                    <a:pt x="17" y="41"/>
                  </a:cubicBezTo>
                  <a:cubicBezTo>
                    <a:pt x="17" y="42"/>
                    <a:pt x="16" y="43"/>
                    <a:pt x="16" y="44"/>
                  </a:cubicBezTo>
                  <a:cubicBezTo>
                    <a:pt x="16" y="44"/>
                    <a:pt x="16" y="45"/>
                    <a:pt x="16" y="45"/>
                  </a:cubicBezTo>
                  <a:cubicBezTo>
                    <a:pt x="16" y="46"/>
                    <a:pt x="16" y="47"/>
                    <a:pt x="16" y="47"/>
                  </a:cubicBezTo>
                  <a:cubicBezTo>
                    <a:pt x="16" y="47"/>
                    <a:pt x="16" y="48"/>
                    <a:pt x="17" y="48"/>
                  </a:cubicBezTo>
                  <a:cubicBezTo>
                    <a:pt x="18" y="50"/>
                    <a:pt x="18" y="50"/>
                    <a:pt x="18" y="50"/>
                  </a:cubicBezTo>
                  <a:cubicBezTo>
                    <a:pt x="18" y="50"/>
                    <a:pt x="18" y="50"/>
                    <a:pt x="18" y="51"/>
                  </a:cubicBezTo>
                  <a:cubicBezTo>
                    <a:pt x="19" y="51"/>
                    <a:pt x="19" y="51"/>
                    <a:pt x="19" y="51"/>
                  </a:cubicBezTo>
                  <a:cubicBezTo>
                    <a:pt x="20" y="51"/>
                    <a:pt x="20" y="51"/>
                    <a:pt x="20" y="51"/>
                  </a:cubicBezTo>
                  <a:cubicBezTo>
                    <a:pt x="21" y="51"/>
                    <a:pt x="21" y="51"/>
                    <a:pt x="22" y="51"/>
                  </a:cubicBezTo>
                  <a:cubicBezTo>
                    <a:pt x="59" y="28"/>
                    <a:pt x="59" y="28"/>
                    <a:pt x="59" y="28"/>
                  </a:cubicBezTo>
                  <a:cubicBezTo>
                    <a:pt x="59" y="28"/>
                    <a:pt x="60" y="28"/>
                    <a:pt x="60" y="28"/>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03" name="Freeform 26"/>
            <p:cNvSpPr>
              <a:spLocks noEditPoints="1"/>
            </p:cNvSpPr>
            <p:nvPr/>
          </p:nvSpPr>
          <p:spPr bwMode="auto">
            <a:xfrm>
              <a:off x="1674607" y="6018262"/>
              <a:ext cx="64957" cy="81368"/>
            </a:xfrm>
            <a:custGeom>
              <a:avLst/>
              <a:gdLst>
                <a:gd name="T0" fmla="*/ 39 w 40"/>
                <a:gd name="T1" fmla="*/ 2 h 50"/>
                <a:gd name="T2" fmla="*/ 38 w 40"/>
                <a:gd name="T3" fmla="*/ 2 h 50"/>
                <a:gd name="T4" fmla="*/ 36 w 40"/>
                <a:gd name="T5" fmla="*/ 1 h 50"/>
                <a:gd name="T6" fmla="*/ 35 w 40"/>
                <a:gd name="T7" fmla="*/ 1 h 50"/>
                <a:gd name="T8" fmla="*/ 33 w 40"/>
                <a:gd name="T9" fmla="*/ 0 h 50"/>
                <a:gd name="T10" fmla="*/ 33 w 40"/>
                <a:gd name="T11" fmla="*/ 1 h 50"/>
                <a:gd name="T12" fmla="*/ 32 w 40"/>
                <a:gd name="T13" fmla="*/ 1 h 50"/>
                <a:gd name="T14" fmla="*/ 1 w 40"/>
                <a:gd name="T15" fmla="*/ 35 h 50"/>
                <a:gd name="T16" fmla="*/ 0 w 40"/>
                <a:gd name="T17" fmla="*/ 36 h 50"/>
                <a:gd name="T18" fmla="*/ 0 w 40"/>
                <a:gd name="T19" fmla="*/ 37 h 50"/>
                <a:gd name="T20" fmla="*/ 1 w 40"/>
                <a:gd name="T21" fmla="*/ 37 h 50"/>
                <a:gd name="T22" fmla="*/ 3 w 40"/>
                <a:gd name="T23" fmla="*/ 38 h 50"/>
                <a:gd name="T24" fmla="*/ 4 w 40"/>
                <a:gd name="T25" fmla="*/ 39 h 50"/>
                <a:gd name="T26" fmla="*/ 5 w 40"/>
                <a:gd name="T27" fmla="*/ 39 h 50"/>
                <a:gd name="T28" fmla="*/ 6 w 40"/>
                <a:gd name="T29" fmla="*/ 39 h 50"/>
                <a:gd name="T30" fmla="*/ 7 w 40"/>
                <a:gd name="T31" fmla="*/ 38 h 50"/>
                <a:gd name="T32" fmla="*/ 14 w 40"/>
                <a:gd name="T33" fmla="*/ 29 h 50"/>
                <a:gd name="T34" fmla="*/ 33 w 40"/>
                <a:gd name="T35" fmla="*/ 36 h 50"/>
                <a:gd name="T36" fmla="*/ 33 w 40"/>
                <a:gd name="T37" fmla="*/ 47 h 50"/>
                <a:gd name="T38" fmla="*/ 33 w 40"/>
                <a:gd name="T39" fmla="*/ 48 h 50"/>
                <a:gd name="T40" fmla="*/ 34 w 40"/>
                <a:gd name="T41" fmla="*/ 48 h 50"/>
                <a:gd name="T42" fmla="*/ 35 w 40"/>
                <a:gd name="T43" fmla="*/ 49 h 50"/>
                <a:gd name="T44" fmla="*/ 36 w 40"/>
                <a:gd name="T45" fmla="*/ 49 h 50"/>
                <a:gd name="T46" fmla="*/ 38 w 40"/>
                <a:gd name="T47" fmla="*/ 50 h 50"/>
                <a:gd name="T48" fmla="*/ 39 w 40"/>
                <a:gd name="T49" fmla="*/ 50 h 50"/>
                <a:gd name="T50" fmla="*/ 40 w 40"/>
                <a:gd name="T51" fmla="*/ 49 h 50"/>
                <a:gd name="T52" fmla="*/ 40 w 40"/>
                <a:gd name="T53" fmla="*/ 48 h 50"/>
                <a:gd name="T54" fmla="*/ 40 w 40"/>
                <a:gd name="T55" fmla="*/ 4 h 50"/>
                <a:gd name="T56" fmla="*/ 40 w 40"/>
                <a:gd name="T57" fmla="*/ 3 h 50"/>
                <a:gd name="T58" fmla="*/ 39 w 40"/>
                <a:gd name="T59" fmla="*/ 2 h 50"/>
                <a:gd name="T60" fmla="*/ 34 w 40"/>
                <a:gd name="T61" fmla="*/ 31 h 50"/>
                <a:gd name="T62" fmla="*/ 18 w 40"/>
                <a:gd name="T63" fmla="*/ 25 h 50"/>
                <a:gd name="T64" fmla="*/ 34 w 40"/>
                <a:gd name="T65" fmla="*/ 7 h 50"/>
                <a:gd name="T66" fmla="*/ 34 w 40"/>
                <a:gd name="T67" fmla="*/ 7 h 50"/>
                <a:gd name="T68" fmla="*/ 34 w 40"/>
                <a:gd name="T69"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50">
                  <a:moveTo>
                    <a:pt x="39" y="2"/>
                  </a:moveTo>
                  <a:cubicBezTo>
                    <a:pt x="39" y="2"/>
                    <a:pt x="39" y="2"/>
                    <a:pt x="38" y="2"/>
                  </a:cubicBezTo>
                  <a:cubicBezTo>
                    <a:pt x="38" y="2"/>
                    <a:pt x="37" y="1"/>
                    <a:pt x="36" y="1"/>
                  </a:cubicBezTo>
                  <a:cubicBezTo>
                    <a:pt x="36" y="1"/>
                    <a:pt x="35" y="1"/>
                    <a:pt x="35" y="1"/>
                  </a:cubicBezTo>
                  <a:cubicBezTo>
                    <a:pt x="34" y="0"/>
                    <a:pt x="34" y="0"/>
                    <a:pt x="33" y="0"/>
                  </a:cubicBezTo>
                  <a:cubicBezTo>
                    <a:pt x="33" y="0"/>
                    <a:pt x="33" y="0"/>
                    <a:pt x="33" y="1"/>
                  </a:cubicBezTo>
                  <a:cubicBezTo>
                    <a:pt x="32" y="1"/>
                    <a:pt x="32" y="1"/>
                    <a:pt x="32" y="1"/>
                  </a:cubicBezTo>
                  <a:cubicBezTo>
                    <a:pt x="1" y="35"/>
                    <a:pt x="1" y="35"/>
                    <a:pt x="1" y="35"/>
                  </a:cubicBezTo>
                  <a:cubicBezTo>
                    <a:pt x="1" y="35"/>
                    <a:pt x="0" y="36"/>
                    <a:pt x="0" y="36"/>
                  </a:cubicBezTo>
                  <a:cubicBezTo>
                    <a:pt x="0" y="36"/>
                    <a:pt x="0" y="37"/>
                    <a:pt x="0" y="37"/>
                  </a:cubicBezTo>
                  <a:cubicBezTo>
                    <a:pt x="0" y="37"/>
                    <a:pt x="1" y="37"/>
                    <a:pt x="1" y="37"/>
                  </a:cubicBezTo>
                  <a:cubicBezTo>
                    <a:pt x="1" y="38"/>
                    <a:pt x="2" y="38"/>
                    <a:pt x="3" y="38"/>
                  </a:cubicBezTo>
                  <a:cubicBezTo>
                    <a:pt x="3" y="38"/>
                    <a:pt x="4" y="38"/>
                    <a:pt x="4" y="39"/>
                  </a:cubicBezTo>
                  <a:cubicBezTo>
                    <a:pt x="5" y="39"/>
                    <a:pt x="5" y="39"/>
                    <a:pt x="5" y="39"/>
                  </a:cubicBezTo>
                  <a:cubicBezTo>
                    <a:pt x="6" y="39"/>
                    <a:pt x="6" y="39"/>
                    <a:pt x="6" y="39"/>
                  </a:cubicBezTo>
                  <a:cubicBezTo>
                    <a:pt x="6" y="38"/>
                    <a:pt x="6" y="38"/>
                    <a:pt x="7" y="38"/>
                  </a:cubicBezTo>
                  <a:cubicBezTo>
                    <a:pt x="14" y="29"/>
                    <a:pt x="14" y="29"/>
                    <a:pt x="14" y="29"/>
                  </a:cubicBezTo>
                  <a:cubicBezTo>
                    <a:pt x="33" y="36"/>
                    <a:pt x="33" y="36"/>
                    <a:pt x="33" y="36"/>
                  </a:cubicBezTo>
                  <a:cubicBezTo>
                    <a:pt x="33" y="47"/>
                    <a:pt x="33" y="47"/>
                    <a:pt x="33" y="47"/>
                  </a:cubicBezTo>
                  <a:cubicBezTo>
                    <a:pt x="33" y="47"/>
                    <a:pt x="33" y="48"/>
                    <a:pt x="33" y="48"/>
                  </a:cubicBezTo>
                  <a:cubicBezTo>
                    <a:pt x="33" y="48"/>
                    <a:pt x="34" y="48"/>
                    <a:pt x="34" y="48"/>
                  </a:cubicBezTo>
                  <a:cubicBezTo>
                    <a:pt x="34" y="48"/>
                    <a:pt x="34" y="49"/>
                    <a:pt x="35" y="49"/>
                  </a:cubicBezTo>
                  <a:cubicBezTo>
                    <a:pt x="35" y="49"/>
                    <a:pt x="36" y="49"/>
                    <a:pt x="36" y="49"/>
                  </a:cubicBezTo>
                  <a:cubicBezTo>
                    <a:pt x="37" y="50"/>
                    <a:pt x="38" y="50"/>
                    <a:pt x="38" y="50"/>
                  </a:cubicBezTo>
                  <a:cubicBezTo>
                    <a:pt x="39" y="50"/>
                    <a:pt x="39" y="50"/>
                    <a:pt x="39" y="50"/>
                  </a:cubicBezTo>
                  <a:cubicBezTo>
                    <a:pt x="39" y="50"/>
                    <a:pt x="40" y="50"/>
                    <a:pt x="40" y="49"/>
                  </a:cubicBezTo>
                  <a:cubicBezTo>
                    <a:pt x="40" y="49"/>
                    <a:pt x="40" y="49"/>
                    <a:pt x="40" y="48"/>
                  </a:cubicBezTo>
                  <a:cubicBezTo>
                    <a:pt x="40" y="4"/>
                    <a:pt x="40" y="4"/>
                    <a:pt x="40" y="4"/>
                  </a:cubicBezTo>
                  <a:cubicBezTo>
                    <a:pt x="40" y="3"/>
                    <a:pt x="40" y="3"/>
                    <a:pt x="40" y="3"/>
                  </a:cubicBezTo>
                  <a:cubicBezTo>
                    <a:pt x="40" y="3"/>
                    <a:pt x="40" y="3"/>
                    <a:pt x="39" y="2"/>
                  </a:cubicBezTo>
                  <a:close/>
                  <a:moveTo>
                    <a:pt x="34" y="31"/>
                  </a:moveTo>
                  <a:cubicBezTo>
                    <a:pt x="18" y="25"/>
                    <a:pt x="18" y="25"/>
                    <a:pt x="18" y="25"/>
                  </a:cubicBezTo>
                  <a:cubicBezTo>
                    <a:pt x="34" y="7"/>
                    <a:pt x="34" y="7"/>
                    <a:pt x="34" y="7"/>
                  </a:cubicBezTo>
                  <a:cubicBezTo>
                    <a:pt x="34" y="7"/>
                    <a:pt x="34" y="7"/>
                    <a:pt x="34" y="7"/>
                  </a:cubicBezTo>
                  <a:lnTo>
                    <a:pt x="34" y="31"/>
                  </a:ln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04" name="Freeform 27"/>
            <p:cNvSpPr/>
            <p:nvPr/>
          </p:nvSpPr>
          <p:spPr bwMode="auto">
            <a:xfrm>
              <a:off x="2030162" y="5933476"/>
              <a:ext cx="85470" cy="76581"/>
            </a:xfrm>
            <a:custGeom>
              <a:avLst/>
              <a:gdLst>
                <a:gd name="T0" fmla="*/ 52 w 53"/>
                <a:gd name="T1" fmla="*/ 29 h 47"/>
                <a:gd name="T2" fmla="*/ 52 w 53"/>
                <a:gd name="T3" fmla="*/ 28 h 47"/>
                <a:gd name="T4" fmla="*/ 51 w 53"/>
                <a:gd name="T5" fmla="*/ 28 h 47"/>
                <a:gd name="T6" fmla="*/ 50 w 53"/>
                <a:gd name="T7" fmla="*/ 27 h 47"/>
                <a:gd name="T8" fmla="*/ 49 w 53"/>
                <a:gd name="T9" fmla="*/ 27 h 47"/>
                <a:gd name="T10" fmla="*/ 49 w 53"/>
                <a:gd name="T11" fmla="*/ 27 h 47"/>
                <a:gd name="T12" fmla="*/ 35 w 53"/>
                <a:gd name="T13" fmla="*/ 40 h 47"/>
                <a:gd name="T14" fmla="*/ 23 w 53"/>
                <a:gd name="T15" fmla="*/ 29 h 47"/>
                <a:gd name="T16" fmla="*/ 34 w 53"/>
                <a:gd name="T17" fmla="*/ 18 h 47"/>
                <a:gd name="T18" fmla="*/ 34 w 53"/>
                <a:gd name="T19" fmla="*/ 18 h 47"/>
                <a:gd name="T20" fmla="*/ 34 w 53"/>
                <a:gd name="T21" fmla="*/ 17 h 47"/>
                <a:gd name="T22" fmla="*/ 34 w 53"/>
                <a:gd name="T23" fmla="*/ 17 h 47"/>
                <a:gd name="T24" fmla="*/ 33 w 53"/>
                <a:gd name="T25" fmla="*/ 16 h 47"/>
                <a:gd name="T26" fmla="*/ 32 w 53"/>
                <a:gd name="T27" fmla="*/ 15 h 47"/>
                <a:gd name="T28" fmla="*/ 31 w 53"/>
                <a:gd name="T29" fmla="*/ 15 h 47"/>
                <a:gd name="T30" fmla="*/ 31 w 53"/>
                <a:gd name="T31" fmla="*/ 15 h 47"/>
                <a:gd name="T32" fmla="*/ 30 w 53"/>
                <a:gd name="T33" fmla="*/ 15 h 47"/>
                <a:gd name="T34" fmla="*/ 19 w 53"/>
                <a:gd name="T35" fmla="*/ 26 h 47"/>
                <a:gd name="T36" fmla="*/ 8 w 53"/>
                <a:gd name="T37" fmla="*/ 16 h 47"/>
                <a:gd name="T38" fmla="*/ 21 w 53"/>
                <a:gd name="T39" fmla="*/ 3 h 47"/>
                <a:gd name="T40" fmla="*/ 21 w 53"/>
                <a:gd name="T41" fmla="*/ 3 h 47"/>
                <a:gd name="T42" fmla="*/ 21 w 53"/>
                <a:gd name="T43" fmla="*/ 2 h 47"/>
                <a:gd name="T44" fmla="*/ 21 w 53"/>
                <a:gd name="T45" fmla="*/ 2 h 47"/>
                <a:gd name="T46" fmla="*/ 20 w 53"/>
                <a:gd name="T47" fmla="*/ 1 h 47"/>
                <a:gd name="T48" fmla="*/ 19 w 53"/>
                <a:gd name="T49" fmla="*/ 0 h 47"/>
                <a:gd name="T50" fmla="*/ 18 w 53"/>
                <a:gd name="T51" fmla="*/ 0 h 47"/>
                <a:gd name="T52" fmla="*/ 18 w 53"/>
                <a:gd name="T53" fmla="*/ 0 h 47"/>
                <a:gd name="T54" fmla="*/ 17 w 53"/>
                <a:gd name="T55" fmla="*/ 0 h 47"/>
                <a:gd name="T56" fmla="*/ 1 w 53"/>
                <a:gd name="T57" fmla="*/ 15 h 47"/>
                <a:gd name="T58" fmla="*/ 0 w 53"/>
                <a:gd name="T59" fmla="*/ 17 h 47"/>
                <a:gd name="T60" fmla="*/ 1 w 53"/>
                <a:gd name="T61" fmla="*/ 18 h 47"/>
                <a:gd name="T62" fmla="*/ 33 w 53"/>
                <a:gd name="T63" fmla="*/ 46 h 47"/>
                <a:gd name="T64" fmla="*/ 35 w 53"/>
                <a:gd name="T65" fmla="*/ 47 h 47"/>
                <a:gd name="T66" fmla="*/ 36 w 53"/>
                <a:gd name="T67" fmla="*/ 46 h 47"/>
                <a:gd name="T68" fmla="*/ 53 w 53"/>
                <a:gd name="T69" fmla="*/ 31 h 47"/>
                <a:gd name="T70" fmla="*/ 53 w 53"/>
                <a:gd name="T71" fmla="*/ 30 h 47"/>
                <a:gd name="T72" fmla="*/ 53 w 53"/>
                <a:gd name="T73" fmla="*/ 30 h 47"/>
                <a:gd name="T74" fmla="*/ 52 w 53"/>
                <a:gd name="T75"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47">
                  <a:moveTo>
                    <a:pt x="52" y="29"/>
                  </a:moveTo>
                  <a:cubicBezTo>
                    <a:pt x="52" y="29"/>
                    <a:pt x="52" y="29"/>
                    <a:pt x="52" y="28"/>
                  </a:cubicBezTo>
                  <a:cubicBezTo>
                    <a:pt x="51" y="28"/>
                    <a:pt x="51" y="28"/>
                    <a:pt x="51" y="28"/>
                  </a:cubicBezTo>
                  <a:cubicBezTo>
                    <a:pt x="50" y="27"/>
                    <a:pt x="50" y="27"/>
                    <a:pt x="50" y="27"/>
                  </a:cubicBezTo>
                  <a:cubicBezTo>
                    <a:pt x="50" y="27"/>
                    <a:pt x="49" y="27"/>
                    <a:pt x="49" y="27"/>
                  </a:cubicBezTo>
                  <a:cubicBezTo>
                    <a:pt x="49" y="27"/>
                    <a:pt x="49" y="27"/>
                    <a:pt x="49" y="27"/>
                  </a:cubicBezTo>
                  <a:cubicBezTo>
                    <a:pt x="35" y="40"/>
                    <a:pt x="35" y="40"/>
                    <a:pt x="35" y="40"/>
                  </a:cubicBezTo>
                  <a:cubicBezTo>
                    <a:pt x="23" y="29"/>
                    <a:pt x="23" y="29"/>
                    <a:pt x="23" y="29"/>
                  </a:cubicBezTo>
                  <a:cubicBezTo>
                    <a:pt x="34" y="18"/>
                    <a:pt x="34" y="18"/>
                    <a:pt x="34" y="18"/>
                  </a:cubicBezTo>
                  <a:cubicBezTo>
                    <a:pt x="34" y="18"/>
                    <a:pt x="34" y="18"/>
                    <a:pt x="34" y="18"/>
                  </a:cubicBezTo>
                  <a:cubicBezTo>
                    <a:pt x="34" y="18"/>
                    <a:pt x="34" y="17"/>
                    <a:pt x="34" y="17"/>
                  </a:cubicBezTo>
                  <a:cubicBezTo>
                    <a:pt x="34" y="17"/>
                    <a:pt x="34" y="17"/>
                    <a:pt x="34" y="17"/>
                  </a:cubicBezTo>
                  <a:cubicBezTo>
                    <a:pt x="34" y="16"/>
                    <a:pt x="34" y="16"/>
                    <a:pt x="33" y="16"/>
                  </a:cubicBezTo>
                  <a:cubicBezTo>
                    <a:pt x="33" y="15"/>
                    <a:pt x="33" y="15"/>
                    <a:pt x="32" y="15"/>
                  </a:cubicBezTo>
                  <a:cubicBezTo>
                    <a:pt x="32" y="15"/>
                    <a:pt x="32" y="15"/>
                    <a:pt x="31" y="15"/>
                  </a:cubicBezTo>
                  <a:cubicBezTo>
                    <a:pt x="31" y="15"/>
                    <a:pt x="31" y="15"/>
                    <a:pt x="31" y="15"/>
                  </a:cubicBezTo>
                  <a:cubicBezTo>
                    <a:pt x="31" y="15"/>
                    <a:pt x="30" y="15"/>
                    <a:pt x="30" y="15"/>
                  </a:cubicBezTo>
                  <a:cubicBezTo>
                    <a:pt x="19" y="26"/>
                    <a:pt x="19" y="26"/>
                    <a:pt x="19" y="26"/>
                  </a:cubicBezTo>
                  <a:cubicBezTo>
                    <a:pt x="8" y="16"/>
                    <a:pt x="8" y="16"/>
                    <a:pt x="8" y="16"/>
                  </a:cubicBezTo>
                  <a:cubicBezTo>
                    <a:pt x="21" y="3"/>
                    <a:pt x="21" y="3"/>
                    <a:pt x="21" y="3"/>
                  </a:cubicBezTo>
                  <a:cubicBezTo>
                    <a:pt x="21" y="3"/>
                    <a:pt x="21" y="3"/>
                    <a:pt x="21" y="3"/>
                  </a:cubicBezTo>
                  <a:cubicBezTo>
                    <a:pt x="22" y="3"/>
                    <a:pt x="21" y="2"/>
                    <a:pt x="21" y="2"/>
                  </a:cubicBezTo>
                  <a:cubicBezTo>
                    <a:pt x="21" y="2"/>
                    <a:pt x="21" y="2"/>
                    <a:pt x="21" y="2"/>
                  </a:cubicBezTo>
                  <a:cubicBezTo>
                    <a:pt x="21" y="1"/>
                    <a:pt x="21" y="1"/>
                    <a:pt x="20" y="1"/>
                  </a:cubicBezTo>
                  <a:cubicBezTo>
                    <a:pt x="20" y="0"/>
                    <a:pt x="19" y="0"/>
                    <a:pt x="19" y="0"/>
                  </a:cubicBezTo>
                  <a:cubicBezTo>
                    <a:pt x="19" y="0"/>
                    <a:pt x="19" y="0"/>
                    <a:pt x="18" y="0"/>
                  </a:cubicBezTo>
                  <a:cubicBezTo>
                    <a:pt x="18" y="0"/>
                    <a:pt x="18" y="0"/>
                    <a:pt x="18" y="0"/>
                  </a:cubicBezTo>
                  <a:cubicBezTo>
                    <a:pt x="18" y="0"/>
                    <a:pt x="17" y="0"/>
                    <a:pt x="17" y="0"/>
                  </a:cubicBezTo>
                  <a:cubicBezTo>
                    <a:pt x="1" y="15"/>
                    <a:pt x="1" y="15"/>
                    <a:pt x="1" y="15"/>
                  </a:cubicBezTo>
                  <a:cubicBezTo>
                    <a:pt x="1" y="16"/>
                    <a:pt x="1" y="16"/>
                    <a:pt x="0" y="17"/>
                  </a:cubicBezTo>
                  <a:cubicBezTo>
                    <a:pt x="0" y="17"/>
                    <a:pt x="1" y="18"/>
                    <a:pt x="1" y="18"/>
                  </a:cubicBezTo>
                  <a:cubicBezTo>
                    <a:pt x="33" y="46"/>
                    <a:pt x="33" y="46"/>
                    <a:pt x="33" y="46"/>
                  </a:cubicBezTo>
                  <a:cubicBezTo>
                    <a:pt x="33" y="47"/>
                    <a:pt x="34" y="47"/>
                    <a:pt x="35" y="47"/>
                  </a:cubicBezTo>
                  <a:cubicBezTo>
                    <a:pt x="35" y="47"/>
                    <a:pt x="36" y="47"/>
                    <a:pt x="36" y="46"/>
                  </a:cubicBezTo>
                  <a:cubicBezTo>
                    <a:pt x="53" y="31"/>
                    <a:pt x="53" y="31"/>
                    <a:pt x="53" y="31"/>
                  </a:cubicBezTo>
                  <a:cubicBezTo>
                    <a:pt x="53" y="31"/>
                    <a:pt x="53" y="31"/>
                    <a:pt x="53" y="30"/>
                  </a:cubicBezTo>
                  <a:cubicBezTo>
                    <a:pt x="53" y="30"/>
                    <a:pt x="53" y="30"/>
                    <a:pt x="53" y="30"/>
                  </a:cubicBezTo>
                  <a:cubicBezTo>
                    <a:pt x="53" y="30"/>
                    <a:pt x="53" y="29"/>
                    <a:pt x="52" y="29"/>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05" name="Freeform 28"/>
            <p:cNvSpPr>
              <a:spLocks noEditPoints="1"/>
            </p:cNvSpPr>
            <p:nvPr/>
          </p:nvSpPr>
          <p:spPr bwMode="auto">
            <a:xfrm>
              <a:off x="2070504" y="5893134"/>
              <a:ext cx="92308" cy="71111"/>
            </a:xfrm>
            <a:custGeom>
              <a:avLst/>
              <a:gdLst>
                <a:gd name="T0" fmla="*/ 56 w 57"/>
                <a:gd name="T1" fmla="*/ 19 h 44"/>
                <a:gd name="T2" fmla="*/ 56 w 57"/>
                <a:gd name="T3" fmla="*/ 19 h 44"/>
                <a:gd name="T4" fmla="*/ 54 w 57"/>
                <a:gd name="T5" fmla="*/ 18 h 44"/>
                <a:gd name="T6" fmla="*/ 42 w 57"/>
                <a:gd name="T7" fmla="*/ 16 h 44"/>
                <a:gd name="T8" fmla="*/ 39 w 57"/>
                <a:gd name="T9" fmla="*/ 15 h 44"/>
                <a:gd name="T10" fmla="*/ 36 w 57"/>
                <a:gd name="T11" fmla="*/ 15 h 44"/>
                <a:gd name="T12" fmla="*/ 33 w 57"/>
                <a:gd name="T13" fmla="*/ 15 h 44"/>
                <a:gd name="T14" fmla="*/ 31 w 57"/>
                <a:gd name="T15" fmla="*/ 16 h 44"/>
                <a:gd name="T16" fmla="*/ 32 w 57"/>
                <a:gd name="T17" fmla="*/ 12 h 44"/>
                <a:gd name="T18" fmla="*/ 31 w 57"/>
                <a:gd name="T19" fmla="*/ 9 h 44"/>
                <a:gd name="T20" fmla="*/ 30 w 57"/>
                <a:gd name="T21" fmla="*/ 5 h 44"/>
                <a:gd name="T22" fmla="*/ 26 w 57"/>
                <a:gd name="T23" fmla="*/ 2 h 44"/>
                <a:gd name="T24" fmla="*/ 22 w 57"/>
                <a:gd name="T25" fmla="*/ 1 h 44"/>
                <a:gd name="T26" fmla="*/ 18 w 57"/>
                <a:gd name="T27" fmla="*/ 0 h 44"/>
                <a:gd name="T28" fmla="*/ 14 w 57"/>
                <a:gd name="T29" fmla="*/ 1 h 44"/>
                <a:gd name="T30" fmla="*/ 9 w 57"/>
                <a:gd name="T31" fmla="*/ 4 h 44"/>
                <a:gd name="T32" fmla="*/ 8 w 57"/>
                <a:gd name="T33" fmla="*/ 6 h 44"/>
                <a:gd name="T34" fmla="*/ 6 w 57"/>
                <a:gd name="T35" fmla="*/ 8 h 44"/>
                <a:gd name="T36" fmla="*/ 0 w 57"/>
                <a:gd name="T37" fmla="*/ 16 h 44"/>
                <a:gd name="T38" fmla="*/ 0 w 57"/>
                <a:gd name="T39" fmla="*/ 17 h 44"/>
                <a:gd name="T40" fmla="*/ 1 w 57"/>
                <a:gd name="T41" fmla="*/ 19 h 44"/>
                <a:gd name="T42" fmla="*/ 37 w 57"/>
                <a:gd name="T43" fmla="*/ 43 h 44"/>
                <a:gd name="T44" fmla="*/ 38 w 57"/>
                <a:gd name="T45" fmla="*/ 44 h 44"/>
                <a:gd name="T46" fmla="*/ 38 w 57"/>
                <a:gd name="T47" fmla="*/ 43 h 44"/>
                <a:gd name="T48" fmla="*/ 39 w 57"/>
                <a:gd name="T49" fmla="*/ 43 h 44"/>
                <a:gd name="T50" fmla="*/ 40 w 57"/>
                <a:gd name="T51" fmla="*/ 42 h 44"/>
                <a:gd name="T52" fmla="*/ 41 w 57"/>
                <a:gd name="T53" fmla="*/ 40 h 44"/>
                <a:gd name="T54" fmla="*/ 41 w 57"/>
                <a:gd name="T55" fmla="*/ 40 h 44"/>
                <a:gd name="T56" fmla="*/ 41 w 57"/>
                <a:gd name="T57" fmla="*/ 39 h 44"/>
                <a:gd name="T58" fmla="*/ 41 w 57"/>
                <a:gd name="T59" fmla="*/ 39 h 44"/>
                <a:gd name="T60" fmla="*/ 24 w 57"/>
                <a:gd name="T61" fmla="*/ 27 h 44"/>
                <a:gd name="T62" fmla="*/ 27 w 57"/>
                <a:gd name="T63" fmla="*/ 24 h 44"/>
                <a:gd name="T64" fmla="*/ 30 w 57"/>
                <a:gd name="T65" fmla="*/ 22 h 44"/>
                <a:gd name="T66" fmla="*/ 33 w 57"/>
                <a:gd name="T67" fmla="*/ 21 h 44"/>
                <a:gd name="T68" fmla="*/ 36 w 57"/>
                <a:gd name="T69" fmla="*/ 21 h 44"/>
                <a:gd name="T70" fmla="*/ 40 w 57"/>
                <a:gd name="T71" fmla="*/ 21 h 44"/>
                <a:gd name="T72" fmla="*/ 52 w 57"/>
                <a:gd name="T73" fmla="*/ 24 h 44"/>
                <a:gd name="T74" fmla="*/ 53 w 57"/>
                <a:gd name="T75" fmla="*/ 24 h 44"/>
                <a:gd name="T76" fmla="*/ 54 w 57"/>
                <a:gd name="T77" fmla="*/ 24 h 44"/>
                <a:gd name="T78" fmla="*/ 54 w 57"/>
                <a:gd name="T79" fmla="*/ 24 h 44"/>
                <a:gd name="T80" fmla="*/ 55 w 57"/>
                <a:gd name="T81" fmla="*/ 22 h 44"/>
                <a:gd name="T82" fmla="*/ 56 w 57"/>
                <a:gd name="T83" fmla="*/ 21 h 44"/>
                <a:gd name="T84" fmla="*/ 57 w 57"/>
                <a:gd name="T85" fmla="*/ 20 h 44"/>
                <a:gd name="T86" fmla="*/ 57 w 57"/>
                <a:gd name="T87" fmla="*/ 20 h 44"/>
                <a:gd name="T88" fmla="*/ 56 w 57"/>
                <a:gd name="T89" fmla="*/ 19 h 44"/>
                <a:gd name="T90" fmla="*/ 26 w 57"/>
                <a:gd name="T91" fmla="*/ 16 h 44"/>
                <a:gd name="T92" fmla="*/ 24 w 57"/>
                <a:gd name="T93" fmla="*/ 20 h 44"/>
                <a:gd name="T94" fmla="*/ 20 w 57"/>
                <a:gd name="T95" fmla="*/ 25 h 44"/>
                <a:gd name="T96" fmla="*/ 7 w 57"/>
                <a:gd name="T97" fmla="*/ 16 h 44"/>
                <a:gd name="T98" fmla="*/ 10 w 57"/>
                <a:gd name="T99" fmla="*/ 12 h 44"/>
                <a:gd name="T100" fmla="*/ 12 w 57"/>
                <a:gd name="T101" fmla="*/ 9 h 44"/>
                <a:gd name="T102" fmla="*/ 13 w 57"/>
                <a:gd name="T103" fmla="*/ 8 h 44"/>
                <a:gd name="T104" fmla="*/ 18 w 57"/>
                <a:gd name="T105" fmla="*/ 6 h 44"/>
                <a:gd name="T106" fmla="*/ 23 w 57"/>
                <a:gd name="T107" fmla="*/ 8 h 44"/>
                <a:gd name="T108" fmla="*/ 25 w 57"/>
                <a:gd name="T109" fmla="*/ 10 h 44"/>
                <a:gd name="T110" fmla="*/ 26 w 57"/>
                <a:gd name="T111" fmla="*/ 13 h 44"/>
                <a:gd name="T112" fmla="*/ 26 w 57"/>
                <a:gd name="T113"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 h="44">
                  <a:moveTo>
                    <a:pt x="56" y="19"/>
                  </a:moveTo>
                  <a:cubicBezTo>
                    <a:pt x="56" y="19"/>
                    <a:pt x="56" y="19"/>
                    <a:pt x="56" y="19"/>
                  </a:cubicBezTo>
                  <a:cubicBezTo>
                    <a:pt x="55" y="19"/>
                    <a:pt x="55" y="19"/>
                    <a:pt x="54" y="18"/>
                  </a:cubicBezTo>
                  <a:cubicBezTo>
                    <a:pt x="42" y="16"/>
                    <a:pt x="42" y="16"/>
                    <a:pt x="42" y="16"/>
                  </a:cubicBezTo>
                  <a:cubicBezTo>
                    <a:pt x="41" y="15"/>
                    <a:pt x="40" y="15"/>
                    <a:pt x="39" y="15"/>
                  </a:cubicBezTo>
                  <a:cubicBezTo>
                    <a:pt x="38" y="15"/>
                    <a:pt x="37" y="15"/>
                    <a:pt x="36" y="15"/>
                  </a:cubicBezTo>
                  <a:cubicBezTo>
                    <a:pt x="35" y="15"/>
                    <a:pt x="34" y="15"/>
                    <a:pt x="33" y="15"/>
                  </a:cubicBezTo>
                  <a:cubicBezTo>
                    <a:pt x="32" y="15"/>
                    <a:pt x="32" y="16"/>
                    <a:pt x="31" y="16"/>
                  </a:cubicBezTo>
                  <a:cubicBezTo>
                    <a:pt x="31" y="15"/>
                    <a:pt x="32" y="13"/>
                    <a:pt x="32" y="12"/>
                  </a:cubicBezTo>
                  <a:cubicBezTo>
                    <a:pt x="32" y="11"/>
                    <a:pt x="32" y="10"/>
                    <a:pt x="31" y="9"/>
                  </a:cubicBezTo>
                  <a:cubicBezTo>
                    <a:pt x="31" y="7"/>
                    <a:pt x="30" y="6"/>
                    <a:pt x="30" y="5"/>
                  </a:cubicBezTo>
                  <a:cubicBezTo>
                    <a:pt x="29" y="4"/>
                    <a:pt x="28" y="3"/>
                    <a:pt x="26" y="2"/>
                  </a:cubicBezTo>
                  <a:cubicBezTo>
                    <a:pt x="25" y="2"/>
                    <a:pt x="24" y="1"/>
                    <a:pt x="22" y="1"/>
                  </a:cubicBezTo>
                  <a:cubicBezTo>
                    <a:pt x="21" y="0"/>
                    <a:pt x="19" y="0"/>
                    <a:pt x="18" y="0"/>
                  </a:cubicBezTo>
                  <a:cubicBezTo>
                    <a:pt x="17" y="0"/>
                    <a:pt x="15" y="1"/>
                    <a:pt x="14" y="1"/>
                  </a:cubicBezTo>
                  <a:cubicBezTo>
                    <a:pt x="12" y="2"/>
                    <a:pt x="11" y="3"/>
                    <a:pt x="9" y="4"/>
                  </a:cubicBezTo>
                  <a:cubicBezTo>
                    <a:pt x="9" y="5"/>
                    <a:pt x="9" y="5"/>
                    <a:pt x="8" y="6"/>
                  </a:cubicBezTo>
                  <a:cubicBezTo>
                    <a:pt x="7" y="6"/>
                    <a:pt x="7" y="7"/>
                    <a:pt x="6" y="8"/>
                  </a:cubicBezTo>
                  <a:cubicBezTo>
                    <a:pt x="0" y="16"/>
                    <a:pt x="0" y="16"/>
                    <a:pt x="0" y="16"/>
                  </a:cubicBezTo>
                  <a:cubicBezTo>
                    <a:pt x="0" y="16"/>
                    <a:pt x="0" y="17"/>
                    <a:pt x="0" y="17"/>
                  </a:cubicBezTo>
                  <a:cubicBezTo>
                    <a:pt x="0" y="18"/>
                    <a:pt x="0" y="18"/>
                    <a:pt x="1" y="19"/>
                  </a:cubicBezTo>
                  <a:cubicBezTo>
                    <a:pt x="37" y="43"/>
                    <a:pt x="37" y="43"/>
                    <a:pt x="37" y="43"/>
                  </a:cubicBezTo>
                  <a:cubicBezTo>
                    <a:pt x="37" y="44"/>
                    <a:pt x="38" y="44"/>
                    <a:pt x="38" y="44"/>
                  </a:cubicBezTo>
                  <a:cubicBezTo>
                    <a:pt x="38" y="44"/>
                    <a:pt x="38" y="44"/>
                    <a:pt x="38" y="43"/>
                  </a:cubicBezTo>
                  <a:cubicBezTo>
                    <a:pt x="39" y="43"/>
                    <a:pt x="39" y="43"/>
                    <a:pt x="39" y="43"/>
                  </a:cubicBezTo>
                  <a:cubicBezTo>
                    <a:pt x="40" y="43"/>
                    <a:pt x="40" y="42"/>
                    <a:pt x="40" y="42"/>
                  </a:cubicBezTo>
                  <a:cubicBezTo>
                    <a:pt x="41" y="41"/>
                    <a:pt x="41" y="41"/>
                    <a:pt x="41" y="40"/>
                  </a:cubicBezTo>
                  <a:cubicBezTo>
                    <a:pt x="41" y="40"/>
                    <a:pt x="41" y="40"/>
                    <a:pt x="41" y="40"/>
                  </a:cubicBezTo>
                  <a:cubicBezTo>
                    <a:pt x="42" y="39"/>
                    <a:pt x="42" y="39"/>
                    <a:pt x="41" y="39"/>
                  </a:cubicBezTo>
                  <a:cubicBezTo>
                    <a:pt x="41" y="39"/>
                    <a:pt x="41" y="39"/>
                    <a:pt x="41" y="39"/>
                  </a:cubicBezTo>
                  <a:cubicBezTo>
                    <a:pt x="24" y="27"/>
                    <a:pt x="24" y="27"/>
                    <a:pt x="24" y="27"/>
                  </a:cubicBezTo>
                  <a:cubicBezTo>
                    <a:pt x="27" y="24"/>
                    <a:pt x="27" y="24"/>
                    <a:pt x="27" y="24"/>
                  </a:cubicBezTo>
                  <a:cubicBezTo>
                    <a:pt x="28" y="23"/>
                    <a:pt x="29" y="22"/>
                    <a:pt x="30" y="22"/>
                  </a:cubicBezTo>
                  <a:cubicBezTo>
                    <a:pt x="31" y="21"/>
                    <a:pt x="32" y="21"/>
                    <a:pt x="33" y="21"/>
                  </a:cubicBezTo>
                  <a:cubicBezTo>
                    <a:pt x="34" y="20"/>
                    <a:pt x="35" y="20"/>
                    <a:pt x="36" y="21"/>
                  </a:cubicBezTo>
                  <a:cubicBezTo>
                    <a:pt x="37" y="21"/>
                    <a:pt x="39" y="21"/>
                    <a:pt x="40" y="21"/>
                  </a:cubicBezTo>
                  <a:cubicBezTo>
                    <a:pt x="52" y="24"/>
                    <a:pt x="52" y="24"/>
                    <a:pt x="52" y="24"/>
                  </a:cubicBezTo>
                  <a:cubicBezTo>
                    <a:pt x="52" y="24"/>
                    <a:pt x="53" y="24"/>
                    <a:pt x="53" y="24"/>
                  </a:cubicBezTo>
                  <a:cubicBezTo>
                    <a:pt x="53" y="24"/>
                    <a:pt x="53" y="24"/>
                    <a:pt x="54" y="24"/>
                  </a:cubicBezTo>
                  <a:cubicBezTo>
                    <a:pt x="54" y="24"/>
                    <a:pt x="54" y="24"/>
                    <a:pt x="54" y="24"/>
                  </a:cubicBezTo>
                  <a:cubicBezTo>
                    <a:pt x="55" y="23"/>
                    <a:pt x="55" y="23"/>
                    <a:pt x="55" y="22"/>
                  </a:cubicBezTo>
                  <a:cubicBezTo>
                    <a:pt x="56" y="22"/>
                    <a:pt x="56" y="21"/>
                    <a:pt x="56" y="21"/>
                  </a:cubicBezTo>
                  <a:cubicBezTo>
                    <a:pt x="57" y="21"/>
                    <a:pt x="57" y="20"/>
                    <a:pt x="57" y="20"/>
                  </a:cubicBezTo>
                  <a:cubicBezTo>
                    <a:pt x="57" y="20"/>
                    <a:pt x="57" y="20"/>
                    <a:pt x="57" y="20"/>
                  </a:cubicBezTo>
                  <a:cubicBezTo>
                    <a:pt x="57" y="19"/>
                    <a:pt x="57" y="19"/>
                    <a:pt x="56" y="19"/>
                  </a:cubicBezTo>
                  <a:close/>
                  <a:moveTo>
                    <a:pt x="26" y="16"/>
                  </a:moveTo>
                  <a:cubicBezTo>
                    <a:pt x="26" y="17"/>
                    <a:pt x="25" y="19"/>
                    <a:pt x="24" y="20"/>
                  </a:cubicBezTo>
                  <a:cubicBezTo>
                    <a:pt x="20" y="25"/>
                    <a:pt x="20" y="25"/>
                    <a:pt x="20" y="25"/>
                  </a:cubicBezTo>
                  <a:cubicBezTo>
                    <a:pt x="7" y="16"/>
                    <a:pt x="7" y="16"/>
                    <a:pt x="7" y="16"/>
                  </a:cubicBezTo>
                  <a:cubicBezTo>
                    <a:pt x="10" y="12"/>
                    <a:pt x="10" y="12"/>
                    <a:pt x="10" y="12"/>
                  </a:cubicBezTo>
                  <a:cubicBezTo>
                    <a:pt x="11" y="11"/>
                    <a:pt x="11" y="10"/>
                    <a:pt x="12" y="9"/>
                  </a:cubicBezTo>
                  <a:cubicBezTo>
                    <a:pt x="12" y="9"/>
                    <a:pt x="13" y="8"/>
                    <a:pt x="13" y="8"/>
                  </a:cubicBezTo>
                  <a:cubicBezTo>
                    <a:pt x="15" y="7"/>
                    <a:pt x="17" y="6"/>
                    <a:pt x="18" y="6"/>
                  </a:cubicBezTo>
                  <a:cubicBezTo>
                    <a:pt x="20" y="6"/>
                    <a:pt x="21" y="7"/>
                    <a:pt x="23" y="8"/>
                  </a:cubicBezTo>
                  <a:cubicBezTo>
                    <a:pt x="24" y="9"/>
                    <a:pt x="25" y="9"/>
                    <a:pt x="25" y="10"/>
                  </a:cubicBezTo>
                  <a:cubicBezTo>
                    <a:pt x="26" y="11"/>
                    <a:pt x="26" y="12"/>
                    <a:pt x="26" y="13"/>
                  </a:cubicBezTo>
                  <a:cubicBezTo>
                    <a:pt x="26" y="14"/>
                    <a:pt x="26" y="15"/>
                    <a:pt x="26" y="16"/>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06" name="Freeform 29"/>
            <p:cNvSpPr/>
            <p:nvPr/>
          </p:nvSpPr>
          <p:spPr bwMode="auto">
            <a:xfrm>
              <a:off x="1758710" y="6031254"/>
              <a:ext cx="25983" cy="73163"/>
            </a:xfrm>
            <a:custGeom>
              <a:avLst/>
              <a:gdLst>
                <a:gd name="T0" fmla="*/ 15 w 16"/>
                <a:gd name="T1" fmla="*/ 1 h 45"/>
                <a:gd name="T2" fmla="*/ 14 w 16"/>
                <a:gd name="T3" fmla="*/ 1 h 45"/>
                <a:gd name="T4" fmla="*/ 13 w 16"/>
                <a:gd name="T5" fmla="*/ 0 h 45"/>
                <a:gd name="T6" fmla="*/ 11 w 16"/>
                <a:gd name="T7" fmla="*/ 0 h 45"/>
                <a:gd name="T8" fmla="*/ 10 w 16"/>
                <a:gd name="T9" fmla="*/ 0 h 45"/>
                <a:gd name="T10" fmla="*/ 9 w 16"/>
                <a:gd name="T11" fmla="*/ 0 h 45"/>
                <a:gd name="T12" fmla="*/ 9 w 16"/>
                <a:gd name="T13" fmla="*/ 1 h 45"/>
                <a:gd name="T14" fmla="*/ 0 w 16"/>
                <a:gd name="T15" fmla="*/ 43 h 45"/>
                <a:gd name="T16" fmla="*/ 0 w 16"/>
                <a:gd name="T17" fmla="*/ 44 h 45"/>
                <a:gd name="T18" fmla="*/ 1 w 16"/>
                <a:gd name="T19" fmla="*/ 44 h 45"/>
                <a:gd name="T20" fmla="*/ 2 w 16"/>
                <a:gd name="T21" fmla="*/ 44 h 45"/>
                <a:gd name="T22" fmla="*/ 3 w 16"/>
                <a:gd name="T23" fmla="*/ 45 h 45"/>
                <a:gd name="T24" fmla="*/ 5 w 16"/>
                <a:gd name="T25" fmla="*/ 45 h 45"/>
                <a:gd name="T26" fmla="*/ 6 w 16"/>
                <a:gd name="T27" fmla="*/ 45 h 45"/>
                <a:gd name="T28" fmla="*/ 6 w 16"/>
                <a:gd name="T29" fmla="*/ 45 h 45"/>
                <a:gd name="T30" fmla="*/ 7 w 16"/>
                <a:gd name="T31" fmla="*/ 44 h 45"/>
                <a:gd name="T32" fmla="*/ 16 w 16"/>
                <a:gd name="T33" fmla="*/ 2 h 45"/>
                <a:gd name="T34" fmla="*/ 15 w 16"/>
                <a:gd name="T35" fmla="*/ 1 h 45"/>
                <a:gd name="T36" fmla="*/ 15 w 16"/>
                <a:gd name="T37"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45">
                  <a:moveTo>
                    <a:pt x="15" y="1"/>
                  </a:moveTo>
                  <a:cubicBezTo>
                    <a:pt x="15" y="1"/>
                    <a:pt x="14" y="1"/>
                    <a:pt x="14" y="1"/>
                  </a:cubicBezTo>
                  <a:cubicBezTo>
                    <a:pt x="14" y="0"/>
                    <a:pt x="13" y="0"/>
                    <a:pt x="13" y="0"/>
                  </a:cubicBezTo>
                  <a:cubicBezTo>
                    <a:pt x="12" y="0"/>
                    <a:pt x="11" y="0"/>
                    <a:pt x="11" y="0"/>
                  </a:cubicBezTo>
                  <a:cubicBezTo>
                    <a:pt x="11" y="0"/>
                    <a:pt x="10" y="0"/>
                    <a:pt x="10" y="0"/>
                  </a:cubicBezTo>
                  <a:cubicBezTo>
                    <a:pt x="10" y="0"/>
                    <a:pt x="10" y="0"/>
                    <a:pt x="9" y="0"/>
                  </a:cubicBezTo>
                  <a:cubicBezTo>
                    <a:pt x="9" y="0"/>
                    <a:pt x="9" y="1"/>
                    <a:pt x="9" y="1"/>
                  </a:cubicBezTo>
                  <a:cubicBezTo>
                    <a:pt x="0" y="43"/>
                    <a:pt x="0" y="43"/>
                    <a:pt x="0" y="43"/>
                  </a:cubicBezTo>
                  <a:cubicBezTo>
                    <a:pt x="0" y="43"/>
                    <a:pt x="0" y="43"/>
                    <a:pt x="0" y="44"/>
                  </a:cubicBezTo>
                  <a:cubicBezTo>
                    <a:pt x="0" y="44"/>
                    <a:pt x="0" y="44"/>
                    <a:pt x="1" y="44"/>
                  </a:cubicBezTo>
                  <a:cubicBezTo>
                    <a:pt x="1" y="44"/>
                    <a:pt x="1" y="44"/>
                    <a:pt x="2" y="44"/>
                  </a:cubicBezTo>
                  <a:cubicBezTo>
                    <a:pt x="2" y="44"/>
                    <a:pt x="3" y="45"/>
                    <a:pt x="3" y="45"/>
                  </a:cubicBezTo>
                  <a:cubicBezTo>
                    <a:pt x="4" y="45"/>
                    <a:pt x="4" y="45"/>
                    <a:pt x="5" y="45"/>
                  </a:cubicBezTo>
                  <a:cubicBezTo>
                    <a:pt x="5" y="45"/>
                    <a:pt x="5" y="45"/>
                    <a:pt x="6" y="45"/>
                  </a:cubicBezTo>
                  <a:cubicBezTo>
                    <a:pt x="6" y="45"/>
                    <a:pt x="6" y="45"/>
                    <a:pt x="6" y="45"/>
                  </a:cubicBezTo>
                  <a:cubicBezTo>
                    <a:pt x="6" y="44"/>
                    <a:pt x="7" y="44"/>
                    <a:pt x="7" y="44"/>
                  </a:cubicBezTo>
                  <a:cubicBezTo>
                    <a:pt x="16" y="2"/>
                    <a:pt x="16" y="2"/>
                    <a:pt x="16" y="2"/>
                  </a:cubicBezTo>
                  <a:cubicBezTo>
                    <a:pt x="16" y="2"/>
                    <a:pt x="16" y="1"/>
                    <a:pt x="15" y="1"/>
                  </a:cubicBezTo>
                  <a:cubicBezTo>
                    <a:pt x="15" y="1"/>
                    <a:pt x="15" y="1"/>
                    <a:pt x="15" y="1"/>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07" name="Freeform 30"/>
            <p:cNvSpPr/>
            <p:nvPr/>
          </p:nvSpPr>
          <p:spPr bwMode="auto">
            <a:xfrm>
              <a:off x="1972727" y="5966297"/>
              <a:ext cx="77949" cy="79316"/>
            </a:xfrm>
            <a:custGeom>
              <a:avLst/>
              <a:gdLst>
                <a:gd name="T0" fmla="*/ 35 w 48"/>
                <a:gd name="T1" fmla="*/ 1 h 49"/>
                <a:gd name="T2" fmla="*/ 34 w 48"/>
                <a:gd name="T3" fmla="*/ 0 h 49"/>
                <a:gd name="T4" fmla="*/ 34 w 48"/>
                <a:gd name="T5" fmla="*/ 0 h 49"/>
                <a:gd name="T6" fmla="*/ 33 w 48"/>
                <a:gd name="T7" fmla="*/ 0 h 49"/>
                <a:gd name="T8" fmla="*/ 31 w 48"/>
                <a:gd name="T9" fmla="*/ 1 h 49"/>
                <a:gd name="T10" fmla="*/ 30 w 48"/>
                <a:gd name="T11" fmla="*/ 2 h 49"/>
                <a:gd name="T12" fmla="*/ 29 w 48"/>
                <a:gd name="T13" fmla="*/ 2 h 49"/>
                <a:gd name="T14" fmla="*/ 29 w 48"/>
                <a:gd name="T15" fmla="*/ 3 h 49"/>
                <a:gd name="T16" fmla="*/ 29 w 48"/>
                <a:gd name="T17" fmla="*/ 4 h 49"/>
                <a:gd name="T18" fmla="*/ 41 w 48"/>
                <a:gd name="T19" fmla="*/ 42 h 49"/>
                <a:gd name="T20" fmla="*/ 41 w 48"/>
                <a:gd name="T21" fmla="*/ 42 h 49"/>
                <a:gd name="T22" fmla="*/ 6 w 48"/>
                <a:gd name="T23" fmla="*/ 18 h 49"/>
                <a:gd name="T24" fmla="*/ 6 w 48"/>
                <a:gd name="T25" fmla="*/ 18 h 49"/>
                <a:gd name="T26" fmla="*/ 5 w 48"/>
                <a:gd name="T27" fmla="*/ 18 h 49"/>
                <a:gd name="T28" fmla="*/ 4 w 48"/>
                <a:gd name="T29" fmla="*/ 18 h 49"/>
                <a:gd name="T30" fmla="*/ 3 w 48"/>
                <a:gd name="T31" fmla="*/ 19 h 49"/>
                <a:gd name="T32" fmla="*/ 1 w 48"/>
                <a:gd name="T33" fmla="*/ 20 h 49"/>
                <a:gd name="T34" fmla="*/ 0 w 48"/>
                <a:gd name="T35" fmla="*/ 21 h 49"/>
                <a:gd name="T36" fmla="*/ 0 w 48"/>
                <a:gd name="T37" fmla="*/ 22 h 49"/>
                <a:gd name="T38" fmla="*/ 1 w 48"/>
                <a:gd name="T39" fmla="*/ 23 h 49"/>
                <a:gd name="T40" fmla="*/ 41 w 48"/>
                <a:gd name="T41" fmla="*/ 48 h 49"/>
                <a:gd name="T42" fmla="*/ 41 w 48"/>
                <a:gd name="T43" fmla="*/ 49 h 49"/>
                <a:gd name="T44" fmla="*/ 42 w 48"/>
                <a:gd name="T45" fmla="*/ 49 h 49"/>
                <a:gd name="T46" fmla="*/ 42 w 48"/>
                <a:gd name="T47" fmla="*/ 49 h 49"/>
                <a:gd name="T48" fmla="*/ 43 w 48"/>
                <a:gd name="T49" fmla="*/ 48 h 49"/>
                <a:gd name="T50" fmla="*/ 44 w 48"/>
                <a:gd name="T51" fmla="*/ 48 h 49"/>
                <a:gd name="T52" fmla="*/ 45 w 48"/>
                <a:gd name="T53" fmla="*/ 47 h 49"/>
                <a:gd name="T54" fmla="*/ 46 w 48"/>
                <a:gd name="T55" fmla="*/ 46 h 49"/>
                <a:gd name="T56" fmla="*/ 47 w 48"/>
                <a:gd name="T57" fmla="*/ 45 h 49"/>
                <a:gd name="T58" fmla="*/ 48 w 48"/>
                <a:gd name="T59" fmla="*/ 45 h 49"/>
                <a:gd name="T60" fmla="*/ 48 w 48"/>
                <a:gd name="T61" fmla="*/ 44 h 49"/>
                <a:gd name="T62" fmla="*/ 35 w 48"/>
                <a:gd name="T63"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49">
                  <a:moveTo>
                    <a:pt x="35" y="1"/>
                  </a:moveTo>
                  <a:cubicBezTo>
                    <a:pt x="35" y="1"/>
                    <a:pt x="34" y="0"/>
                    <a:pt x="34" y="0"/>
                  </a:cubicBezTo>
                  <a:cubicBezTo>
                    <a:pt x="34" y="0"/>
                    <a:pt x="34" y="0"/>
                    <a:pt x="34" y="0"/>
                  </a:cubicBezTo>
                  <a:cubicBezTo>
                    <a:pt x="33" y="0"/>
                    <a:pt x="33" y="0"/>
                    <a:pt x="33" y="0"/>
                  </a:cubicBezTo>
                  <a:cubicBezTo>
                    <a:pt x="32" y="0"/>
                    <a:pt x="32" y="0"/>
                    <a:pt x="31" y="1"/>
                  </a:cubicBezTo>
                  <a:cubicBezTo>
                    <a:pt x="30" y="1"/>
                    <a:pt x="30" y="1"/>
                    <a:pt x="30" y="2"/>
                  </a:cubicBezTo>
                  <a:cubicBezTo>
                    <a:pt x="29" y="2"/>
                    <a:pt x="29" y="2"/>
                    <a:pt x="29" y="2"/>
                  </a:cubicBezTo>
                  <a:cubicBezTo>
                    <a:pt x="29" y="3"/>
                    <a:pt x="29" y="3"/>
                    <a:pt x="29" y="3"/>
                  </a:cubicBezTo>
                  <a:cubicBezTo>
                    <a:pt x="29" y="3"/>
                    <a:pt x="29" y="3"/>
                    <a:pt x="29" y="4"/>
                  </a:cubicBezTo>
                  <a:cubicBezTo>
                    <a:pt x="41" y="42"/>
                    <a:pt x="41" y="42"/>
                    <a:pt x="41" y="42"/>
                  </a:cubicBezTo>
                  <a:cubicBezTo>
                    <a:pt x="41" y="42"/>
                    <a:pt x="41" y="42"/>
                    <a:pt x="41" y="42"/>
                  </a:cubicBezTo>
                  <a:cubicBezTo>
                    <a:pt x="6" y="18"/>
                    <a:pt x="6" y="18"/>
                    <a:pt x="6" y="18"/>
                  </a:cubicBezTo>
                  <a:cubicBezTo>
                    <a:pt x="6" y="18"/>
                    <a:pt x="6" y="18"/>
                    <a:pt x="6" y="18"/>
                  </a:cubicBezTo>
                  <a:cubicBezTo>
                    <a:pt x="5" y="18"/>
                    <a:pt x="5" y="18"/>
                    <a:pt x="5" y="18"/>
                  </a:cubicBezTo>
                  <a:cubicBezTo>
                    <a:pt x="5" y="18"/>
                    <a:pt x="4" y="18"/>
                    <a:pt x="4" y="18"/>
                  </a:cubicBezTo>
                  <a:cubicBezTo>
                    <a:pt x="4" y="18"/>
                    <a:pt x="3" y="19"/>
                    <a:pt x="3" y="19"/>
                  </a:cubicBezTo>
                  <a:cubicBezTo>
                    <a:pt x="2" y="20"/>
                    <a:pt x="1" y="20"/>
                    <a:pt x="1" y="20"/>
                  </a:cubicBezTo>
                  <a:cubicBezTo>
                    <a:pt x="1" y="21"/>
                    <a:pt x="0" y="21"/>
                    <a:pt x="0" y="21"/>
                  </a:cubicBezTo>
                  <a:cubicBezTo>
                    <a:pt x="0" y="21"/>
                    <a:pt x="0" y="22"/>
                    <a:pt x="0" y="22"/>
                  </a:cubicBezTo>
                  <a:cubicBezTo>
                    <a:pt x="1" y="22"/>
                    <a:pt x="1" y="22"/>
                    <a:pt x="1" y="23"/>
                  </a:cubicBezTo>
                  <a:cubicBezTo>
                    <a:pt x="41" y="48"/>
                    <a:pt x="41" y="48"/>
                    <a:pt x="41" y="48"/>
                  </a:cubicBezTo>
                  <a:cubicBezTo>
                    <a:pt x="41" y="49"/>
                    <a:pt x="41" y="49"/>
                    <a:pt x="41" y="49"/>
                  </a:cubicBezTo>
                  <a:cubicBezTo>
                    <a:pt x="41" y="49"/>
                    <a:pt x="41" y="49"/>
                    <a:pt x="42" y="49"/>
                  </a:cubicBezTo>
                  <a:cubicBezTo>
                    <a:pt x="42" y="49"/>
                    <a:pt x="42" y="49"/>
                    <a:pt x="42" y="49"/>
                  </a:cubicBezTo>
                  <a:cubicBezTo>
                    <a:pt x="42" y="49"/>
                    <a:pt x="43" y="48"/>
                    <a:pt x="43" y="48"/>
                  </a:cubicBezTo>
                  <a:cubicBezTo>
                    <a:pt x="43" y="48"/>
                    <a:pt x="43" y="48"/>
                    <a:pt x="44" y="48"/>
                  </a:cubicBezTo>
                  <a:cubicBezTo>
                    <a:pt x="44" y="48"/>
                    <a:pt x="45" y="47"/>
                    <a:pt x="45" y="47"/>
                  </a:cubicBezTo>
                  <a:cubicBezTo>
                    <a:pt x="46" y="47"/>
                    <a:pt x="46" y="46"/>
                    <a:pt x="46" y="46"/>
                  </a:cubicBezTo>
                  <a:cubicBezTo>
                    <a:pt x="47" y="46"/>
                    <a:pt x="47" y="46"/>
                    <a:pt x="47" y="45"/>
                  </a:cubicBezTo>
                  <a:cubicBezTo>
                    <a:pt x="48" y="45"/>
                    <a:pt x="48" y="45"/>
                    <a:pt x="48" y="45"/>
                  </a:cubicBezTo>
                  <a:cubicBezTo>
                    <a:pt x="48" y="44"/>
                    <a:pt x="48" y="44"/>
                    <a:pt x="48" y="44"/>
                  </a:cubicBezTo>
                  <a:lnTo>
                    <a:pt x="35" y="1"/>
                  </a:ln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08" name="Freeform 31"/>
            <p:cNvSpPr/>
            <p:nvPr/>
          </p:nvSpPr>
          <p:spPr bwMode="auto">
            <a:xfrm>
              <a:off x="1885205" y="6016895"/>
              <a:ext cx="80000" cy="84103"/>
            </a:xfrm>
            <a:custGeom>
              <a:avLst/>
              <a:gdLst>
                <a:gd name="T0" fmla="*/ 35 w 49"/>
                <a:gd name="T1" fmla="*/ 0 h 52"/>
                <a:gd name="T2" fmla="*/ 35 w 49"/>
                <a:gd name="T3" fmla="*/ 0 h 52"/>
                <a:gd name="T4" fmla="*/ 34 w 49"/>
                <a:gd name="T5" fmla="*/ 0 h 52"/>
                <a:gd name="T6" fmla="*/ 33 w 49"/>
                <a:gd name="T7" fmla="*/ 0 h 52"/>
                <a:gd name="T8" fmla="*/ 32 w 49"/>
                <a:gd name="T9" fmla="*/ 0 h 52"/>
                <a:gd name="T10" fmla="*/ 31 w 49"/>
                <a:gd name="T11" fmla="*/ 0 h 52"/>
                <a:gd name="T12" fmla="*/ 30 w 49"/>
                <a:gd name="T13" fmla="*/ 1 h 52"/>
                <a:gd name="T14" fmla="*/ 29 w 49"/>
                <a:gd name="T15" fmla="*/ 1 h 52"/>
                <a:gd name="T16" fmla="*/ 29 w 49"/>
                <a:gd name="T17" fmla="*/ 2 h 52"/>
                <a:gd name="T18" fmla="*/ 37 w 49"/>
                <a:gd name="T19" fmla="*/ 25 h 52"/>
                <a:gd name="T20" fmla="*/ 39 w 49"/>
                <a:gd name="T21" fmla="*/ 31 h 52"/>
                <a:gd name="T22" fmla="*/ 41 w 49"/>
                <a:gd name="T23" fmla="*/ 36 h 52"/>
                <a:gd name="T24" fmla="*/ 41 w 49"/>
                <a:gd name="T25" fmla="*/ 36 h 52"/>
                <a:gd name="T26" fmla="*/ 38 w 49"/>
                <a:gd name="T27" fmla="*/ 33 h 52"/>
                <a:gd name="T28" fmla="*/ 35 w 49"/>
                <a:gd name="T29" fmla="*/ 31 h 52"/>
                <a:gd name="T30" fmla="*/ 32 w 49"/>
                <a:gd name="T31" fmla="*/ 28 h 52"/>
                <a:gd name="T32" fmla="*/ 29 w 49"/>
                <a:gd name="T33" fmla="*/ 25 h 52"/>
                <a:gd name="T34" fmla="*/ 12 w 49"/>
                <a:gd name="T35" fmla="*/ 10 h 52"/>
                <a:gd name="T36" fmla="*/ 10 w 49"/>
                <a:gd name="T37" fmla="*/ 8 h 52"/>
                <a:gd name="T38" fmla="*/ 8 w 49"/>
                <a:gd name="T39" fmla="*/ 8 h 52"/>
                <a:gd name="T40" fmla="*/ 7 w 49"/>
                <a:gd name="T41" fmla="*/ 7 h 52"/>
                <a:gd name="T42" fmla="*/ 5 w 49"/>
                <a:gd name="T43" fmla="*/ 8 h 52"/>
                <a:gd name="T44" fmla="*/ 2 w 49"/>
                <a:gd name="T45" fmla="*/ 8 h 52"/>
                <a:gd name="T46" fmla="*/ 1 w 49"/>
                <a:gd name="T47" fmla="*/ 10 h 52"/>
                <a:gd name="T48" fmla="*/ 1 w 49"/>
                <a:gd name="T49" fmla="*/ 12 h 52"/>
                <a:gd name="T50" fmla="*/ 14 w 49"/>
                <a:gd name="T51" fmla="*/ 51 h 52"/>
                <a:gd name="T52" fmla="*/ 14 w 49"/>
                <a:gd name="T53" fmla="*/ 52 h 52"/>
                <a:gd name="T54" fmla="*/ 15 w 49"/>
                <a:gd name="T55" fmla="*/ 52 h 52"/>
                <a:gd name="T56" fmla="*/ 16 w 49"/>
                <a:gd name="T57" fmla="*/ 52 h 52"/>
                <a:gd name="T58" fmla="*/ 17 w 49"/>
                <a:gd name="T59" fmla="*/ 52 h 52"/>
                <a:gd name="T60" fmla="*/ 18 w 49"/>
                <a:gd name="T61" fmla="*/ 51 h 52"/>
                <a:gd name="T62" fmla="*/ 19 w 49"/>
                <a:gd name="T63" fmla="*/ 51 h 52"/>
                <a:gd name="T64" fmla="*/ 20 w 49"/>
                <a:gd name="T65" fmla="*/ 50 h 52"/>
                <a:gd name="T66" fmla="*/ 20 w 49"/>
                <a:gd name="T67" fmla="*/ 50 h 52"/>
                <a:gd name="T68" fmla="*/ 11 w 49"/>
                <a:gd name="T69" fmla="*/ 24 h 52"/>
                <a:gd name="T70" fmla="*/ 9 w 49"/>
                <a:gd name="T71" fmla="*/ 19 h 52"/>
                <a:gd name="T72" fmla="*/ 8 w 49"/>
                <a:gd name="T73" fmla="*/ 14 h 52"/>
                <a:gd name="T74" fmla="*/ 8 w 49"/>
                <a:gd name="T75" fmla="*/ 14 h 52"/>
                <a:gd name="T76" fmla="*/ 11 w 49"/>
                <a:gd name="T77" fmla="*/ 17 h 52"/>
                <a:gd name="T78" fmla="*/ 15 w 49"/>
                <a:gd name="T79" fmla="*/ 21 h 52"/>
                <a:gd name="T80" fmla="*/ 38 w 49"/>
                <a:gd name="T81" fmla="*/ 41 h 52"/>
                <a:gd name="T82" fmla="*/ 40 w 49"/>
                <a:gd name="T83" fmla="*/ 43 h 52"/>
                <a:gd name="T84" fmla="*/ 41 w 49"/>
                <a:gd name="T85" fmla="*/ 44 h 52"/>
                <a:gd name="T86" fmla="*/ 43 w 49"/>
                <a:gd name="T87" fmla="*/ 44 h 52"/>
                <a:gd name="T88" fmla="*/ 45 w 49"/>
                <a:gd name="T89" fmla="*/ 44 h 52"/>
                <a:gd name="T90" fmla="*/ 47 w 49"/>
                <a:gd name="T91" fmla="*/ 43 h 52"/>
                <a:gd name="T92" fmla="*/ 48 w 49"/>
                <a:gd name="T93" fmla="*/ 43 h 52"/>
                <a:gd name="T94" fmla="*/ 48 w 49"/>
                <a:gd name="T95" fmla="*/ 42 h 52"/>
                <a:gd name="T96" fmla="*/ 49 w 49"/>
                <a:gd name="T97" fmla="*/ 41 h 52"/>
                <a:gd name="T98" fmla="*/ 48 w 49"/>
                <a:gd name="T99" fmla="*/ 40 h 52"/>
                <a:gd name="T100" fmla="*/ 35 w 49"/>
                <a:gd name="T10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 h="52">
                  <a:moveTo>
                    <a:pt x="35" y="0"/>
                  </a:moveTo>
                  <a:cubicBezTo>
                    <a:pt x="35" y="0"/>
                    <a:pt x="35" y="0"/>
                    <a:pt x="35" y="0"/>
                  </a:cubicBezTo>
                  <a:cubicBezTo>
                    <a:pt x="35" y="0"/>
                    <a:pt x="35" y="0"/>
                    <a:pt x="34" y="0"/>
                  </a:cubicBezTo>
                  <a:cubicBezTo>
                    <a:pt x="34" y="0"/>
                    <a:pt x="34" y="0"/>
                    <a:pt x="33" y="0"/>
                  </a:cubicBezTo>
                  <a:cubicBezTo>
                    <a:pt x="33" y="0"/>
                    <a:pt x="33" y="0"/>
                    <a:pt x="32" y="0"/>
                  </a:cubicBezTo>
                  <a:cubicBezTo>
                    <a:pt x="31" y="0"/>
                    <a:pt x="31" y="0"/>
                    <a:pt x="31" y="0"/>
                  </a:cubicBezTo>
                  <a:cubicBezTo>
                    <a:pt x="30" y="1"/>
                    <a:pt x="30" y="1"/>
                    <a:pt x="30" y="1"/>
                  </a:cubicBezTo>
                  <a:cubicBezTo>
                    <a:pt x="30" y="1"/>
                    <a:pt x="29" y="1"/>
                    <a:pt x="29" y="1"/>
                  </a:cubicBezTo>
                  <a:cubicBezTo>
                    <a:pt x="29" y="2"/>
                    <a:pt x="29" y="2"/>
                    <a:pt x="29" y="2"/>
                  </a:cubicBezTo>
                  <a:cubicBezTo>
                    <a:pt x="37" y="25"/>
                    <a:pt x="37" y="25"/>
                    <a:pt x="37" y="25"/>
                  </a:cubicBezTo>
                  <a:cubicBezTo>
                    <a:pt x="38" y="27"/>
                    <a:pt x="38" y="29"/>
                    <a:pt x="39" y="31"/>
                  </a:cubicBezTo>
                  <a:cubicBezTo>
                    <a:pt x="40" y="33"/>
                    <a:pt x="40" y="34"/>
                    <a:pt x="41" y="36"/>
                  </a:cubicBezTo>
                  <a:cubicBezTo>
                    <a:pt x="41" y="36"/>
                    <a:pt x="41" y="36"/>
                    <a:pt x="41" y="36"/>
                  </a:cubicBezTo>
                  <a:cubicBezTo>
                    <a:pt x="40" y="35"/>
                    <a:pt x="39" y="34"/>
                    <a:pt x="38" y="33"/>
                  </a:cubicBezTo>
                  <a:cubicBezTo>
                    <a:pt x="37" y="33"/>
                    <a:pt x="36" y="32"/>
                    <a:pt x="35" y="31"/>
                  </a:cubicBezTo>
                  <a:cubicBezTo>
                    <a:pt x="34" y="30"/>
                    <a:pt x="33" y="29"/>
                    <a:pt x="32" y="28"/>
                  </a:cubicBezTo>
                  <a:cubicBezTo>
                    <a:pt x="31" y="27"/>
                    <a:pt x="30" y="26"/>
                    <a:pt x="29" y="25"/>
                  </a:cubicBezTo>
                  <a:cubicBezTo>
                    <a:pt x="12" y="10"/>
                    <a:pt x="12" y="10"/>
                    <a:pt x="12" y="10"/>
                  </a:cubicBezTo>
                  <a:cubicBezTo>
                    <a:pt x="11" y="9"/>
                    <a:pt x="10" y="9"/>
                    <a:pt x="10" y="8"/>
                  </a:cubicBezTo>
                  <a:cubicBezTo>
                    <a:pt x="9" y="8"/>
                    <a:pt x="9" y="8"/>
                    <a:pt x="8" y="8"/>
                  </a:cubicBezTo>
                  <a:cubicBezTo>
                    <a:pt x="8" y="7"/>
                    <a:pt x="7" y="7"/>
                    <a:pt x="7" y="7"/>
                  </a:cubicBezTo>
                  <a:cubicBezTo>
                    <a:pt x="6" y="7"/>
                    <a:pt x="6" y="7"/>
                    <a:pt x="5" y="8"/>
                  </a:cubicBezTo>
                  <a:cubicBezTo>
                    <a:pt x="2" y="8"/>
                    <a:pt x="2" y="8"/>
                    <a:pt x="2" y="8"/>
                  </a:cubicBezTo>
                  <a:cubicBezTo>
                    <a:pt x="2" y="9"/>
                    <a:pt x="1" y="9"/>
                    <a:pt x="1" y="10"/>
                  </a:cubicBezTo>
                  <a:cubicBezTo>
                    <a:pt x="0" y="10"/>
                    <a:pt x="0" y="11"/>
                    <a:pt x="1" y="12"/>
                  </a:cubicBezTo>
                  <a:cubicBezTo>
                    <a:pt x="14" y="51"/>
                    <a:pt x="14" y="51"/>
                    <a:pt x="14" y="51"/>
                  </a:cubicBezTo>
                  <a:cubicBezTo>
                    <a:pt x="14" y="51"/>
                    <a:pt x="14" y="52"/>
                    <a:pt x="14" y="52"/>
                  </a:cubicBezTo>
                  <a:cubicBezTo>
                    <a:pt x="14" y="52"/>
                    <a:pt x="14" y="52"/>
                    <a:pt x="15" y="52"/>
                  </a:cubicBezTo>
                  <a:cubicBezTo>
                    <a:pt x="15" y="52"/>
                    <a:pt x="15" y="52"/>
                    <a:pt x="16" y="52"/>
                  </a:cubicBezTo>
                  <a:cubicBezTo>
                    <a:pt x="16" y="52"/>
                    <a:pt x="16" y="52"/>
                    <a:pt x="17" y="52"/>
                  </a:cubicBezTo>
                  <a:cubicBezTo>
                    <a:pt x="18" y="51"/>
                    <a:pt x="18" y="51"/>
                    <a:pt x="18" y="51"/>
                  </a:cubicBezTo>
                  <a:cubicBezTo>
                    <a:pt x="19" y="51"/>
                    <a:pt x="19" y="51"/>
                    <a:pt x="19" y="51"/>
                  </a:cubicBezTo>
                  <a:cubicBezTo>
                    <a:pt x="19" y="50"/>
                    <a:pt x="20" y="50"/>
                    <a:pt x="20" y="50"/>
                  </a:cubicBezTo>
                  <a:cubicBezTo>
                    <a:pt x="20" y="50"/>
                    <a:pt x="20" y="50"/>
                    <a:pt x="20" y="50"/>
                  </a:cubicBezTo>
                  <a:cubicBezTo>
                    <a:pt x="11" y="24"/>
                    <a:pt x="11" y="24"/>
                    <a:pt x="11" y="24"/>
                  </a:cubicBezTo>
                  <a:cubicBezTo>
                    <a:pt x="10" y="22"/>
                    <a:pt x="10" y="20"/>
                    <a:pt x="9" y="19"/>
                  </a:cubicBezTo>
                  <a:cubicBezTo>
                    <a:pt x="9" y="17"/>
                    <a:pt x="8" y="15"/>
                    <a:pt x="8" y="14"/>
                  </a:cubicBezTo>
                  <a:cubicBezTo>
                    <a:pt x="8" y="14"/>
                    <a:pt x="8" y="14"/>
                    <a:pt x="8" y="14"/>
                  </a:cubicBezTo>
                  <a:cubicBezTo>
                    <a:pt x="9" y="15"/>
                    <a:pt x="10" y="16"/>
                    <a:pt x="11" y="17"/>
                  </a:cubicBezTo>
                  <a:cubicBezTo>
                    <a:pt x="12" y="18"/>
                    <a:pt x="14" y="20"/>
                    <a:pt x="15" y="21"/>
                  </a:cubicBezTo>
                  <a:cubicBezTo>
                    <a:pt x="38" y="41"/>
                    <a:pt x="38" y="41"/>
                    <a:pt x="38" y="41"/>
                  </a:cubicBezTo>
                  <a:cubicBezTo>
                    <a:pt x="38" y="42"/>
                    <a:pt x="39" y="42"/>
                    <a:pt x="40" y="43"/>
                  </a:cubicBezTo>
                  <a:cubicBezTo>
                    <a:pt x="40" y="43"/>
                    <a:pt x="41" y="43"/>
                    <a:pt x="41" y="44"/>
                  </a:cubicBezTo>
                  <a:cubicBezTo>
                    <a:pt x="42" y="44"/>
                    <a:pt x="42" y="44"/>
                    <a:pt x="43" y="44"/>
                  </a:cubicBezTo>
                  <a:cubicBezTo>
                    <a:pt x="43" y="44"/>
                    <a:pt x="44" y="44"/>
                    <a:pt x="45" y="44"/>
                  </a:cubicBezTo>
                  <a:cubicBezTo>
                    <a:pt x="47" y="43"/>
                    <a:pt x="47" y="43"/>
                    <a:pt x="47" y="43"/>
                  </a:cubicBezTo>
                  <a:cubicBezTo>
                    <a:pt x="47" y="43"/>
                    <a:pt x="47" y="43"/>
                    <a:pt x="48" y="43"/>
                  </a:cubicBezTo>
                  <a:cubicBezTo>
                    <a:pt x="48" y="42"/>
                    <a:pt x="48" y="42"/>
                    <a:pt x="48" y="42"/>
                  </a:cubicBezTo>
                  <a:cubicBezTo>
                    <a:pt x="48" y="42"/>
                    <a:pt x="49" y="41"/>
                    <a:pt x="49" y="41"/>
                  </a:cubicBezTo>
                  <a:cubicBezTo>
                    <a:pt x="49" y="41"/>
                    <a:pt x="49" y="40"/>
                    <a:pt x="48" y="40"/>
                  </a:cubicBezTo>
                  <a:lnTo>
                    <a:pt x="35" y="0"/>
                  </a:ln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09" name="Freeform 32"/>
            <p:cNvSpPr/>
            <p:nvPr/>
          </p:nvSpPr>
          <p:spPr bwMode="auto">
            <a:xfrm>
              <a:off x="1815462" y="6032622"/>
              <a:ext cx="63590" cy="76581"/>
            </a:xfrm>
            <a:custGeom>
              <a:avLst/>
              <a:gdLst>
                <a:gd name="T0" fmla="*/ 36 w 39"/>
                <a:gd name="T1" fmla="*/ 0 h 47"/>
                <a:gd name="T2" fmla="*/ 36 w 39"/>
                <a:gd name="T3" fmla="*/ 0 h 47"/>
                <a:gd name="T4" fmla="*/ 35 w 39"/>
                <a:gd name="T5" fmla="*/ 0 h 47"/>
                <a:gd name="T6" fmla="*/ 33 w 39"/>
                <a:gd name="T7" fmla="*/ 0 h 47"/>
                <a:gd name="T8" fmla="*/ 32 w 39"/>
                <a:gd name="T9" fmla="*/ 0 h 47"/>
                <a:gd name="T10" fmla="*/ 31 w 39"/>
                <a:gd name="T11" fmla="*/ 0 h 47"/>
                <a:gd name="T12" fmla="*/ 30 w 39"/>
                <a:gd name="T13" fmla="*/ 1 h 47"/>
                <a:gd name="T14" fmla="*/ 30 w 39"/>
                <a:gd name="T15" fmla="*/ 1 h 47"/>
                <a:gd name="T16" fmla="*/ 32 w 39"/>
                <a:gd name="T17" fmla="*/ 29 h 47"/>
                <a:gd name="T18" fmla="*/ 32 w 39"/>
                <a:gd name="T19" fmla="*/ 34 h 47"/>
                <a:gd name="T20" fmla="*/ 30 w 39"/>
                <a:gd name="T21" fmla="*/ 38 h 47"/>
                <a:gd name="T22" fmla="*/ 26 w 39"/>
                <a:gd name="T23" fmla="*/ 40 h 47"/>
                <a:gd name="T24" fmla="*/ 21 w 39"/>
                <a:gd name="T25" fmla="*/ 41 h 47"/>
                <a:gd name="T26" fmla="*/ 16 w 39"/>
                <a:gd name="T27" fmla="*/ 41 h 47"/>
                <a:gd name="T28" fmla="*/ 12 w 39"/>
                <a:gd name="T29" fmla="*/ 39 h 47"/>
                <a:gd name="T30" fmla="*/ 9 w 39"/>
                <a:gd name="T31" fmla="*/ 35 h 47"/>
                <a:gd name="T32" fmla="*/ 8 w 39"/>
                <a:gd name="T33" fmla="*/ 30 h 47"/>
                <a:gd name="T34" fmla="*/ 6 w 39"/>
                <a:gd name="T35" fmla="*/ 3 h 47"/>
                <a:gd name="T36" fmla="*/ 6 w 39"/>
                <a:gd name="T37" fmla="*/ 2 h 47"/>
                <a:gd name="T38" fmla="*/ 5 w 39"/>
                <a:gd name="T39" fmla="*/ 2 h 47"/>
                <a:gd name="T40" fmla="*/ 4 w 39"/>
                <a:gd name="T41" fmla="*/ 2 h 47"/>
                <a:gd name="T42" fmla="*/ 3 w 39"/>
                <a:gd name="T43" fmla="*/ 2 h 47"/>
                <a:gd name="T44" fmla="*/ 1 w 39"/>
                <a:gd name="T45" fmla="*/ 2 h 47"/>
                <a:gd name="T46" fmla="*/ 0 w 39"/>
                <a:gd name="T47" fmla="*/ 2 h 47"/>
                <a:gd name="T48" fmla="*/ 0 w 39"/>
                <a:gd name="T49" fmla="*/ 3 h 47"/>
                <a:gd name="T50" fmla="*/ 0 w 39"/>
                <a:gd name="T51" fmla="*/ 3 h 47"/>
                <a:gd name="T52" fmla="*/ 2 w 39"/>
                <a:gd name="T53" fmla="*/ 31 h 47"/>
                <a:gd name="T54" fmla="*/ 4 w 39"/>
                <a:gd name="T55" fmla="*/ 38 h 47"/>
                <a:gd name="T56" fmla="*/ 8 w 39"/>
                <a:gd name="T57" fmla="*/ 43 h 47"/>
                <a:gd name="T58" fmla="*/ 14 w 39"/>
                <a:gd name="T59" fmla="*/ 46 h 47"/>
                <a:gd name="T60" fmla="*/ 21 w 39"/>
                <a:gd name="T61" fmla="*/ 47 h 47"/>
                <a:gd name="T62" fmla="*/ 29 w 39"/>
                <a:gd name="T63" fmla="*/ 45 h 47"/>
                <a:gd name="T64" fmla="*/ 34 w 39"/>
                <a:gd name="T65" fmla="*/ 41 h 47"/>
                <a:gd name="T66" fmla="*/ 38 w 39"/>
                <a:gd name="T67" fmla="*/ 36 h 47"/>
                <a:gd name="T68" fmla="*/ 38 w 39"/>
                <a:gd name="T69" fmla="*/ 28 h 47"/>
                <a:gd name="T70" fmla="*/ 36 w 39"/>
                <a:gd name="T71" fmla="*/ 1 h 47"/>
                <a:gd name="T72" fmla="*/ 36 w 39"/>
                <a:gd name="T7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47">
                  <a:moveTo>
                    <a:pt x="36" y="0"/>
                  </a:moveTo>
                  <a:cubicBezTo>
                    <a:pt x="36" y="0"/>
                    <a:pt x="36" y="0"/>
                    <a:pt x="36" y="0"/>
                  </a:cubicBezTo>
                  <a:cubicBezTo>
                    <a:pt x="35" y="0"/>
                    <a:pt x="35" y="0"/>
                    <a:pt x="35" y="0"/>
                  </a:cubicBezTo>
                  <a:cubicBezTo>
                    <a:pt x="34" y="0"/>
                    <a:pt x="34" y="0"/>
                    <a:pt x="33" y="0"/>
                  </a:cubicBezTo>
                  <a:cubicBezTo>
                    <a:pt x="32" y="0"/>
                    <a:pt x="32" y="0"/>
                    <a:pt x="32" y="0"/>
                  </a:cubicBezTo>
                  <a:cubicBezTo>
                    <a:pt x="31" y="0"/>
                    <a:pt x="31" y="0"/>
                    <a:pt x="31" y="0"/>
                  </a:cubicBezTo>
                  <a:cubicBezTo>
                    <a:pt x="30" y="0"/>
                    <a:pt x="30" y="1"/>
                    <a:pt x="30" y="1"/>
                  </a:cubicBezTo>
                  <a:cubicBezTo>
                    <a:pt x="30" y="1"/>
                    <a:pt x="30" y="1"/>
                    <a:pt x="30" y="1"/>
                  </a:cubicBezTo>
                  <a:cubicBezTo>
                    <a:pt x="32" y="29"/>
                    <a:pt x="32" y="29"/>
                    <a:pt x="32" y="29"/>
                  </a:cubicBezTo>
                  <a:cubicBezTo>
                    <a:pt x="32" y="31"/>
                    <a:pt x="32" y="32"/>
                    <a:pt x="32" y="34"/>
                  </a:cubicBezTo>
                  <a:cubicBezTo>
                    <a:pt x="31" y="35"/>
                    <a:pt x="31" y="37"/>
                    <a:pt x="30" y="38"/>
                  </a:cubicBezTo>
                  <a:cubicBezTo>
                    <a:pt x="29" y="39"/>
                    <a:pt x="27" y="40"/>
                    <a:pt x="26" y="40"/>
                  </a:cubicBezTo>
                  <a:cubicBezTo>
                    <a:pt x="25" y="41"/>
                    <a:pt x="23" y="41"/>
                    <a:pt x="21" y="41"/>
                  </a:cubicBezTo>
                  <a:cubicBezTo>
                    <a:pt x="19" y="42"/>
                    <a:pt x="18" y="41"/>
                    <a:pt x="16" y="41"/>
                  </a:cubicBezTo>
                  <a:cubicBezTo>
                    <a:pt x="15" y="41"/>
                    <a:pt x="13" y="40"/>
                    <a:pt x="12" y="39"/>
                  </a:cubicBezTo>
                  <a:cubicBezTo>
                    <a:pt x="11" y="38"/>
                    <a:pt x="10" y="37"/>
                    <a:pt x="9" y="35"/>
                  </a:cubicBezTo>
                  <a:cubicBezTo>
                    <a:pt x="9" y="34"/>
                    <a:pt x="8" y="32"/>
                    <a:pt x="8" y="30"/>
                  </a:cubicBezTo>
                  <a:cubicBezTo>
                    <a:pt x="6" y="3"/>
                    <a:pt x="6" y="3"/>
                    <a:pt x="6" y="3"/>
                  </a:cubicBezTo>
                  <a:cubicBezTo>
                    <a:pt x="6" y="3"/>
                    <a:pt x="6" y="2"/>
                    <a:pt x="6" y="2"/>
                  </a:cubicBezTo>
                  <a:cubicBezTo>
                    <a:pt x="6" y="2"/>
                    <a:pt x="6" y="2"/>
                    <a:pt x="5" y="2"/>
                  </a:cubicBezTo>
                  <a:cubicBezTo>
                    <a:pt x="5" y="2"/>
                    <a:pt x="5" y="2"/>
                    <a:pt x="4" y="2"/>
                  </a:cubicBezTo>
                  <a:cubicBezTo>
                    <a:pt x="4" y="2"/>
                    <a:pt x="3" y="2"/>
                    <a:pt x="3" y="2"/>
                  </a:cubicBezTo>
                  <a:cubicBezTo>
                    <a:pt x="2" y="2"/>
                    <a:pt x="2" y="2"/>
                    <a:pt x="1" y="2"/>
                  </a:cubicBezTo>
                  <a:cubicBezTo>
                    <a:pt x="1" y="2"/>
                    <a:pt x="1" y="2"/>
                    <a:pt x="0" y="2"/>
                  </a:cubicBezTo>
                  <a:cubicBezTo>
                    <a:pt x="0" y="2"/>
                    <a:pt x="0" y="2"/>
                    <a:pt x="0" y="3"/>
                  </a:cubicBezTo>
                  <a:cubicBezTo>
                    <a:pt x="0" y="3"/>
                    <a:pt x="0" y="3"/>
                    <a:pt x="0" y="3"/>
                  </a:cubicBezTo>
                  <a:cubicBezTo>
                    <a:pt x="2" y="31"/>
                    <a:pt x="2" y="31"/>
                    <a:pt x="2" y="31"/>
                  </a:cubicBezTo>
                  <a:cubicBezTo>
                    <a:pt x="2" y="34"/>
                    <a:pt x="3" y="36"/>
                    <a:pt x="4" y="38"/>
                  </a:cubicBezTo>
                  <a:cubicBezTo>
                    <a:pt x="5" y="40"/>
                    <a:pt x="6" y="42"/>
                    <a:pt x="8" y="43"/>
                  </a:cubicBezTo>
                  <a:cubicBezTo>
                    <a:pt x="9" y="44"/>
                    <a:pt x="11" y="45"/>
                    <a:pt x="14" y="46"/>
                  </a:cubicBezTo>
                  <a:cubicBezTo>
                    <a:pt x="16" y="47"/>
                    <a:pt x="18" y="47"/>
                    <a:pt x="21" y="47"/>
                  </a:cubicBezTo>
                  <a:cubicBezTo>
                    <a:pt x="24" y="46"/>
                    <a:pt x="27" y="46"/>
                    <a:pt x="29" y="45"/>
                  </a:cubicBezTo>
                  <a:cubicBezTo>
                    <a:pt x="31" y="44"/>
                    <a:pt x="33" y="43"/>
                    <a:pt x="34" y="41"/>
                  </a:cubicBezTo>
                  <a:cubicBezTo>
                    <a:pt x="36" y="40"/>
                    <a:pt x="37" y="38"/>
                    <a:pt x="38" y="36"/>
                  </a:cubicBezTo>
                  <a:cubicBezTo>
                    <a:pt x="38" y="33"/>
                    <a:pt x="39" y="31"/>
                    <a:pt x="38" y="28"/>
                  </a:cubicBezTo>
                  <a:cubicBezTo>
                    <a:pt x="36" y="1"/>
                    <a:pt x="36" y="1"/>
                    <a:pt x="36" y="1"/>
                  </a:cubicBezTo>
                  <a:cubicBezTo>
                    <a:pt x="36" y="1"/>
                    <a:pt x="36" y="0"/>
                    <a:pt x="36" y="0"/>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10" name="Freeform 33"/>
            <p:cNvSpPr/>
            <p:nvPr/>
          </p:nvSpPr>
          <p:spPr bwMode="auto">
            <a:xfrm>
              <a:off x="1957000" y="6003904"/>
              <a:ext cx="41710" cy="69744"/>
            </a:xfrm>
            <a:custGeom>
              <a:avLst/>
              <a:gdLst>
                <a:gd name="T0" fmla="*/ 6 w 26"/>
                <a:gd name="T1" fmla="*/ 1 h 43"/>
                <a:gd name="T2" fmla="*/ 5 w 26"/>
                <a:gd name="T3" fmla="*/ 0 h 43"/>
                <a:gd name="T4" fmla="*/ 5 w 26"/>
                <a:gd name="T5" fmla="*/ 0 h 43"/>
                <a:gd name="T6" fmla="*/ 4 w 26"/>
                <a:gd name="T7" fmla="*/ 0 h 43"/>
                <a:gd name="T8" fmla="*/ 2 w 26"/>
                <a:gd name="T9" fmla="*/ 1 h 43"/>
                <a:gd name="T10" fmla="*/ 1 w 26"/>
                <a:gd name="T11" fmla="*/ 2 h 43"/>
                <a:gd name="T12" fmla="*/ 0 w 26"/>
                <a:gd name="T13" fmla="*/ 2 h 43"/>
                <a:gd name="T14" fmla="*/ 0 w 26"/>
                <a:gd name="T15" fmla="*/ 3 h 43"/>
                <a:gd name="T16" fmla="*/ 0 w 26"/>
                <a:gd name="T17" fmla="*/ 3 h 43"/>
                <a:gd name="T18" fmla="*/ 21 w 26"/>
                <a:gd name="T19" fmla="*/ 42 h 43"/>
                <a:gd name="T20" fmla="*/ 21 w 26"/>
                <a:gd name="T21" fmla="*/ 42 h 43"/>
                <a:gd name="T22" fmla="*/ 22 w 26"/>
                <a:gd name="T23" fmla="*/ 43 h 43"/>
                <a:gd name="T24" fmla="*/ 23 w 26"/>
                <a:gd name="T25" fmla="*/ 42 h 43"/>
                <a:gd name="T26" fmla="*/ 24 w 26"/>
                <a:gd name="T27" fmla="*/ 42 h 43"/>
                <a:gd name="T28" fmla="*/ 25 w 26"/>
                <a:gd name="T29" fmla="*/ 41 h 43"/>
                <a:gd name="T30" fmla="*/ 26 w 26"/>
                <a:gd name="T31" fmla="*/ 41 h 43"/>
                <a:gd name="T32" fmla="*/ 26 w 26"/>
                <a:gd name="T33" fmla="*/ 40 h 43"/>
                <a:gd name="T34" fmla="*/ 26 w 26"/>
                <a:gd name="T35" fmla="*/ 39 h 43"/>
                <a:gd name="T36" fmla="*/ 6 w 26"/>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3">
                  <a:moveTo>
                    <a:pt x="6" y="1"/>
                  </a:moveTo>
                  <a:cubicBezTo>
                    <a:pt x="6" y="1"/>
                    <a:pt x="6" y="0"/>
                    <a:pt x="5" y="0"/>
                  </a:cubicBezTo>
                  <a:cubicBezTo>
                    <a:pt x="5" y="0"/>
                    <a:pt x="5" y="0"/>
                    <a:pt x="5" y="0"/>
                  </a:cubicBezTo>
                  <a:cubicBezTo>
                    <a:pt x="5" y="0"/>
                    <a:pt x="4" y="0"/>
                    <a:pt x="4" y="0"/>
                  </a:cubicBezTo>
                  <a:cubicBezTo>
                    <a:pt x="3" y="1"/>
                    <a:pt x="3" y="1"/>
                    <a:pt x="2" y="1"/>
                  </a:cubicBezTo>
                  <a:cubicBezTo>
                    <a:pt x="2" y="1"/>
                    <a:pt x="1" y="2"/>
                    <a:pt x="1" y="2"/>
                  </a:cubicBezTo>
                  <a:cubicBezTo>
                    <a:pt x="1" y="2"/>
                    <a:pt x="0" y="2"/>
                    <a:pt x="0" y="2"/>
                  </a:cubicBezTo>
                  <a:cubicBezTo>
                    <a:pt x="0" y="2"/>
                    <a:pt x="0" y="3"/>
                    <a:pt x="0" y="3"/>
                  </a:cubicBezTo>
                  <a:cubicBezTo>
                    <a:pt x="0" y="3"/>
                    <a:pt x="0" y="3"/>
                    <a:pt x="0" y="3"/>
                  </a:cubicBezTo>
                  <a:cubicBezTo>
                    <a:pt x="21" y="42"/>
                    <a:pt x="21" y="42"/>
                    <a:pt x="21" y="42"/>
                  </a:cubicBezTo>
                  <a:cubicBezTo>
                    <a:pt x="21" y="42"/>
                    <a:pt x="21" y="42"/>
                    <a:pt x="21" y="42"/>
                  </a:cubicBezTo>
                  <a:cubicBezTo>
                    <a:pt x="21" y="43"/>
                    <a:pt x="21" y="43"/>
                    <a:pt x="22" y="43"/>
                  </a:cubicBezTo>
                  <a:cubicBezTo>
                    <a:pt x="22" y="43"/>
                    <a:pt x="22" y="42"/>
                    <a:pt x="23" y="42"/>
                  </a:cubicBezTo>
                  <a:cubicBezTo>
                    <a:pt x="23" y="42"/>
                    <a:pt x="23" y="42"/>
                    <a:pt x="24" y="42"/>
                  </a:cubicBezTo>
                  <a:cubicBezTo>
                    <a:pt x="25" y="42"/>
                    <a:pt x="25" y="41"/>
                    <a:pt x="25" y="41"/>
                  </a:cubicBezTo>
                  <a:cubicBezTo>
                    <a:pt x="26" y="41"/>
                    <a:pt x="26" y="41"/>
                    <a:pt x="26" y="41"/>
                  </a:cubicBezTo>
                  <a:cubicBezTo>
                    <a:pt x="26" y="40"/>
                    <a:pt x="26" y="40"/>
                    <a:pt x="26" y="40"/>
                  </a:cubicBezTo>
                  <a:cubicBezTo>
                    <a:pt x="26" y="40"/>
                    <a:pt x="26" y="40"/>
                    <a:pt x="26" y="39"/>
                  </a:cubicBezTo>
                  <a:lnTo>
                    <a:pt x="6" y="1"/>
                  </a:ln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11" name="Freeform 34"/>
            <p:cNvSpPr/>
            <p:nvPr/>
          </p:nvSpPr>
          <p:spPr bwMode="auto">
            <a:xfrm>
              <a:off x="2122470" y="5816553"/>
              <a:ext cx="77949" cy="34188"/>
            </a:xfrm>
            <a:custGeom>
              <a:avLst/>
              <a:gdLst>
                <a:gd name="T0" fmla="*/ 47 w 48"/>
                <a:gd name="T1" fmla="*/ 15 h 21"/>
                <a:gd name="T2" fmla="*/ 3 w 48"/>
                <a:gd name="T3" fmla="*/ 1 h 21"/>
                <a:gd name="T4" fmla="*/ 3 w 48"/>
                <a:gd name="T5" fmla="*/ 1 h 21"/>
                <a:gd name="T6" fmla="*/ 2 w 48"/>
                <a:gd name="T7" fmla="*/ 1 h 21"/>
                <a:gd name="T8" fmla="*/ 2 w 48"/>
                <a:gd name="T9" fmla="*/ 2 h 21"/>
                <a:gd name="T10" fmla="*/ 1 w 48"/>
                <a:gd name="T11" fmla="*/ 3 h 21"/>
                <a:gd name="T12" fmla="*/ 1 w 48"/>
                <a:gd name="T13" fmla="*/ 4 h 21"/>
                <a:gd name="T14" fmla="*/ 0 w 48"/>
                <a:gd name="T15" fmla="*/ 5 h 21"/>
                <a:gd name="T16" fmla="*/ 1 w 48"/>
                <a:gd name="T17" fmla="*/ 6 h 21"/>
                <a:gd name="T18" fmla="*/ 1 w 48"/>
                <a:gd name="T19" fmla="*/ 6 h 21"/>
                <a:gd name="T20" fmla="*/ 45 w 48"/>
                <a:gd name="T21" fmla="*/ 21 h 21"/>
                <a:gd name="T22" fmla="*/ 46 w 48"/>
                <a:gd name="T23" fmla="*/ 21 h 21"/>
                <a:gd name="T24" fmla="*/ 46 w 48"/>
                <a:gd name="T25" fmla="*/ 21 h 21"/>
                <a:gd name="T26" fmla="*/ 47 w 48"/>
                <a:gd name="T27" fmla="*/ 20 h 21"/>
                <a:gd name="T28" fmla="*/ 47 w 48"/>
                <a:gd name="T29" fmla="*/ 18 h 21"/>
                <a:gd name="T30" fmla="*/ 48 w 48"/>
                <a:gd name="T31" fmla="*/ 17 h 21"/>
                <a:gd name="T32" fmla="*/ 48 w 48"/>
                <a:gd name="T33" fmla="*/ 16 h 21"/>
                <a:gd name="T34" fmla="*/ 48 w 48"/>
                <a:gd name="T35" fmla="*/ 16 h 21"/>
                <a:gd name="T36" fmla="*/ 47 w 48"/>
                <a:gd name="T3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21">
                  <a:moveTo>
                    <a:pt x="47" y="15"/>
                  </a:moveTo>
                  <a:cubicBezTo>
                    <a:pt x="3" y="1"/>
                    <a:pt x="3" y="1"/>
                    <a:pt x="3" y="1"/>
                  </a:cubicBezTo>
                  <a:cubicBezTo>
                    <a:pt x="3" y="0"/>
                    <a:pt x="3" y="0"/>
                    <a:pt x="3" y="1"/>
                  </a:cubicBezTo>
                  <a:cubicBezTo>
                    <a:pt x="3" y="1"/>
                    <a:pt x="2" y="1"/>
                    <a:pt x="2" y="1"/>
                  </a:cubicBezTo>
                  <a:cubicBezTo>
                    <a:pt x="2" y="1"/>
                    <a:pt x="2" y="1"/>
                    <a:pt x="2" y="2"/>
                  </a:cubicBezTo>
                  <a:cubicBezTo>
                    <a:pt x="1" y="2"/>
                    <a:pt x="1" y="2"/>
                    <a:pt x="1" y="3"/>
                  </a:cubicBezTo>
                  <a:cubicBezTo>
                    <a:pt x="1" y="3"/>
                    <a:pt x="1" y="4"/>
                    <a:pt x="1" y="4"/>
                  </a:cubicBezTo>
                  <a:cubicBezTo>
                    <a:pt x="1" y="5"/>
                    <a:pt x="0" y="5"/>
                    <a:pt x="0" y="5"/>
                  </a:cubicBezTo>
                  <a:cubicBezTo>
                    <a:pt x="0" y="6"/>
                    <a:pt x="1" y="6"/>
                    <a:pt x="1" y="6"/>
                  </a:cubicBezTo>
                  <a:cubicBezTo>
                    <a:pt x="1" y="6"/>
                    <a:pt x="1" y="6"/>
                    <a:pt x="1" y="6"/>
                  </a:cubicBezTo>
                  <a:cubicBezTo>
                    <a:pt x="45" y="21"/>
                    <a:pt x="45" y="21"/>
                    <a:pt x="45" y="21"/>
                  </a:cubicBezTo>
                  <a:cubicBezTo>
                    <a:pt x="45" y="21"/>
                    <a:pt x="45" y="21"/>
                    <a:pt x="46" y="21"/>
                  </a:cubicBezTo>
                  <a:cubicBezTo>
                    <a:pt x="46" y="21"/>
                    <a:pt x="46" y="21"/>
                    <a:pt x="46" y="21"/>
                  </a:cubicBezTo>
                  <a:cubicBezTo>
                    <a:pt x="46" y="20"/>
                    <a:pt x="47" y="20"/>
                    <a:pt x="47" y="20"/>
                  </a:cubicBezTo>
                  <a:cubicBezTo>
                    <a:pt x="47" y="19"/>
                    <a:pt x="47" y="19"/>
                    <a:pt x="47" y="18"/>
                  </a:cubicBezTo>
                  <a:cubicBezTo>
                    <a:pt x="48" y="18"/>
                    <a:pt x="48" y="17"/>
                    <a:pt x="48" y="17"/>
                  </a:cubicBezTo>
                  <a:cubicBezTo>
                    <a:pt x="48" y="17"/>
                    <a:pt x="48" y="16"/>
                    <a:pt x="48" y="16"/>
                  </a:cubicBezTo>
                  <a:cubicBezTo>
                    <a:pt x="48" y="16"/>
                    <a:pt x="48" y="16"/>
                    <a:pt x="48" y="16"/>
                  </a:cubicBezTo>
                  <a:cubicBezTo>
                    <a:pt x="48" y="15"/>
                    <a:pt x="48" y="15"/>
                    <a:pt x="47" y="15"/>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12" name="Freeform 35"/>
            <p:cNvSpPr/>
            <p:nvPr/>
          </p:nvSpPr>
          <p:spPr bwMode="auto">
            <a:xfrm>
              <a:off x="2104693" y="5845955"/>
              <a:ext cx="77949" cy="62906"/>
            </a:xfrm>
            <a:custGeom>
              <a:avLst/>
              <a:gdLst>
                <a:gd name="T0" fmla="*/ 45 w 48"/>
                <a:gd name="T1" fmla="*/ 14 h 39"/>
                <a:gd name="T2" fmla="*/ 40 w 48"/>
                <a:gd name="T3" fmla="*/ 10 h 39"/>
                <a:gd name="T4" fmla="*/ 35 w 48"/>
                <a:gd name="T5" fmla="*/ 9 h 39"/>
                <a:gd name="T6" fmla="*/ 31 w 48"/>
                <a:gd name="T7" fmla="*/ 10 h 39"/>
                <a:gd name="T8" fmla="*/ 27 w 48"/>
                <a:gd name="T9" fmla="*/ 12 h 39"/>
                <a:gd name="T10" fmla="*/ 23 w 48"/>
                <a:gd name="T11" fmla="*/ 14 h 39"/>
                <a:gd name="T12" fmla="*/ 20 w 48"/>
                <a:gd name="T13" fmla="*/ 17 h 39"/>
                <a:gd name="T14" fmla="*/ 16 w 48"/>
                <a:gd name="T15" fmla="*/ 19 h 39"/>
                <a:gd name="T16" fmla="*/ 13 w 48"/>
                <a:gd name="T17" fmla="*/ 20 h 39"/>
                <a:gd name="T18" fmla="*/ 9 w 48"/>
                <a:gd name="T19" fmla="*/ 20 h 39"/>
                <a:gd name="T20" fmla="*/ 7 w 48"/>
                <a:gd name="T21" fmla="*/ 18 h 39"/>
                <a:gd name="T22" fmla="*/ 6 w 48"/>
                <a:gd name="T23" fmla="*/ 16 h 39"/>
                <a:gd name="T24" fmla="*/ 6 w 48"/>
                <a:gd name="T25" fmla="*/ 14 h 39"/>
                <a:gd name="T26" fmla="*/ 7 w 48"/>
                <a:gd name="T27" fmla="*/ 10 h 39"/>
                <a:gd name="T28" fmla="*/ 9 w 48"/>
                <a:gd name="T29" fmla="*/ 7 h 39"/>
                <a:gd name="T30" fmla="*/ 11 w 48"/>
                <a:gd name="T31" fmla="*/ 5 h 39"/>
                <a:gd name="T32" fmla="*/ 13 w 48"/>
                <a:gd name="T33" fmla="*/ 4 h 39"/>
                <a:gd name="T34" fmla="*/ 14 w 48"/>
                <a:gd name="T35" fmla="*/ 3 h 39"/>
                <a:gd name="T36" fmla="*/ 14 w 48"/>
                <a:gd name="T37" fmla="*/ 3 h 39"/>
                <a:gd name="T38" fmla="*/ 14 w 48"/>
                <a:gd name="T39" fmla="*/ 2 h 39"/>
                <a:gd name="T40" fmla="*/ 13 w 48"/>
                <a:gd name="T41" fmla="*/ 2 h 39"/>
                <a:gd name="T42" fmla="*/ 12 w 48"/>
                <a:gd name="T43" fmla="*/ 1 h 39"/>
                <a:gd name="T44" fmla="*/ 11 w 48"/>
                <a:gd name="T45" fmla="*/ 1 h 39"/>
                <a:gd name="T46" fmla="*/ 10 w 48"/>
                <a:gd name="T47" fmla="*/ 0 h 39"/>
                <a:gd name="T48" fmla="*/ 10 w 48"/>
                <a:gd name="T49" fmla="*/ 0 h 39"/>
                <a:gd name="T50" fmla="*/ 9 w 48"/>
                <a:gd name="T51" fmla="*/ 1 h 39"/>
                <a:gd name="T52" fmla="*/ 7 w 48"/>
                <a:gd name="T53" fmla="*/ 1 h 39"/>
                <a:gd name="T54" fmla="*/ 5 w 48"/>
                <a:gd name="T55" fmla="*/ 3 h 39"/>
                <a:gd name="T56" fmla="*/ 3 w 48"/>
                <a:gd name="T57" fmla="*/ 5 h 39"/>
                <a:gd name="T58" fmla="*/ 2 w 48"/>
                <a:gd name="T59" fmla="*/ 8 h 39"/>
                <a:gd name="T60" fmla="*/ 0 w 48"/>
                <a:gd name="T61" fmla="*/ 13 h 39"/>
                <a:gd name="T62" fmla="*/ 0 w 48"/>
                <a:gd name="T63" fmla="*/ 18 h 39"/>
                <a:gd name="T64" fmla="*/ 3 w 48"/>
                <a:gd name="T65" fmla="*/ 22 h 39"/>
                <a:gd name="T66" fmla="*/ 7 w 48"/>
                <a:gd name="T67" fmla="*/ 25 h 39"/>
                <a:gd name="T68" fmla="*/ 12 w 48"/>
                <a:gd name="T69" fmla="*/ 27 h 39"/>
                <a:gd name="T70" fmla="*/ 17 w 48"/>
                <a:gd name="T71" fmla="*/ 26 h 39"/>
                <a:gd name="T72" fmla="*/ 20 w 48"/>
                <a:gd name="T73" fmla="*/ 24 h 39"/>
                <a:gd name="T74" fmla="*/ 24 w 48"/>
                <a:gd name="T75" fmla="*/ 22 h 39"/>
                <a:gd name="T76" fmla="*/ 28 w 48"/>
                <a:gd name="T77" fmla="*/ 19 h 39"/>
                <a:gd name="T78" fmla="*/ 31 w 48"/>
                <a:gd name="T79" fmla="*/ 17 h 39"/>
                <a:gd name="T80" fmla="*/ 34 w 48"/>
                <a:gd name="T81" fmla="*/ 16 h 39"/>
                <a:gd name="T82" fmla="*/ 38 w 48"/>
                <a:gd name="T83" fmla="*/ 16 h 39"/>
                <a:gd name="T84" fmla="*/ 41 w 48"/>
                <a:gd name="T85" fmla="*/ 18 h 39"/>
                <a:gd name="T86" fmla="*/ 42 w 48"/>
                <a:gd name="T87" fmla="*/ 21 h 39"/>
                <a:gd name="T88" fmla="*/ 42 w 48"/>
                <a:gd name="T89" fmla="*/ 24 h 39"/>
                <a:gd name="T90" fmla="*/ 41 w 48"/>
                <a:gd name="T91" fmla="*/ 27 h 39"/>
                <a:gd name="T92" fmla="*/ 39 w 48"/>
                <a:gd name="T93" fmla="*/ 31 h 39"/>
                <a:gd name="T94" fmla="*/ 36 w 48"/>
                <a:gd name="T95" fmla="*/ 34 h 39"/>
                <a:gd name="T96" fmla="*/ 33 w 48"/>
                <a:gd name="T97" fmla="*/ 35 h 39"/>
                <a:gd name="T98" fmla="*/ 32 w 48"/>
                <a:gd name="T99" fmla="*/ 36 h 39"/>
                <a:gd name="T100" fmla="*/ 32 w 48"/>
                <a:gd name="T101" fmla="*/ 37 h 39"/>
                <a:gd name="T102" fmla="*/ 32 w 48"/>
                <a:gd name="T103" fmla="*/ 37 h 39"/>
                <a:gd name="T104" fmla="*/ 33 w 48"/>
                <a:gd name="T105" fmla="*/ 38 h 39"/>
                <a:gd name="T106" fmla="*/ 34 w 48"/>
                <a:gd name="T107" fmla="*/ 38 h 39"/>
                <a:gd name="T108" fmla="*/ 36 w 48"/>
                <a:gd name="T109" fmla="*/ 39 h 39"/>
                <a:gd name="T110" fmla="*/ 37 w 48"/>
                <a:gd name="T111" fmla="*/ 39 h 39"/>
                <a:gd name="T112" fmla="*/ 39 w 48"/>
                <a:gd name="T113" fmla="*/ 38 h 39"/>
                <a:gd name="T114" fmla="*/ 41 w 48"/>
                <a:gd name="T115" fmla="*/ 36 h 39"/>
                <a:gd name="T116" fmla="*/ 44 w 48"/>
                <a:gd name="T117" fmla="*/ 33 h 39"/>
                <a:gd name="T118" fmla="*/ 46 w 48"/>
                <a:gd name="T119" fmla="*/ 30 h 39"/>
                <a:gd name="T120" fmla="*/ 48 w 48"/>
                <a:gd name="T121" fmla="*/ 24 h 39"/>
                <a:gd name="T122" fmla="*/ 48 w 48"/>
                <a:gd name="T123" fmla="*/ 19 h 39"/>
                <a:gd name="T124" fmla="*/ 45 w 48"/>
                <a:gd name="T125" fmla="*/ 1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 h="39">
                  <a:moveTo>
                    <a:pt x="45" y="14"/>
                  </a:moveTo>
                  <a:cubicBezTo>
                    <a:pt x="44" y="12"/>
                    <a:pt x="42" y="11"/>
                    <a:pt x="40" y="10"/>
                  </a:cubicBezTo>
                  <a:cubicBezTo>
                    <a:pt x="38" y="10"/>
                    <a:pt x="37" y="9"/>
                    <a:pt x="35" y="9"/>
                  </a:cubicBezTo>
                  <a:cubicBezTo>
                    <a:pt x="34" y="9"/>
                    <a:pt x="32" y="9"/>
                    <a:pt x="31" y="10"/>
                  </a:cubicBezTo>
                  <a:cubicBezTo>
                    <a:pt x="29" y="10"/>
                    <a:pt x="28" y="11"/>
                    <a:pt x="27" y="12"/>
                  </a:cubicBezTo>
                  <a:cubicBezTo>
                    <a:pt x="25" y="13"/>
                    <a:pt x="24" y="13"/>
                    <a:pt x="23" y="14"/>
                  </a:cubicBezTo>
                  <a:cubicBezTo>
                    <a:pt x="22" y="15"/>
                    <a:pt x="21" y="16"/>
                    <a:pt x="20" y="17"/>
                  </a:cubicBezTo>
                  <a:cubicBezTo>
                    <a:pt x="19" y="18"/>
                    <a:pt x="17" y="19"/>
                    <a:pt x="16" y="19"/>
                  </a:cubicBezTo>
                  <a:cubicBezTo>
                    <a:pt x="15" y="20"/>
                    <a:pt x="14" y="20"/>
                    <a:pt x="13" y="20"/>
                  </a:cubicBezTo>
                  <a:cubicBezTo>
                    <a:pt x="12" y="20"/>
                    <a:pt x="11" y="20"/>
                    <a:pt x="9" y="20"/>
                  </a:cubicBezTo>
                  <a:cubicBezTo>
                    <a:pt x="8" y="19"/>
                    <a:pt x="8" y="19"/>
                    <a:pt x="7" y="18"/>
                  </a:cubicBezTo>
                  <a:cubicBezTo>
                    <a:pt x="6" y="18"/>
                    <a:pt x="6" y="17"/>
                    <a:pt x="6" y="16"/>
                  </a:cubicBezTo>
                  <a:cubicBezTo>
                    <a:pt x="6" y="15"/>
                    <a:pt x="5" y="15"/>
                    <a:pt x="6" y="14"/>
                  </a:cubicBezTo>
                  <a:cubicBezTo>
                    <a:pt x="6" y="13"/>
                    <a:pt x="6" y="12"/>
                    <a:pt x="7" y="10"/>
                  </a:cubicBezTo>
                  <a:cubicBezTo>
                    <a:pt x="7" y="9"/>
                    <a:pt x="8" y="8"/>
                    <a:pt x="9" y="7"/>
                  </a:cubicBezTo>
                  <a:cubicBezTo>
                    <a:pt x="9" y="6"/>
                    <a:pt x="10" y="6"/>
                    <a:pt x="11" y="5"/>
                  </a:cubicBezTo>
                  <a:cubicBezTo>
                    <a:pt x="12" y="5"/>
                    <a:pt x="12" y="4"/>
                    <a:pt x="13" y="4"/>
                  </a:cubicBezTo>
                  <a:cubicBezTo>
                    <a:pt x="14" y="4"/>
                    <a:pt x="14" y="3"/>
                    <a:pt x="14" y="3"/>
                  </a:cubicBezTo>
                  <a:cubicBezTo>
                    <a:pt x="14" y="3"/>
                    <a:pt x="14" y="3"/>
                    <a:pt x="14" y="3"/>
                  </a:cubicBezTo>
                  <a:cubicBezTo>
                    <a:pt x="14" y="2"/>
                    <a:pt x="14" y="2"/>
                    <a:pt x="14" y="2"/>
                  </a:cubicBezTo>
                  <a:cubicBezTo>
                    <a:pt x="14" y="2"/>
                    <a:pt x="13" y="2"/>
                    <a:pt x="13" y="2"/>
                  </a:cubicBezTo>
                  <a:cubicBezTo>
                    <a:pt x="13" y="1"/>
                    <a:pt x="12" y="1"/>
                    <a:pt x="12" y="1"/>
                  </a:cubicBezTo>
                  <a:cubicBezTo>
                    <a:pt x="12" y="1"/>
                    <a:pt x="11" y="1"/>
                    <a:pt x="11" y="1"/>
                  </a:cubicBezTo>
                  <a:cubicBezTo>
                    <a:pt x="11" y="1"/>
                    <a:pt x="10" y="1"/>
                    <a:pt x="10" y="0"/>
                  </a:cubicBezTo>
                  <a:cubicBezTo>
                    <a:pt x="10" y="0"/>
                    <a:pt x="10" y="0"/>
                    <a:pt x="10" y="0"/>
                  </a:cubicBezTo>
                  <a:cubicBezTo>
                    <a:pt x="9" y="0"/>
                    <a:pt x="9" y="0"/>
                    <a:pt x="9" y="1"/>
                  </a:cubicBezTo>
                  <a:cubicBezTo>
                    <a:pt x="9" y="1"/>
                    <a:pt x="8" y="1"/>
                    <a:pt x="7" y="1"/>
                  </a:cubicBezTo>
                  <a:cubicBezTo>
                    <a:pt x="7" y="2"/>
                    <a:pt x="6" y="3"/>
                    <a:pt x="5" y="3"/>
                  </a:cubicBezTo>
                  <a:cubicBezTo>
                    <a:pt x="5" y="4"/>
                    <a:pt x="4" y="5"/>
                    <a:pt x="3" y="5"/>
                  </a:cubicBezTo>
                  <a:cubicBezTo>
                    <a:pt x="3" y="6"/>
                    <a:pt x="2" y="7"/>
                    <a:pt x="2" y="8"/>
                  </a:cubicBezTo>
                  <a:cubicBezTo>
                    <a:pt x="1" y="10"/>
                    <a:pt x="0" y="12"/>
                    <a:pt x="0" y="13"/>
                  </a:cubicBezTo>
                  <a:cubicBezTo>
                    <a:pt x="0" y="15"/>
                    <a:pt x="0" y="17"/>
                    <a:pt x="0" y="18"/>
                  </a:cubicBezTo>
                  <a:cubicBezTo>
                    <a:pt x="1" y="20"/>
                    <a:pt x="1" y="21"/>
                    <a:pt x="3" y="22"/>
                  </a:cubicBezTo>
                  <a:cubicBezTo>
                    <a:pt x="4" y="24"/>
                    <a:pt x="5" y="25"/>
                    <a:pt x="7" y="25"/>
                  </a:cubicBezTo>
                  <a:cubicBezTo>
                    <a:pt x="9" y="26"/>
                    <a:pt x="11" y="27"/>
                    <a:pt x="12" y="27"/>
                  </a:cubicBezTo>
                  <a:cubicBezTo>
                    <a:pt x="14" y="27"/>
                    <a:pt x="15" y="26"/>
                    <a:pt x="17" y="26"/>
                  </a:cubicBezTo>
                  <a:cubicBezTo>
                    <a:pt x="18" y="26"/>
                    <a:pt x="19" y="25"/>
                    <a:pt x="20" y="24"/>
                  </a:cubicBezTo>
                  <a:cubicBezTo>
                    <a:pt x="22" y="23"/>
                    <a:pt x="23" y="22"/>
                    <a:pt x="24" y="22"/>
                  </a:cubicBezTo>
                  <a:cubicBezTo>
                    <a:pt x="25" y="21"/>
                    <a:pt x="26" y="20"/>
                    <a:pt x="28" y="19"/>
                  </a:cubicBezTo>
                  <a:cubicBezTo>
                    <a:pt x="29" y="18"/>
                    <a:pt x="30" y="17"/>
                    <a:pt x="31" y="17"/>
                  </a:cubicBezTo>
                  <a:cubicBezTo>
                    <a:pt x="32" y="16"/>
                    <a:pt x="33" y="16"/>
                    <a:pt x="34" y="16"/>
                  </a:cubicBezTo>
                  <a:cubicBezTo>
                    <a:pt x="35" y="16"/>
                    <a:pt x="37" y="16"/>
                    <a:pt x="38" y="16"/>
                  </a:cubicBezTo>
                  <a:cubicBezTo>
                    <a:pt x="39" y="17"/>
                    <a:pt x="40" y="17"/>
                    <a:pt x="41" y="18"/>
                  </a:cubicBezTo>
                  <a:cubicBezTo>
                    <a:pt x="41" y="19"/>
                    <a:pt x="42" y="20"/>
                    <a:pt x="42" y="21"/>
                  </a:cubicBezTo>
                  <a:cubicBezTo>
                    <a:pt x="42" y="22"/>
                    <a:pt x="43" y="23"/>
                    <a:pt x="42" y="24"/>
                  </a:cubicBezTo>
                  <a:cubicBezTo>
                    <a:pt x="42" y="25"/>
                    <a:pt x="42" y="26"/>
                    <a:pt x="41" y="27"/>
                  </a:cubicBezTo>
                  <a:cubicBezTo>
                    <a:pt x="40" y="29"/>
                    <a:pt x="40" y="30"/>
                    <a:pt x="39" y="31"/>
                  </a:cubicBezTo>
                  <a:cubicBezTo>
                    <a:pt x="38" y="32"/>
                    <a:pt x="37" y="33"/>
                    <a:pt x="36" y="34"/>
                  </a:cubicBezTo>
                  <a:cubicBezTo>
                    <a:pt x="35" y="34"/>
                    <a:pt x="34" y="35"/>
                    <a:pt x="33" y="35"/>
                  </a:cubicBezTo>
                  <a:cubicBezTo>
                    <a:pt x="33" y="36"/>
                    <a:pt x="32" y="36"/>
                    <a:pt x="32" y="36"/>
                  </a:cubicBezTo>
                  <a:cubicBezTo>
                    <a:pt x="32" y="36"/>
                    <a:pt x="32" y="37"/>
                    <a:pt x="32" y="37"/>
                  </a:cubicBezTo>
                  <a:cubicBezTo>
                    <a:pt x="32" y="37"/>
                    <a:pt x="32" y="37"/>
                    <a:pt x="32" y="37"/>
                  </a:cubicBezTo>
                  <a:cubicBezTo>
                    <a:pt x="33" y="37"/>
                    <a:pt x="33" y="38"/>
                    <a:pt x="33" y="38"/>
                  </a:cubicBezTo>
                  <a:cubicBezTo>
                    <a:pt x="33" y="38"/>
                    <a:pt x="34" y="38"/>
                    <a:pt x="34" y="38"/>
                  </a:cubicBezTo>
                  <a:cubicBezTo>
                    <a:pt x="35" y="39"/>
                    <a:pt x="36" y="39"/>
                    <a:pt x="36" y="39"/>
                  </a:cubicBezTo>
                  <a:cubicBezTo>
                    <a:pt x="37" y="39"/>
                    <a:pt x="37" y="39"/>
                    <a:pt x="37" y="39"/>
                  </a:cubicBezTo>
                  <a:cubicBezTo>
                    <a:pt x="38" y="39"/>
                    <a:pt x="38" y="38"/>
                    <a:pt x="39" y="38"/>
                  </a:cubicBezTo>
                  <a:cubicBezTo>
                    <a:pt x="40" y="38"/>
                    <a:pt x="41" y="37"/>
                    <a:pt x="41" y="36"/>
                  </a:cubicBezTo>
                  <a:cubicBezTo>
                    <a:pt x="42" y="35"/>
                    <a:pt x="43" y="34"/>
                    <a:pt x="44" y="33"/>
                  </a:cubicBezTo>
                  <a:cubicBezTo>
                    <a:pt x="45" y="32"/>
                    <a:pt x="45" y="31"/>
                    <a:pt x="46" y="30"/>
                  </a:cubicBezTo>
                  <a:cubicBezTo>
                    <a:pt x="47" y="28"/>
                    <a:pt x="48" y="26"/>
                    <a:pt x="48" y="24"/>
                  </a:cubicBezTo>
                  <a:cubicBezTo>
                    <a:pt x="48" y="22"/>
                    <a:pt x="48" y="20"/>
                    <a:pt x="48" y="19"/>
                  </a:cubicBezTo>
                  <a:cubicBezTo>
                    <a:pt x="47" y="17"/>
                    <a:pt x="46" y="15"/>
                    <a:pt x="45" y="14"/>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13" name="Freeform 36"/>
            <p:cNvSpPr/>
            <p:nvPr/>
          </p:nvSpPr>
          <p:spPr bwMode="auto">
            <a:xfrm>
              <a:off x="2141616" y="5698946"/>
              <a:ext cx="81368" cy="54017"/>
            </a:xfrm>
            <a:custGeom>
              <a:avLst/>
              <a:gdLst>
                <a:gd name="T0" fmla="*/ 50 w 50"/>
                <a:gd name="T1" fmla="*/ 17 h 33"/>
                <a:gd name="T2" fmla="*/ 49 w 50"/>
                <a:gd name="T3" fmla="*/ 17 h 33"/>
                <a:gd name="T4" fmla="*/ 31 w 50"/>
                <a:gd name="T5" fmla="*/ 15 h 33"/>
                <a:gd name="T6" fmla="*/ 5 w 50"/>
                <a:gd name="T7" fmla="*/ 1 h 33"/>
                <a:gd name="T8" fmla="*/ 3 w 50"/>
                <a:gd name="T9" fmla="*/ 0 h 33"/>
                <a:gd name="T10" fmla="*/ 3 w 50"/>
                <a:gd name="T11" fmla="*/ 1 h 33"/>
                <a:gd name="T12" fmla="*/ 2 w 50"/>
                <a:gd name="T13" fmla="*/ 2 h 33"/>
                <a:gd name="T14" fmla="*/ 2 w 50"/>
                <a:gd name="T15" fmla="*/ 4 h 33"/>
                <a:gd name="T16" fmla="*/ 2 w 50"/>
                <a:gd name="T17" fmla="*/ 5 h 33"/>
                <a:gd name="T18" fmla="*/ 2 w 50"/>
                <a:gd name="T19" fmla="*/ 6 h 33"/>
                <a:gd name="T20" fmla="*/ 2 w 50"/>
                <a:gd name="T21" fmla="*/ 7 h 33"/>
                <a:gd name="T22" fmla="*/ 3 w 50"/>
                <a:gd name="T23" fmla="*/ 7 h 33"/>
                <a:gd name="T24" fmla="*/ 17 w 50"/>
                <a:gd name="T25" fmla="*/ 14 h 33"/>
                <a:gd name="T26" fmla="*/ 21 w 50"/>
                <a:gd name="T27" fmla="*/ 16 h 33"/>
                <a:gd name="T28" fmla="*/ 25 w 50"/>
                <a:gd name="T29" fmla="*/ 18 h 33"/>
                <a:gd name="T30" fmla="*/ 25 w 50"/>
                <a:gd name="T31" fmla="*/ 18 h 33"/>
                <a:gd name="T32" fmla="*/ 20 w 50"/>
                <a:gd name="T33" fmla="*/ 19 h 33"/>
                <a:gd name="T34" fmla="*/ 16 w 50"/>
                <a:gd name="T35" fmla="*/ 21 h 33"/>
                <a:gd name="T36" fmla="*/ 1 w 50"/>
                <a:gd name="T37" fmla="*/ 26 h 33"/>
                <a:gd name="T38" fmla="*/ 1 w 50"/>
                <a:gd name="T39" fmla="*/ 27 h 33"/>
                <a:gd name="T40" fmla="*/ 0 w 50"/>
                <a:gd name="T41" fmla="*/ 27 h 33"/>
                <a:gd name="T42" fmla="*/ 0 w 50"/>
                <a:gd name="T43" fmla="*/ 28 h 33"/>
                <a:gd name="T44" fmla="*/ 0 w 50"/>
                <a:gd name="T45" fmla="*/ 30 h 33"/>
                <a:gd name="T46" fmla="*/ 0 w 50"/>
                <a:gd name="T47" fmla="*/ 32 h 33"/>
                <a:gd name="T48" fmla="*/ 0 w 50"/>
                <a:gd name="T49" fmla="*/ 33 h 33"/>
                <a:gd name="T50" fmla="*/ 1 w 50"/>
                <a:gd name="T51" fmla="*/ 33 h 33"/>
                <a:gd name="T52" fmla="*/ 2 w 50"/>
                <a:gd name="T53" fmla="*/ 32 h 33"/>
                <a:gd name="T54" fmla="*/ 31 w 50"/>
                <a:gd name="T55" fmla="*/ 21 h 33"/>
                <a:gd name="T56" fmla="*/ 49 w 50"/>
                <a:gd name="T57" fmla="*/ 23 h 33"/>
                <a:gd name="T58" fmla="*/ 49 w 50"/>
                <a:gd name="T59" fmla="*/ 23 h 33"/>
                <a:gd name="T60" fmla="*/ 50 w 50"/>
                <a:gd name="T61" fmla="*/ 22 h 33"/>
                <a:gd name="T62" fmla="*/ 50 w 50"/>
                <a:gd name="T63" fmla="*/ 21 h 33"/>
                <a:gd name="T64" fmla="*/ 50 w 50"/>
                <a:gd name="T65" fmla="*/ 20 h 33"/>
                <a:gd name="T66" fmla="*/ 50 w 50"/>
                <a:gd name="T67" fmla="*/ 18 h 33"/>
                <a:gd name="T68" fmla="*/ 50 w 50"/>
                <a:gd name="T69" fmla="*/ 17 h 33"/>
                <a:gd name="T70" fmla="*/ 50 w 50"/>
                <a:gd name="T71"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 h="33">
                  <a:moveTo>
                    <a:pt x="50" y="17"/>
                  </a:moveTo>
                  <a:cubicBezTo>
                    <a:pt x="49" y="17"/>
                    <a:pt x="49" y="17"/>
                    <a:pt x="49" y="17"/>
                  </a:cubicBezTo>
                  <a:cubicBezTo>
                    <a:pt x="31" y="15"/>
                    <a:pt x="31" y="15"/>
                    <a:pt x="31" y="15"/>
                  </a:cubicBezTo>
                  <a:cubicBezTo>
                    <a:pt x="5" y="1"/>
                    <a:pt x="5" y="1"/>
                    <a:pt x="5" y="1"/>
                  </a:cubicBezTo>
                  <a:cubicBezTo>
                    <a:pt x="4" y="1"/>
                    <a:pt x="4" y="1"/>
                    <a:pt x="3" y="0"/>
                  </a:cubicBezTo>
                  <a:cubicBezTo>
                    <a:pt x="3" y="0"/>
                    <a:pt x="3" y="0"/>
                    <a:pt x="3" y="1"/>
                  </a:cubicBezTo>
                  <a:cubicBezTo>
                    <a:pt x="2" y="1"/>
                    <a:pt x="2" y="1"/>
                    <a:pt x="2" y="2"/>
                  </a:cubicBezTo>
                  <a:cubicBezTo>
                    <a:pt x="2" y="2"/>
                    <a:pt x="2" y="3"/>
                    <a:pt x="2" y="4"/>
                  </a:cubicBezTo>
                  <a:cubicBezTo>
                    <a:pt x="2" y="4"/>
                    <a:pt x="2" y="5"/>
                    <a:pt x="2" y="5"/>
                  </a:cubicBezTo>
                  <a:cubicBezTo>
                    <a:pt x="2" y="5"/>
                    <a:pt x="2" y="6"/>
                    <a:pt x="2" y="6"/>
                  </a:cubicBezTo>
                  <a:cubicBezTo>
                    <a:pt x="2" y="6"/>
                    <a:pt x="2" y="6"/>
                    <a:pt x="2" y="7"/>
                  </a:cubicBezTo>
                  <a:cubicBezTo>
                    <a:pt x="3" y="7"/>
                    <a:pt x="3" y="7"/>
                    <a:pt x="3" y="7"/>
                  </a:cubicBezTo>
                  <a:cubicBezTo>
                    <a:pt x="17" y="14"/>
                    <a:pt x="17" y="14"/>
                    <a:pt x="17" y="14"/>
                  </a:cubicBezTo>
                  <a:cubicBezTo>
                    <a:pt x="18" y="15"/>
                    <a:pt x="19" y="15"/>
                    <a:pt x="21" y="16"/>
                  </a:cubicBezTo>
                  <a:cubicBezTo>
                    <a:pt x="22" y="17"/>
                    <a:pt x="23" y="17"/>
                    <a:pt x="25" y="18"/>
                  </a:cubicBezTo>
                  <a:cubicBezTo>
                    <a:pt x="25" y="18"/>
                    <a:pt x="25" y="18"/>
                    <a:pt x="25" y="18"/>
                  </a:cubicBezTo>
                  <a:cubicBezTo>
                    <a:pt x="23" y="18"/>
                    <a:pt x="22" y="19"/>
                    <a:pt x="20" y="19"/>
                  </a:cubicBezTo>
                  <a:cubicBezTo>
                    <a:pt x="19" y="20"/>
                    <a:pt x="17" y="20"/>
                    <a:pt x="16" y="21"/>
                  </a:cubicBezTo>
                  <a:cubicBezTo>
                    <a:pt x="1" y="26"/>
                    <a:pt x="1" y="26"/>
                    <a:pt x="1" y="26"/>
                  </a:cubicBezTo>
                  <a:cubicBezTo>
                    <a:pt x="1" y="26"/>
                    <a:pt x="1" y="26"/>
                    <a:pt x="1" y="27"/>
                  </a:cubicBezTo>
                  <a:cubicBezTo>
                    <a:pt x="1" y="27"/>
                    <a:pt x="1" y="27"/>
                    <a:pt x="0" y="27"/>
                  </a:cubicBezTo>
                  <a:cubicBezTo>
                    <a:pt x="0" y="27"/>
                    <a:pt x="0" y="28"/>
                    <a:pt x="0" y="28"/>
                  </a:cubicBezTo>
                  <a:cubicBezTo>
                    <a:pt x="0" y="29"/>
                    <a:pt x="0" y="29"/>
                    <a:pt x="0" y="30"/>
                  </a:cubicBezTo>
                  <a:cubicBezTo>
                    <a:pt x="0" y="31"/>
                    <a:pt x="0" y="31"/>
                    <a:pt x="0" y="32"/>
                  </a:cubicBezTo>
                  <a:cubicBezTo>
                    <a:pt x="0" y="32"/>
                    <a:pt x="0" y="32"/>
                    <a:pt x="0" y="33"/>
                  </a:cubicBezTo>
                  <a:cubicBezTo>
                    <a:pt x="0" y="33"/>
                    <a:pt x="1" y="33"/>
                    <a:pt x="1" y="33"/>
                  </a:cubicBezTo>
                  <a:cubicBezTo>
                    <a:pt x="1" y="33"/>
                    <a:pt x="2" y="33"/>
                    <a:pt x="2" y="32"/>
                  </a:cubicBezTo>
                  <a:cubicBezTo>
                    <a:pt x="31" y="21"/>
                    <a:pt x="31" y="21"/>
                    <a:pt x="31" y="21"/>
                  </a:cubicBezTo>
                  <a:cubicBezTo>
                    <a:pt x="49" y="23"/>
                    <a:pt x="49" y="23"/>
                    <a:pt x="49" y="23"/>
                  </a:cubicBezTo>
                  <a:cubicBezTo>
                    <a:pt x="49" y="23"/>
                    <a:pt x="49" y="23"/>
                    <a:pt x="49" y="23"/>
                  </a:cubicBezTo>
                  <a:cubicBezTo>
                    <a:pt x="49" y="22"/>
                    <a:pt x="49" y="22"/>
                    <a:pt x="50" y="22"/>
                  </a:cubicBezTo>
                  <a:cubicBezTo>
                    <a:pt x="50" y="22"/>
                    <a:pt x="50" y="22"/>
                    <a:pt x="50" y="21"/>
                  </a:cubicBezTo>
                  <a:cubicBezTo>
                    <a:pt x="50" y="21"/>
                    <a:pt x="50" y="20"/>
                    <a:pt x="50" y="20"/>
                  </a:cubicBezTo>
                  <a:cubicBezTo>
                    <a:pt x="50" y="19"/>
                    <a:pt x="50" y="19"/>
                    <a:pt x="50" y="18"/>
                  </a:cubicBezTo>
                  <a:cubicBezTo>
                    <a:pt x="50" y="18"/>
                    <a:pt x="50" y="18"/>
                    <a:pt x="50" y="17"/>
                  </a:cubicBezTo>
                  <a:cubicBezTo>
                    <a:pt x="50" y="17"/>
                    <a:pt x="50" y="17"/>
                    <a:pt x="50" y="17"/>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14" name="Freeform 37"/>
            <p:cNvSpPr/>
            <p:nvPr/>
          </p:nvSpPr>
          <p:spPr bwMode="auto">
            <a:xfrm>
              <a:off x="2128624" y="5757750"/>
              <a:ext cx="84786" cy="54017"/>
            </a:xfrm>
            <a:custGeom>
              <a:avLst/>
              <a:gdLst>
                <a:gd name="T0" fmla="*/ 52 w 52"/>
                <a:gd name="T1" fmla="*/ 22 h 33"/>
                <a:gd name="T2" fmla="*/ 51 w 52"/>
                <a:gd name="T3" fmla="*/ 22 h 33"/>
                <a:gd name="T4" fmla="*/ 10 w 52"/>
                <a:gd name="T5" fmla="*/ 14 h 33"/>
                <a:gd name="T6" fmla="*/ 13 w 52"/>
                <a:gd name="T7" fmla="*/ 2 h 33"/>
                <a:gd name="T8" fmla="*/ 13 w 52"/>
                <a:gd name="T9" fmla="*/ 1 h 33"/>
                <a:gd name="T10" fmla="*/ 12 w 52"/>
                <a:gd name="T11" fmla="*/ 1 h 33"/>
                <a:gd name="T12" fmla="*/ 11 w 52"/>
                <a:gd name="T13" fmla="*/ 0 h 33"/>
                <a:gd name="T14" fmla="*/ 10 w 52"/>
                <a:gd name="T15" fmla="*/ 0 h 33"/>
                <a:gd name="T16" fmla="*/ 9 w 52"/>
                <a:gd name="T17" fmla="*/ 0 h 33"/>
                <a:gd name="T18" fmla="*/ 8 w 52"/>
                <a:gd name="T19" fmla="*/ 0 h 33"/>
                <a:gd name="T20" fmla="*/ 8 w 52"/>
                <a:gd name="T21" fmla="*/ 0 h 33"/>
                <a:gd name="T22" fmla="*/ 7 w 52"/>
                <a:gd name="T23" fmla="*/ 1 h 33"/>
                <a:gd name="T24" fmla="*/ 0 w 52"/>
                <a:gd name="T25" fmla="*/ 31 h 33"/>
                <a:gd name="T26" fmla="*/ 0 w 52"/>
                <a:gd name="T27" fmla="*/ 32 h 33"/>
                <a:gd name="T28" fmla="*/ 1 w 52"/>
                <a:gd name="T29" fmla="*/ 32 h 33"/>
                <a:gd name="T30" fmla="*/ 1 w 52"/>
                <a:gd name="T31" fmla="*/ 33 h 33"/>
                <a:gd name="T32" fmla="*/ 3 w 52"/>
                <a:gd name="T33" fmla="*/ 33 h 33"/>
                <a:gd name="T34" fmla="*/ 4 w 52"/>
                <a:gd name="T35" fmla="*/ 33 h 33"/>
                <a:gd name="T36" fmla="*/ 5 w 52"/>
                <a:gd name="T37" fmla="*/ 33 h 33"/>
                <a:gd name="T38" fmla="*/ 5 w 52"/>
                <a:gd name="T39" fmla="*/ 33 h 33"/>
                <a:gd name="T40" fmla="*/ 6 w 52"/>
                <a:gd name="T41" fmla="*/ 32 h 33"/>
                <a:gd name="T42" fmla="*/ 8 w 52"/>
                <a:gd name="T43" fmla="*/ 20 h 33"/>
                <a:gd name="T44" fmla="*/ 50 w 52"/>
                <a:gd name="T45" fmla="*/ 28 h 33"/>
                <a:gd name="T46" fmla="*/ 50 w 52"/>
                <a:gd name="T47" fmla="*/ 28 h 33"/>
                <a:gd name="T48" fmla="*/ 51 w 52"/>
                <a:gd name="T49" fmla="*/ 28 h 33"/>
                <a:gd name="T50" fmla="*/ 51 w 52"/>
                <a:gd name="T51" fmla="*/ 27 h 33"/>
                <a:gd name="T52" fmla="*/ 52 w 52"/>
                <a:gd name="T53" fmla="*/ 25 h 33"/>
                <a:gd name="T54" fmla="*/ 52 w 52"/>
                <a:gd name="T55" fmla="*/ 24 h 33"/>
                <a:gd name="T56" fmla="*/ 52 w 52"/>
                <a:gd name="T57" fmla="*/ 23 h 33"/>
                <a:gd name="T58" fmla="*/ 52 w 52"/>
                <a:gd name="T5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33">
                  <a:moveTo>
                    <a:pt x="52" y="22"/>
                  </a:moveTo>
                  <a:cubicBezTo>
                    <a:pt x="52" y="22"/>
                    <a:pt x="51" y="22"/>
                    <a:pt x="51" y="22"/>
                  </a:cubicBezTo>
                  <a:cubicBezTo>
                    <a:pt x="10" y="14"/>
                    <a:pt x="10" y="14"/>
                    <a:pt x="10" y="14"/>
                  </a:cubicBezTo>
                  <a:cubicBezTo>
                    <a:pt x="13" y="2"/>
                    <a:pt x="13" y="2"/>
                    <a:pt x="13" y="2"/>
                  </a:cubicBezTo>
                  <a:cubicBezTo>
                    <a:pt x="13" y="2"/>
                    <a:pt x="13" y="1"/>
                    <a:pt x="13" y="1"/>
                  </a:cubicBezTo>
                  <a:cubicBezTo>
                    <a:pt x="13" y="1"/>
                    <a:pt x="12" y="1"/>
                    <a:pt x="12" y="1"/>
                  </a:cubicBezTo>
                  <a:cubicBezTo>
                    <a:pt x="12" y="1"/>
                    <a:pt x="12" y="0"/>
                    <a:pt x="11" y="0"/>
                  </a:cubicBezTo>
                  <a:cubicBezTo>
                    <a:pt x="11" y="0"/>
                    <a:pt x="11" y="0"/>
                    <a:pt x="10" y="0"/>
                  </a:cubicBezTo>
                  <a:cubicBezTo>
                    <a:pt x="10" y="0"/>
                    <a:pt x="9" y="0"/>
                    <a:pt x="9" y="0"/>
                  </a:cubicBezTo>
                  <a:cubicBezTo>
                    <a:pt x="9" y="0"/>
                    <a:pt x="8" y="0"/>
                    <a:pt x="8" y="0"/>
                  </a:cubicBezTo>
                  <a:cubicBezTo>
                    <a:pt x="8" y="0"/>
                    <a:pt x="8" y="0"/>
                    <a:pt x="8" y="0"/>
                  </a:cubicBezTo>
                  <a:cubicBezTo>
                    <a:pt x="7" y="0"/>
                    <a:pt x="7" y="0"/>
                    <a:pt x="7" y="1"/>
                  </a:cubicBezTo>
                  <a:cubicBezTo>
                    <a:pt x="0" y="31"/>
                    <a:pt x="0" y="31"/>
                    <a:pt x="0" y="31"/>
                  </a:cubicBezTo>
                  <a:cubicBezTo>
                    <a:pt x="0" y="31"/>
                    <a:pt x="0" y="32"/>
                    <a:pt x="0" y="32"/>
                  </a:cubicBezTo>
                  <a:cubicBezTo>
                    <a:pt x="0" y="32"/>
                    <a:pt x="0" y="32"/>
                    <a:pt x="1" y="32"/>
                  </a:cubicBezTo>
                  <a:cubicBezTo>
                    <a:pt x="1" y="32"/>
                    <a:pt x="1" y="32"/>
                    <a:pt x="1" y="33"/>
                  </a:cubicBezTo>
                  <a:cubicBezTo>
                    <a:pt x="2" y="33"/>
                    <a:pt x="2" y="33"/>
                    <a:pt x="3" y="33"/>
                  </a:cubicBezTo>
                  <a:cubicBezTo>
                    <a:pt x="3" y="33"/>
                    <a:pt x="4" y="33"/>
                    <a:pt x="4" y="33"/>
                  </a:cubicBezTo>
                  <a:cubicBezTo>
                    <a:pt x="4" y="33"/>
                    <a:pt x="5" y="33"/>
                    <a:pt x="5" y="33"/>
                  </a:cubicBezTo>
                  <a:cubicBezTo>
                    <a:pt x="5" y="33"/>
                    <a:pt x="5" y="33"/>
                    <a:pt x="5" y="33"/>
                  </a:cubicBezTo>
                  <a:cubicBezTo>
                    <a:pt x="5" y="33"/>
                    <a:pt x="6" y="32"/>
                    <a:pt x="6" y="32"/>
                  </a:cubicBezTo>
                  <a:cubicBezTo>
                    <a:pt x="8" y="20"/>
                    <a:pt x="8" y="20"/>
                    <a:pt x="8" y="20"/>
                  </a:cubicBezTo>
                  <a:cubicBezTo>
                    <a:pt x="50" y="28"/>
                    <a:pt x="50" y="28"/>
                    <a:pt x="50" y="28"/>
                  </a:cubicBezTo>
                  <a:cubicBezTo>
                    <a:pt x="50" y="28"/>
                    <a:pt x="50" y="28"/>
                    <a:pt x="50" y="28"/>
                  </a:cubicBezTo>
                  <a:cubicBezTo>
                    <a:pt x="51" y="28"/>
                    <a:pt x="51" y="28"/>
                    <a:pt x="51" y="28"/>
                  </a:cubicBezTo>
                  <a:cubicBezTo>
                    <a:pt x="51" y="27"/>
                    <a:pt x="51" y="27"/>
                    <a:pt x="51" y="27"/>
                  </a:cubicBezTo>
                  <a:cubicBezTo>
                    <a:pt x="51" y="26"/>
                    <a:pt x="52" y="26"/>
                    <a:pt x="52" y="25"/>
                  </a:cubicBezTo>
                  <a:cubicBezTo>
                    <a:pt x="52" y="25"/>
                    <a:pt x="52" y="24"/>
                    <a:pt x="52" y="24"/>
                  </a:cubicBezTo>
                  <a:cubicBezTo>
                    <a:pt x="52" y="23"/>
                    <a:pt x="52" y="23"/>
                    <a:pt x="52" y="23"/>
                  </a:cubicBezTo>
                  <a:cubicBezTo>
                    <a:pt x="52" y="23"/>
                    <a:pt x="52" y="23"/>
                    <a:pt x="52" y="22"/>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15" name="Freeform 38"/>
            <p:cNvSpPr/>
            <p:nvPr/>
          </p:nvSpPr>
          <p:spPr bwMode="auto">
            <a:xfrm>
              <a:off x="1752556" y="5153989"/>
              <a:ext cx="1368" cy="2735"/>
            </a:xfrm>
            <a:custGeom>
              <a:avLst/>
              <a:gdLst>
                <a:gd name="T0" fmla="*/ 0 w 2"/>
                <a:gd name="T1" fmla="*/ 4 h 4"/>
                <a:gd name="T2" fmla="*/ 0 w 2"/>
                <a:gd name="T3" fmla="*/ 2 h 4"/>
                <a:gd name="T4" fmla="*/ 2 w 2"/>
                <a:gd name="T5" fmla="*/ 2 h 4"/>
                <a:gd name="T6" fmla="*/ 2 w 2"/>
                <a:gd name="T7" fmla="*/ 2 h 4"/>
                <a:gd name="T8" fmla="*/ 2 w 2"/>
                <a:gd name="T9" fmla="*/ 0 h 4"/>
                <a:gd name="T10" fmla="*/ 0 w 2"/>
                <a:gd name="T11" fmla="*/ 4 h 4"/>
                <a:gd name="T12" fmla="*/ 0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lnTo>
                    <a:pt x="0" y="2"/>
                  </a:lnTo>
                  <a:lnTo>
                    <a:pt x="2" y="2"/>
                  </a:lnTo>
                  <a:lnTo>
                    <a:pt x="2" y="2"/>
                  </a:lnTo>
                  <a:lnTo>
                    <a:pt x="2" y="0"/>
                  </a:lnTo>
                  <a:lnTo>
                    <a:pt x="0" y="4"/>
                  </a:lnTo>
                  <a:lnTo>
                    <a:pt x="0" y="4"/>
                  </a:lnTo>
                  <a:lnTo>
                    <a:pt x="0" y="4"/>
                  </a:ln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16" name="Freeform 39"/>
            <p:cNvSpPr/>
            <p:nvPr/>
          </p:nvSpPr>
          <p:spPr bwMode="auto">
            <a:xfrm>
              <a:off x="1750505" y="5156724"/>
              <a:ext cx="2051" cy="0"/>
            </a:xfrm>
            <a:custGeom>
              <a:avLst/>
              <a:gdLst>
                <a:gd name="T0" fmla="*/ 0 w 3"/>
                <a:gd name="T1" fmla="*/ 3 w 3"/>
                <a:gd name="T2" fmla="*/ 3 w 3"/>
                <a:gd name="T3" fmla="*/ 0 w 3"/>
                <a:gd name="T4" fmla="*/ 0 w 3"/>
                <a:gd name="T5" fmla="*/ 0 w 3"/>
              </a:gdLst>
              <a:ahLst/>
              <a:cxnLst>
                <a:cxn ang="0">
                  <a:pos x="T0" y="0"/>
                </a:cxn>
                <a:cxn ang="0">
                  <a:pos x="T1" y="0"/>
                </a:cxn>
                <a:cxn ang="0">
                  <a:pos x="T2" y="0"/>
                </a:cxn>
                <a:cxn ang="0">
                  <a:pos x="T3" y="0"/>
                </a:cxn>
                <a:cxn ang="0">
                  <a:pos x="T4" y="0"/>
                </a:cxn>
                <a:cxn ang="0">
                  <a:pos x="T5" y="0"/>
                </a:cxn>
              </a:cxnLst>
              <a:rect l="0" t="0" r="r" b="b"/>
              <a:pathLst>
                <a:path w="3">
                  <a:moveTo>
                    <a:pt x="0" y="0"/>
                  </a:moveTo>
                  <a:lnTo>
                    <a:pt x="3" y="0"/>
                  </a:lnTo>
                  <a:lnTo>
                    <a:pt x="3" y="0"/>
                  </a:lnTo>
                  <a:lnTo>
                    <a:pt x="0" y="0"/>
                  </a:lnTo>
                  <a:lnTo>
                    <a:pt x="0" y="0"/>
                  </a:lnTo>
                  <a:lnTo>
                    <a:pt x="0" y="0"/>
                  </a:ln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17" name="Freeform 40"/>
            <p:cNvSpPr/>
            <p:nvPr/>
          </p:nvSpPr>
          <p:spPr bwMode="auto">
            <a:xfrm>
              <a:off x="1753923" y="5150570"/>
              <a:ext cx="0" cy="1368"/>
            </a:xfrm>
            <a:custGeom>
              <a:avLst/>
              <a:gdLst>
                <a:gd name="T0" fmla="*/ 2 h 2"/>
                <a:gd name="T1" fmla="*/ 0 h 2"/>
                <a:gd name="T2" fmla="*/ 2 h 2"/>
                <a:gd name="T3" fmla="*/ 2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2"/>
                  </a:lnTo>
                  <a:lnTo>
                    <a:pt x="0" y="2"/>
                  </a:lnTo>
                  <a:lnTo>
                    <a:pt x="0" y="2"/>
                  </a:ln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18" name="Freeform 41"/>
            <p:cNvSpPr/>
            <p:nvPr/>
          </p:nvSpPr>
          <p:spPr bwMode="auto">
            <a:xfrm>
              <a:off x="1737513" y="5151938"/>
              <a:ext cx="2051" cy="2051"/>
            </a:xfrm>
            <a:custGeom>
              <a:avLst/>
              <a:gdLst>
                <a:gd name="T0" fmla="*/ 0 w 3"/>
                <a:gd name="T1" fmla="*/ 0 h 3"/>
                <a:gd name="T2" fmla="*/ 0 w 3"/>
                <a:gd name="T3" fmla="*/ 3 h 3"/>
                <a:gd name="T4" fmla="*/ 3 w 3"/>
                <a:gd name="T5" fmla="*/ 3 h 3"/>
                <a:gd name="T6" fmla="*/ 0 w 3"/>
                <a:gd name="T7" fmla="*/ 0 h 3"/>
                <a:gd name="T8" fmla="*/ 0 w 3"/>
                <a:gd name="T9" fmla="*/ 0 h 3"/>
                <a:gd name="T10" fmla="*/ 0 w 3"/>
                <a:gd name="T11" fmla="*/ 0 h 3"/>
                <a:gd name="T12" fmla="*/ 0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0"/>
                  </a:moveTo>
                  <a:lnTo>
                    <a:pt x="0" y="3"/>
                  </a:lnTo>
                  <a:lnTo>
                    <a:pt x="3" y="3"/>
                  </a:lnTo>
                  <a:lnTo>
                    <a:pt x="0" y="0"/>
                  </a:lnTo>
                  <a:lnTo>
                    <a:pt x="0" y="0"/>
                  </a:lnTo>
                  <a:lnTo>
                    <a:pt x="0" y="0"/>
                  </a:lnTo>
                  <a:lnTo>
                    <a:pt x="0" y="0"/>
                  </a:ln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19" name="Freeform 42"/>
            <p:cNvSpPr/>
            <p:nvPr/>
          </p:nvSpPr>
          <p:spPr bwMode="auto">
            <a:xfrm>
              <a:off x="1684180" y="5134160"/>
              <a:ext cx="16410" cy="11624"/>
            </a:xfrm>
            <a:custGeom>
              <a:avLst/>
              <a:gdLst>
                <a:gd name="T0" fmla="*/ 1 w 10"/>
                <a:gd name="T1" fmla="*/ 3 h 7"/>
                <a:gd name="T2" fmla="*/ 1 w 10"/>
                <a:gd name="T3" fmla="*/ 4 h 7"/>
                <a:gd name="T4" fmla="*/ 2 w 10"/>
                <a:gd name="T5" fmla="*/ 4 h 7"/>
                <a:gd name="T6" fmla="*/ 2 w 10"/>
                <a:gd name="T7" fmla="*/ 5 h 7"/>
                <a:gd name="T8" fmla="*/ 2 w 10"/>
                <a:gd name="T9" fmla="*/ 6 h 7"/>
                <a:gd name="T10" fmla="*/ 3 w 10"/>
                <a:gd name="T11" fmla="*/ 6 h 7"/>
                <a:gd name="T12" fmla="*/ 3 w 10"/>
                <a:gd name="T13" fmla="*/ 6 h 7"/>
                <a:gd name="T14" fmla="*/ 4 w 10"/>
                <a:gd name="T15" fmla="*/ 6 h 7"/>
                <a:gd name="T16" fmla="*/ 4 w 10"/>
                <a:gd name="T17" fmla="*/ 6 h 7"/>
                <a:gd name="T18" fmla="*/ 5 w 10"/>
                <a:gd name="T19" fmla="*/ 6 h 7"/>
                <a:gd name="T20" fmla="*/ 6 w 10"/>
                <a:gd name="T21" fmla="*/ 7 h 7"/>
                <a:gd name="T22" fmla="*/ 6 w 10"/>
                <a:gd name="T23" fmla="*/ 7 h 7"/>
                <a:gd name="T24" fmla="*/ 6 w 10"/>
                <a:gd name="T25" fmla="*/ 7 h 7"/>
                <a:gd name="T26" fmla="*/ 7 w 10"/>
                <a:gd name="T27" fmla="*/ 7 h 7"/>
                <a:gd name="T28" fmla="*/ 7 w 10"/>
                <a:gd name="T29" fmla="*/ 7 h 7"/>
                <a:gd name="T30" fmla="*/ 7 w 10"/>
                <a:gd name="T31" fmla="*/ 7 h 7"/>
                <a:gd name="T32" fmla="*/ 8 w 10"/>
                <a:gd name="T33" fmla="*/ 7 h 7"/>
                <a:gd name="T34" fmla="*/ 8 w 10"/>
                <a:gd name="T35" fmla="*/ 6 h 7"/>
                <a:gd name="T36" fmla="*/ 9 w 10"/>
                <a:gd name="T37" fmla="*/ 6 h 7"/>
                <a:gd name="T38" fmla="*/ 9 w 10"/>
                <a:gd name="T39" fmla="*/ 6 h 7"/>
                <a:gd name="T40" fmla="*/ 9 w 10"/>
                <a:gd name="T41" fmla="*/ 6 h 7"/>
                <a:gd name="T42" fmla="*/ 10 w 10"/>
                <a:gd name="T43" fmla="*/ 5 h 7"/>
                <a:gd name="T44" fmla="*/ 10 w 10"/>
                <a:gd name="T45" fmla="*/ 5 h 7"/>
                <a:gd name="T46" fmla="*/ 10 w 10"/>
                <a:gd name="T47" fmla="*/ 5 h 7"/>
                <a:gd name="T48" fmla="*/ 9 w 10"/>
                <a:gd name="T49" fmla="*/ 3 h 7"/>
                <a:gd name="T50" fmla="*/ 9 w 10"/>
                <a:gd name="T51" fmla="*/ 3 h 7"/>
                <a:gd name="T52" fmla="*/ 9 w 10"/>
                <a:gd name="T53" fmla="*/ 2 h 7"/>
                <a:gd name="T54" fmla="*/ 9 w 10"/>
                <a:gd name="T55" fmla="*/ 2 h 7"/>
                <a:gd name="T56" fmla="*/ 9 w 10"/>
                <a:gd name="T57" fmla="*/ 2 h 7"/>
                <a:gd name="T58" fmla="*/ 8 w 10"/>
                <a:gd name="T59" fmla="*/ 2 h 7"/>
                <a:gd name="T60" fmla="*/ 8 w 10"/>
                <a:gd name="T61" fmla="*/ 1 h 7"/>
                <a:gd name="T62" fmla="*/ 8 w 10"/>
                <a:gd name="T63" fmla="*/ 1 h 7"/>
                <a:gd name="T64" fmla="*/ 8 w 10"/>
                <a:gd name="T65" fmla="*/ 1 h 7"/>
                <a:gd name="T66" fmla="*/ 7 w 10"/>
                <a:gd name="T67" fmla="*/ 0 h 7"/>
                <a:gd name="T68" fmla="*/ 6 w 10"/>
                <a:gd name="T69" fmla="*/ 0 h 7"/>
                <a:gd name="T70" fmla="*/ 5 w 10"/>
                <a:gd name="T71" fmla="*/ 0 h 7"/>
                <a:gd name="T72" fmla="*/ 5 w 10"/>
                <a:gd name="T73" fmla="*/ 0 h 7"/>
                <a:gd name="T74" fmla="*/ 5 w 10"/>
                <a:gd name="T75" fmla="*/ 0 h 7"/>
                <a:gd name="T76" fmla="*/ 4 w 10"/>
                <a:gd name="T77" fmla="*/ 0 h 7"/>
                <a:gd name="T78" fmla="*/ 4 w 10"/>
                <a:gd name="T79" fmla="*/ 0 h 7"/>
                <a:gd name="T80" fmla="*/ 3 w 10"/>
                <a:gd name="T81" fmla="*/ 0 h 7"/>
                <a:gd name="T82" fmla="*/ 2 w 10"/>
                <a:gd name="T83" fmla="*/ 0 h 7"/>
                <a:gd name="T84" fmla="*/ 2 w 10"/>
                <a:gd name="T85" fmla="*/ 0 h 7"/>
                <a:gd name="T86" fmla="*/ 1 w 10"/>
                <a:gd name="T87" fmla="*/ 0 h 7"/>
                <a:gd name="T88" fmla="*/ 1 w 10"/>
                <a:gd name="T89" fmla="*/ 0 h 7"/>
                <a:gd name="T90" fmla="*/ 1 w 10"/>
                <a:gd name="T91" fmla="*/ 0 h 7"/>
                <a:gd name="T92" fmla="*/ 1 w 10"/>
                <a:gd name="T93" fmla="*/ 0 h 7"/>
                <a:gd name="T94" fmla="*/ 1 w 10"/>
                <a:gd name="T95" fmla="*/ 0 h 7"/>
                <a:gd name="T96" fmla="*/ 1 w 10"/>
                <a:gd name="T97" fmla="*/ 1 h 7"/>
                <a:gd name="T98" fmla="*/ 0 w 10"/>
                <a:gd name="T99" fmla="*/ 1 h 7"/>
                <a:gd name="T100" fmla="*/ 0 w 10"/>
                <a:gd name="T101" fmla="*/ 1 h 7"/>
                <a:gd name="T102" fmla="*/ 0 w 10"/>
                <a:gd name="T103" fmla="*/ 2 h 7"/>
                <a:gd name="T104" fmla="*/ 0 w 10"/>
                <a:gd name="T105" fmla="*/ 3 h 7"/>
                <a:gd name="T106" fmla="*/ 0 w 10"/>
                <a:gd name="T10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 h="7">
                  <a:moveTo>
                    <a:pt x="0" y="3"/>
                  </a:moveTo>
                  <a:cubicBezTo>
                    <a:pt x="1" y="3"/>
                    <a:pt x="1" y="3"/>
                    <a:pt x="1" y="3"/>
                  </a:cubicBezTo>
                  <a:cubicBezTo>
                    <a:pt x="1" y="3"/>
                    <a:pt x="1" y="3"/>
                    <a:pt x="1" y="3"/>
                  </a:cubicBezTo>
                  <a:cubicBezTo>
                    <a:pt x="1" y="3"/>
                    <a:pt x="1" y="3"/>
                    <a:pt x="1" y="3"/>
                  </a:cubicBezTo>
                  <a:cubicBezTo>
                    <a:pt x="1" y="4"/>
                    <a:pt x="1" y="4"/>
                    <a:pt x="1" y="4"/>
                  </a:cubicBezTo>
                  <a:cubicBezTo>
                    <a:pt x="1" y="4"/>
                    <a:pt x="1" y="4"/>
                    <a:pt x="1" y="4"/>
                  </a:cubicBezTo>
                  <a:cubicBezTo>
                    <a:pt x="1" y="4"/>
                    <a:pt x="1" y="4"/>
                    <a:pt x="1" y="4"/>
                  </a:cubicBezTo>
                  <a:cubicBezTo>
                    <a:pt x="1" y="4"/>
                    <a:pt x="1" y="4"/>
                    <a:pt x="1" y="4"/>
                  </a:cubicBezTo>
                  <a:cubicBezTo>
                    <a:pt x="2" y="4"/>
                    <a:pt x="2" y="4"/>
                    <a:pt x="2" y="4"/>
                  </a:cubicBezTo>
                  <a:cubicBezTo>
                    <a:pt x="2" y="5"/>
                    <a:pt x="2" y="5"/>
                    <a:pt x="2" y="5"/>
                  </a:cubicBezTo>
                  <a:cubicBezTo>
                    <a:pt x="2" y="5"/>
                    <a:pt x="2" y="5"/>
                    <a:pt x="2" y="5"/>
                  </a:cubicBezTo>
                  <a:cubicBezTo>
                    <a:pt x="2" y="5"/>
                    <a:pt x="2" y="5"/>
                    <a:pt x="2" y="5"/>
                  </a:cubicBezTo>
                  <a:cubicBezTo>
                    <a:pt x="2" y="5"/>
                    <a:pt x="2" y="5"/>
                    <a:pt x="2" y="5"/>
                  </a:cubicBezTo>
                  <a:cubicBezTo>
                    <a:pt x="2" y="6"/>
                    <a:pt x="2" y="6"/>
                    <a:pt x="2" y="6"/>
                  </a:cubicBezTo>
                  <a:cubicBezTo>
                    <a:pt x="2" y="6"/>
                    <a:pt x="2" y="6"/>
                    <a:pt x="2" y="6"/>
                  </a:cubicBezTo>
                  <a:cubicBezTo>
                    <a:pt x="2" y="6"/>
                    <a:pt x="2" y="6"/>
                    <a:pt x="2"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5" y="6"/>
                    <a:pt x="5" y="6"/>
                    <a:pt x="5" y="6"/>
                  </a:cubicBezTo>
                  <a:cubicBezTo>
                    <a:pt x="5" y="6"/>
                    <a:pt x="5" y="6"/>
                    <a:pt x="5" y="6"/>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8" y="7"/>
                    <a:pt x="8" y="7"/>
                    <a:pt x="8" y="7"/>
                  </a:cubicBezTo>
                  <a:cubicBezTo>
                    <a:pt x="8" y="7"/>
                    <a:pt x="8" y="7"/>
                    <a:pt x="8" y="7"/>
                  </a:cubicBezTo>
                  <a:cubicBezTo>
                    <a:pt x="8" y="7"/>
                    <a:pt x="8" y="7"/>
                    <a:pt x="8" y="7"/>
                  </a:cubicBezTo>
                  <a:cubicBezTo>
                    <a:pt x="8" y="7"/>
                    <a:pt x="8" y="7"/>
                    <a:pt x="8" y="7"/>
                  </a:cubicBezTo>
                  <a:cubicBezTo>
                    <a:pt x="8" y="6"/>
                    <a:pt x="8" y="6"/>
                    <a:pt x="8" y="6"/>
                  </a:cubicBezTo>
                  <a:cubicBezTo>
                    <a:pt x="8" y="6"/>
                    <a:pt x="8" y="6"/>
                    <a:pt x="8"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5"/>
                    <a:pt x="9" y="5"/>
                    <a:pt x="9" y="5"/>
                  </a:cubicBezTo>
                  <a:cubicBezTo>
                    <a:pt x="9" y="5"/>
                    <a:pt x="9" y="5"/>
                    <a:pt x="9"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2"/>
                    <a:pt x="8" y="2"/>
                    <a:pt x="8" y="2"/>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2"/>
                    <a:pt x="0" y="2"/>
                    <a:pt x="0" y="2"/>
                  </a:cubicBezTo>
                  <a:cubicBezTo>
                    <a:pt x="0" y="2"/>
                    <a:pt x="0" y="2"/>
                    <a:pt x="0" y="2"/>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20" name="Freeform 43"/>
            <p:cNvSpPr/>
            <p:nvPr/>
          </p:nvSpPr>
          <p:spPr bwMode="auto">
            <a:xfrm>
              <a:off x="1693752" y="5153989"/>
              <a:ext cx="25983" cy="61538"/>
            </a:xfrm>
            <a:custGeom>
              <a:avLst/>
              <a:gdLst>
                <a:gd name="T0" fmla="*/ 3 w 16"/>
                <a:gd name="T1" fmla="*/ 0 h 38"/>
                <a:gd name="T2" fmla="*/ 1 w 16"/>
                <a:gd name="T3" fmla="*/ 1 h 38"/>
                <a:gd name="T4" fmla="*/ 1 w 16"/>
                <a:gd name="T5" fmla="*/ 1 h 38"/>
                <a:gd name="T6" fmla="*/ 1 w 16"/>
                <a:gd name="T7" fmla="*/ 2 h 38"/>
                <a:gd name="T8" fmla="*/ 1 w 16"/>
                <a:gd name="T9" fmla="*/ 2 h 38"/>
                <a:gd name="T10" fmla="*/ 0 w 16"/>
                <a:gd name="T11" fmla="*/ 3 h 38"/>
                <a:gd name="T12" fmla="*/ 0 w 16"/>
                <a:gd name="T13" fmla="*/ 4 h 38"/>
                <a:gd name="T14" fmla="*/ 0 w 16"/>
                <a:gd name="T15" fmla="*/ 5 h 38"/>
                <a:gd name="T16" fmla="*/ 0 w 16"/>
                <a:gd name="T17" fmla="*/ 6 h 38"/>
                <a:gd name="T18" fmla="*/ 0 w 16"/>
                <a:gd name="T19" fmla="*/ 7 h 38"/>
                <a:gd name="T20" fmla="*/ 0 w 16"/>
                <a:gd name="T21" fmla="*/ 9 h 38"/>
                <a:gd name="T22" fmla="*/ 0 w 16"/>
                <a:gd name="T23" fmla="*/ 12 h 38"/>
                <a:gd name="T24" fmla="*/ 0 w 16"/>
                <a:gd name="T25" fmla="*/ 12 h 38"/>
                <a:gd name="T26" fmla="*/ 0 w 16"/>
                <a:gd name="T27" fmla="*/ 14 h 38"/>
                <a:gd name="T28" fmla="*/ 3 w 16"/>
                <a:gd name="T29" fmla="*/ 23 h 38"/>
                <a:gd name="T30" fmla="*/ 4 w 16"/>
                <a:gd name="T31" fmla="*/ 25 h 38"/>
                <a:gd name="T32" fmla="*/ 6 w 16"/>
                <a:gd name="T33" fmla="*/ 31 h 38"/>
                <a:gd name="T34" fmla="*/ 8 w 16"/>
                <a:gd name="T35" fmla="*/ 34 h 38"/>
                <a:gd name="T36" fmla="*/ 9 w 16"/>
                <a:gd name="T37" fmla="*/ 36 h 38"/>
                <a:gd name="T38" fmla="*/ 10 w 16"/>
                <a:gd name="T39" fmla="*/ 37 h 38"/>
                <a:gd name="T40" fmla="*/ 10 w 16"/>
                <a:gd name="T41" fmla="*/ 37 h 38"/>
                <a:gd name="T42" fmla="*/ 11 w 16"/>
                <a:gd name="T43" fmla="*/ 38 h 38"/>
                <a:gd name="T44" fmla="*/ 11 w 16"/>
                <a:gd name="T45" fmla="*/ 38 h 38"/>
                <a:gd name="T46" fmla="*/ 11 w 16"/>
                <a:gd name="T47" fmla="*/ 38 h 38"/>
                <a:gd name="T48" fmla="*/ 12 w 16"/>
                <a:gd name="T49" fmla="*/ 38 h 38"/>
                <a:gd name="T50" fmla="*/ 12 w 16"/>
                <a:gd name="T51" fmla="*/ 38 h 38"/>
                <a:gd name="T52" fmla="*/ 13 w 16"/>
                <a:gd name="T53" fmla="*/ 38 h 38"/>
                <a:gd name="T54" fmla="*/ 14 w 16"/>
                <a:gd name="T55" fmla="*/ 38 h 38"/>
                <a:gd name="T56" fmla="*/ 16 w 16"/>
                <a:gd name="T57" fmla="*/ 36 h 38"/>
                <a:gd name="T58" fmla="*/ 16 w 16"/>
                <a:gd name="T59" fmla="*/ 35 h 38"/>
                <a:gd name="T60" fmla="*/ 16 w 16"/>
                <a:gd name="T61" fmla="*/ 29 h 38"/>
                <a:gd name="T62" fmla="*/ 16 w 16"/>
                <a:gd name="T63" fmla="*/ 28 h 38"/>
                <a:gd name="T64" fmla="*/ 15 w 16"/>
                <a:gd name="T65" fmla="*/ 27 h 38"/>
                <a:gd name="T66" fmla="*/ 14 w 16"/>
                <a:gd name="T67" fmla="*/ 26 h 38"/>
                <a:gd name="T68" fmla="*/ 14 w 16"/>
                <a:gd name="T69" fmla="*/ 26 h 38"/>
                <a:gd name="T70" fmla="*/ 13 w 16"/>
                <a:gd name="T71" fmla="*/ 27 h 38"/>
                <a:gd name="T72" fmla="*/ 11 w 16"/>
                <a:gd name="T73" fmla="*/ 26 h 38"/>
                <a:gd name="T74" fmla="*/ 10 w 16"/>
                <a:gd name="T75" fmla="*/ 26 h 38"/>
                <a:gd name="T76" fmla="*/ 10 w 16"/>
                <a:gd name="T77" fmla="*/ 25 h 38"/>
                <a:gd name="T78" fmla="*/ 9 w 16"/>
                <a:gd name="T79" fmla="*/ 23 h 38"/>
                <a:gd name="T80" fmla="*/ 8 w 16"/>
                <a:gd name="T81" fmla="*/ 19 h 38"/>
                <a:gd name="T82" fmla="*/ 7 w 16"/>
                <a:gd name="T83" fmla="*/ 16 h 38"/>
                <a:gd name="T84" fmla="*/ 5 w 16"/>
                <a:gd name="T85" fmla="*/ 7 h 38"/>
                <a:gd name="T86" fmla="*/ 6 w 16"/>
                <a:gd name="T87" fmla="*/ 6 h 38"/>
                <a:gd name="T88" fmla="*/ 6 w 16"/>
                <a:gd name="T89" fmla="*/ 5 h 38"/>
                <a:gd name="T90" fmla="*/ 6 w 16"/>
                <a:gd name="T91" fmla="*/ 4 h 38"/>
                <a:gd name="T92" fmla="*/ 6 w 16"/>
                <a:gd name="T93" fmla="*/ 4 h 38"/>
                <a:gd name="T94" fmla="*/ 5 w 16"/>
                <a:gd name="T95" fmla="*/ 2 h 38"/>
                <a:gd name="T96" fmla="*/ 4 w 16"/>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38">
                  <a:moveTo>
                    <a:pt x="4" y="0"/>
                  </a:moveTo>
                  <a:cubicBezTo>
                    <a:pt x="4" y="0"/>
                    <a:pt x="4" y="0"/>
                    <a:pt x="4" y="0"/>
                  </a:cubicBezTo>
                  <a:cubicBezTo>
                    <a:pt x="3" y="0"/>
                    <a:pt x="3" y="0"/>
                    <a:pt x="3" y="0"/>
                  </a:cubicBezTo>
                  <a:cubicBezTo>
                    <a:pt x="3" y="0"/>
                    <a:pt x="3" y="0"/>
                    <a:pt x="3" y="0"/>
                  </a:cubicBezTo>
                  <a:cubicBezTo>
                    <a:pt x="3" y="0"/>
                    <a:pt x="3" y="0"/>
                    <a:pt x="3"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0" y="2"/>
                    <a:pt x="0" y="2"/>
                    <a:pt x="0" y="2"/>
                  </a:cubicBezTo>
                  <a:cubicBezTo>
                    <a:pt x="0" y="2"/>
                    <a:pt x="0" y="2"/>
                    <a:pt x="0" y="2"/>
                  </a:cubicBezTo>
                  <a:cubicBezTo>
                    <a:pt x="0" y="2"/>
                    <a:pt x="0" y="3"/>
                    <a:pt x="0" y="3"/>
                  </a:cubicBezTo>
                  <a:cubicBezTo>
                    <a:pt x="0" y="3"/>
                    <a:pt x="0" y="3"/>
                    <a:pt x="0" y="3"/>
                  </a:cubicBezTo>
                  <a:cubicBezTo>
                    <a:pt x="0" y="4"/>
                    <a:pt x="0" y="4"/>
                    <a:pt x="0" y="4"/>
                  </a:cubicBezTo>
                  <a:cubicBezTo>
                    <a:pt x="0" y="4"/>
                    <a:pt x="0" y="4"/>
                    <a:pt x="0" y="4"/>
                  </a:cubicBezTo>
                  <a:cubicBezTo>
                    <a:pt x="0" y="4"/>
                    <a:pt x="0" y="4"/>
                    <a:pt x="0" y="4"/>
                  </a:cubicBezTo>
                  <a:cubicBezTo>
                    <a:pt x="0" y="4"/>
                    <a:pt x="0" y="4"/>
                    <a:pt x="0" y="4"/>
                  </a:cubicBezTo>
                  <a:cubicBezTo>
                    <a:pt x="0" y="4"/>
                    <a:pt x="0" y="4"/>
                    <a:pt x="0" y="5"/>
                  </a:cubicBezTo>
                  <a:cubicBezTo>
                    <a:pt x="0" y="5"/>
                    <a:pt x="0" y="5"/>
                    <a:pt x="0" y="5"/>
                  </a:cubicBezTo>
                  <a:cubicBezTo>
                    <a:pt x="0" y="6"/>
                    <a:pt x="0" y="6"/>
                    <a:pt x="0" y="6"/>
                  </a:cubicBezTo>
                  <a:cubicBezTo>
                    <a:pt x="0" y="6"/>
                    <a:pt x="0" y="6"/>
                    <a:pt x="0" y="6"/>
                  </a:cubicBezTo>
                  <a:cubicBezTo>
                    <a:pt x="0" y="6"/>
                    <a:pt x="0" y="6"/>
                    <a:pt x="0" y="6"/>
                  </a:cubicBezTo>
                  <a:cubicBezTo>
                    <a:pt x="0" y="7"/>
                    <a:pt x="0" y="7"/>
                    <a:pt x="0" y="7"/>
                  </a:cubicBezTo>
                  <a:cubicBezTo>
                    <a:pt x="0" y="7"/>
                    <a:pt x="0" y="7"/>
                    <a:pt x="0" y="7"/>
                  </a:cubicBezTo>
                  <a:cubicBezTo>
                    <a:pt x="0" y="7"/>
                    <a:pt x="0" y="7"/>
                    <a:pt x="0" y="7"/>
                  </a:cubicBezTo>
                  <a:cubicBezTo>
                    <a:pt x="0" y="7"/>
                    <a:pt x="0" y="7"/>
                    <a:pt x="0" y="7"/>
                  </a:cubicBezTo>
                  <a:cubicBezTo>
                    <a:pt x="0" y="8"/>
                    <a:pt x="0" y="8"/>
                    <a:pt x="0" y="9"/>
                  </a:cubicBezTo>
                  <a:cubicBezTo>
                    <a:pt x="0" y="9"/>
                    <a:pt x="0" y="9"/>
                    <a:pt x="0" y="9"/>
                  </a:cubicBezTo>
                  <a:cubicBezTo>
                    <a:pt x="0" y="10"/>
                    <a:pt x="0" y="10"/>
                    <a:pt x="0" y="10"/>
                  </a:cubicBezTo>
                  <a:cubicBezTo>
                    <a:pt x="0" y="12"/>
                    <a:pt x="0" y="12"/>
                    <a:pt x="0" y="12"/>
                  </a:cubicBezTo>
                  <a:cubicBezTo>
                    <a:pt x="0" y="12"/>
                    <a:pt x="0" y="12"/>
                    <a:pt x="0" y="12"/>
                  </a:cubicBezTo>
                  <a:cubicBezTo>
                    <a:pt x="0" y="12"/>
                    <a:pt x="0" y="12"/>
                    <a:pt x="0" y="12"/>
                  </a:cubicBezTo>
                  <a:cubicBezTo>
                    <a:pt x="0" y="12"/>
                    <a:pt x="0" y="12"/>
                    <a:pt x="0" y="12"/>
                  </a:cubicBezTo>
                  <a:cubicBezTo>
                    <a:pt x="0" y="12"/>
                    <a:pt x="0" y="13"/>
                    <a:pt x="0" y="13"/>
                  </a:cubicBezTo>
                  <a:cubicBezTo>
                    <a:pt x="0" y="13"/>
                    <a:pt x="0" y="14"/>
                    <a:pt x="0" y="14"/>
                  </a:cubicBezTo>
                  <a:cubicBezTo>
                    <a:pt x="0" y="14"/>
                    <a:pt x="0" y="14"/>
                    <a:pt x="0" y="14"/>
                  </a:cubicBezTo>
                  <a:cubicBezTo>
                    <a:pt x="0" y="14"/>
                    <a:pt x="0" y="14"/>
                    <a:pt x="0" y="14"/>
                  </a:cubicBezTo>
                  <a:cubicBezTo>
                    <a:pt x="0" y="15"/>
                    <a:pt x="0" y="15"/>
                    <a:pt x="0" y="15"/>
                  </a:cubicBezTo>
                  <a:cubicBezTo>
                    <a:pt x="1" y="18"/>
                    <a:pt x="2" y="20"/>
                    <a:pt x="3" y="23"/>
                  </a:cubicBezTo>
                  <a:cubicBezTo>
                    <a:pt x="3" y="23"/>
                    <a:pt x="3" y="23"/>
                    <a:pt x="3" y="23"/>
                  </a:cubicBezTo>
                  <a:cubicBezTo>
                    <a:pt x="4" y="25"/>
                    <a:pt x="4" y="25"/>
                    <a:pt x="4" y="25"/>
                  </a:cubicBezTo>
                  <a:cubicBezTo>
                    <a:pt x="4" y="25"/>
                    <a:pt x="4" y="25"/>
                    <a:pt x="4" y="25"/>
                  </a:cubicBezTo>
                  <a:cubicBezTo>
                    <a:pt x="5" y="29"/>
                    <a:pt x="5" y="29"/>
                    <a:pt x="5" y="29"/>
                  </a:cubicBezTo>
                  <a:cubicBezTo>
                    <a:pt x="5" y="29"/>
                    <a:pt x="5" y="29"/>
                    <a:pt x="5" y="29"/>
                  </a:cubicBezTo>
                  <a:cubicBezTo>
                    <a:pt x="6" y="31"/>
                    <a:pt x="6" y="31"/>
                    <a:pt x="6" y="31"/>
                  </a:cubicBezTo>
                  <a:cubicBezTo>
                    <a:pt x="6" y="31"/>
                    <a:pt x="6" y="31"/>
                    <a:pt x="6" y="31"/>
                  </a:cubicBezTo>
                  <a:cubicBezTo>
                    <a:pt x="7" y="32"/>
                    <a:pt x="7" y="33"/>
                    <a:pt x="7" y="34"/>
                  </a:cubicBezTo>
                  <a:cubicBezTo>
                    <a:pt x="8" y="34"/>
                    <a:pt x="8" y="34"/>
                    <a:pt x="8" y="34"/>
                  </a:cubicBezTo>
                  <a:cubicBezTo>
                    <a:pt x="8" y="34"/>
                    <a:pt x="8" y="34"/>
                    <a:pt x="8" y="34"/>
                  </a:cubicBezTo>
                  <a:cubicBezTo>
                    <a:pt x="9" y="36"/>
                    <a:pt x="9" y="36"/>
                    <a:pt x="9" y="36"/>
                  </a:cubicBezTo>
                  <a:cubicBezTo>
                    <a:pt x="9" y="36"/>
                    <a:pt x="9" y="36"/>
                    <a:pt x="9" y="36"/>
                  </a:cubicBezTo>
                  <a:cubicBezTo>
                    <a:pt x="9" y="36"/>
                    <a:pt x="9" y="36"/>
                    <a:pt x="9" y="36"/>
                  </a:cubicBezTo>
                  <a:cubicBezTo>
                    <a:pt x="9" y="37"/>
                    <a:pt x="9" y="37"/>
                    <a:pt x="9"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8"/>
                    <a:pt x="10" y="38"/>
                    <a:pt x="10"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2" y="38"/>
                    <a:pt x="12" y="38"/>
                    <a:pt x="12" y="38"/>
                  </a:cubicBezTo>
                  <a:cubicBezTo>
                    <a:pt x="12" y="38"/>
                    <a:pt x="12" y="38"/>
                    <a:pt x="12" y="38"/>
                  </a:cubicBezTo>
                  <a:cubicBezTo>
                    <a:pt x="12" y="38"/>
                    <a:pt x="12" y="38"/>
                    <a:pt x="12" y="38"/>
                  </a:cubicBezTo>
                  <a:cubicBezTo>
                    <a:pt x="12" y="38"/>
                    <a:pt x="12" y="38"/>
                    <a:pt x="12" y="38"/>
                  </a:cubicBezTo>
                  <a:cubicBezTo>
                    <a:pt x="12" y="38"/>
                    <a:pt x="12" y="38"/>
                    <a:pt x="12" y="38"/>
                  </a:cubicBezTo>
                  <a:cubicBezTo>
                    <a:pt x="12" y="38"/>
                    <a:pt x="12" y="38"/>
                    <a:pt x="12" y="38"/>
                  </a:cubicBezTo>
                  <a:cubicBezTo>
                    <a:pt x="13" y="38"/>
                    <a:pt x="13" y="38"/>
                    <a:pt x="13" y="38"/>
                  </a:cubicBezTo>
                  <a:cubicBezTo>
                    <a:pt x="13" y="38"/>
                    <a:pt x="13" y="38"/>
                    <a:pt x="13" y="38"/>
                  </a:cubicBezTo>
                  <a:cubicBezTo>
                    <a:pt x="13" y="38"/>
                    <a:pt x="13" y="38"/>
                    <a:pt x="13" y="38"/>
                  </a:cubicBezTo>
                  <a:cubicBezTo>
                    <a:pt x="14" y="38"/>
                    <a:pt x="14" y="38"/>
                    <a:pt x="14" y="38"/>
                  </a:cubicBezTo>
                  <a:cubicBezTo>
                    <a:pt x="14" y="38"/>
                    <a:pt x="14" y="38"/>
                    <a:pt x="14" y="38"/>
                  </a:cubicBezTo>
                  <a:cubicBezTo>
                    <a:pt x="14" y="38"/>
                    <a:pt x="14" y="38"/>
                    <a:pt x="14" y="38"/>
                  </a:cubicBezTo>
                  <a:cubicBezTo>
                    <a:pt x="15" y="37"/>
                    <a:pt x="15" y="37"/>
                    <a:pt x="15" y="37"/>
                  </a:cubicBezTo>
                  <a:cubicBezTo>
                    <a:pt x="15" y="37"/>
                    <a:pt x="15" y="37"/>
                    <a:pt x="15" y="37"/>
                  </a:cubicBezTo>
                  <a:cubicBezTo>
                    <a:pt x="15" y="36"/>
                    <a:pt x="15" y="36"/>
                    <a:pt x="16" y="36"/>
                  </a:cubicBezTo>
                  <a:cubicBezTo>
                    <a:pt x="16" y="36"/>
                    <a:pt x="16" y="35"/>
                    <a:pt x="16" y="35"/>
                  </a:cubicBezTo>
                  <a:cubicBezTo>
                    <a:pt x="16" y="35"/>
                    <a:pt x="16" y="35"/>
                    <a:pt x="16" y="35"/>
                  </a:cubicBezTo>
                  <a:cubicBezTo>
                    <a:pt x="16" y="35"/>
                    <a:pt x="16" y="35"/>
                    <a:pt x="16" y="35"/>
                  </a:cubicBezTo>
                  <a:cubicBezTo>
                    <a:pt x="16" y="32"/>
                    <a:pt x="16" y="32"/>
                    <a:pt x="16" y="32"/>
                  </a:cubicBezTo>
                  <a:cubicBezTo>
                    <a:pt x="16" y="29"/>
                    <a:pt x="16" y="29"/>
                    <a:pt x="16" y="29"/>
                  </a:cubicBezTo>
                  <a:cubicBezTo>
                    <a:pt x="16" y="29"/>
                    <a:pt x="16" y="29"/>
                    <a:pt x="16" y="29"/>
                  </a:cubicBezTo>
                  <a:cubicBezTo>
                    <a:pt x="16" y="28"/>
                    <a:pt x="16" y="28"/>
                    <a:pt x="16" y="28"/>
                  </a:cubicBezTo>
                  <a:cubicBezTo>
                    <a:pt x="16" y="28"/>
                    <a:pt x="16" y="28"/>
                    <a:pt x="16" y="28"/>
                  </a:cubicBezTo>
                  <a:cubicBezTo>
                    <a:pt x="16" y="28"/>
                    <a:pt x="16" y="28"/>
                    <a:pt x="16" y="28"/>
                  </a:cubicBezTo>
                  <a:cubicBezTo>
                    <a:pt x="15" y="27"/>
                    <a:pt x="15" y="27"/>
                    <a:pt x="15" y="27"/>
                  </a:cubicBezTo>
                  <a:cubicBezTo>
                    <a:pt x="15" y="27"/>
                    <a:pt x="15" y="27"/>
                    <a:pt x="15" y="27"/>
                  </a:cubicBezTo>
                  <a:cubicBezTo>
                    <a:pt x="15" y="27"/>
                    <a:pt x="15" y="27"/>
                    <a:pt x="15" y="27"/>
                  </a:cubicBezTo>
                  <a:cubicBezTo>
                    <a:pt x="15" y="26"/>
                    <a:pt x="15" y="26"/>
                    <a:pt x="15" y="26"/>
                  </a:cubicBezTo>
                  <a:cubicBezTo>
                    <a:pt x="15" y="26"/>
                    <a:pt x="15" y="26"/>
                    <a:pt x="15" y="26"/>
                  </a:cubicBezTo>
                  <a:cubicBezTo>
                    <a:pt x="14" y="26"/>
                    <a:pt x="14" y="26"/>
                    <a:pt x="14" y="26"/>
                  </a:cubicBezTo>
                  <a:cubicBezTo>
                    <a:pt x="14" y="26"/>
                    <a:pt x="14" y="26"/>
                    <a:pt x="14" y="26"/>
                  </a:cubicBezTo>
                  <a:cubicBezTo>
                    <a:pt x="14" y="26"/>
                    <a:pt x="14" y="26"/>
                    <a:pt x="14" y="26"/>
                  </a:cubicBezTo>
                  <a:cubicBezTo>
                    <a:pt x="14" y="26"/>
                    <a:pt x="14" y="26"/>
                    <a:pt x="14" y="26"/>
                  </a:cubicBezTo>
                  <a:cubicBezTo>
                    <a:pt x="14" y="26"/>
                    <a:pt x="14" y="26"/>
                    <a:pt x="14" y="26"/>
                  </a:cubicBezTo>
                  <a:cubicBezTo>
                    <a:pt x="13" y="26"/>
                    <a:pt x="13" y="26"/>
                    <a:pt x="13" y="26"/>
                  </a:cubicBezTo>
                  <a:cubicBezTo>
                    <a:pt x="13" y="27"/>
                    <a:pt x="13" y="27"/>
                    <a:pt x="13" y="27"/>
                  </a:cubicBezTo>
                  <a:cubicBezTo>
                    <a:pt x="12" y="27"/>
                    <a:pt x="12" y="27"/>
                    <a:pt x="12" y="27"/>
                  </a:cubicBezTo>
                  <a:cubicBezTo>
                    <a:pt x="12" y="27"/>
                    <a:pt x="12" y="27"/>
                    <a:pt x="12" y="27"/>
                  </a:cubicBezTo>
                  <a:cubicBezTo>
                    <a:pt x="11" y="26"/>
                    <a:pt x="11" y="26"/>
                    <a:pt x="11" y="26"/>
                  </a:cubicBezTo>
                  <a:cubicBezTo>
                    <a:pt x="11" y="26"/>
                    <a:pt x="11" y="26"/>
                    <a:pt x="11" y="26"/>
                  </a:cubicBezTo>
                  <a:cubicBezTo>
                    <a:pt x="11" y="26"/>
                    <a:pt x="11" y="26"/>
                    <a:pt x="11" y="26"/>
                  </a:cubicBezTo>
                  <a:cubicBezTo>
                    <a:pt x="10" y="26"/>
                    <a:pt x="10" y="26"/>
                    <a:pt x="10" y="26"/>
                  </a:cubicBezTo>
                  <a:cubicBezTo>
                    <a:pt x="10" y="25"/>
                    <a:pt x="10" y="25"/>
                    <a:pt x="10" y="25"/>
                  </a:cubicBezTo>
                  <a:cubicBezTo>
                    <a:pt x="10" y="25"/>
                    <a:pt x="10" y="25"/>
                    <a:pt x="10" y="25"/>
                  </a:cubicBezTo>
                  <a:cubicBezTo>
                    <a:pt x="10" y="25"/>
                    <a:pt x="10" y="25"/>
                    <a:pt x="10" y="25"/>
                  </a:cubicBezTo>
                  <a:cubicBezTo>
                    <a:pt x="9" y="24"/>
                    <a:pt x="9" y="24"/>
                    <a:pt x="9" y="24"/>
                  </a:cubicBezTo>
                  <a:cubicBezTo>
                    <a:pt x="9" y="24"/>
                    <a:pt x="9" y="24"/>
                    <a:pt x="9" y="24"/>
                  </a:cubicBezTo>
                  <a:cubicBezTo>
                    <a:pt x="9" y="23"/>
                    <a:pt x="9" y="23"/>
                    <a:pt x="9" y="23"/>
                  </a:cubicBezTo>
                  <a:cubicBezTo>
                    <a:pt x="8" y="22"/>
                    <a:pt x="8" y="22"/>
                    <a:pt x="8" y="22"/>
                  </a:cubicBezTo>
                  <a:cubicBezTo>
                    <a:pt x="8" y="21"/>
                    <a:pt x="8" y="21"/>
                    <a:pt x="8" y="21"/>
                  </a:cubicBezTo>
                  <a:cubicBezTo>
                    <a:pt x="8" y="19"/>
                    <a:pt x="8" y="19"/>
                    <a:pt x="8" y="19"/>
                  </a:cubicBezTo>
                  <a:cubicBezTo>
                    <a:pt x="7" y="16"/>
                    <a:pt x="7" y="16"/>
                    <a:pt x="7" y="16"/>
                  </a:cubicBezTo>
                  <a:cubicBezTo>
                    <a:pt x="7" y="16"/>
                    <a:pt x="7" y="16"/>
                    <a:pt x="7" y="16"/>
                  </a:cubicBezTo>
                  <a:cubicBezTo>
                    <a:pt x="7" y="16"/>
                    <a:pt x="7" y="16"/>
                    <a:pt x="7" y="16"/>
                  </a:cubicBezTo>
                  <a:cubicBezTo>
                    <a:pt x="7" y="14"/>
                    <a:pt x="6" y="12"/>
                    <a:pt x="6" y="10"/>
                  </a:cubicBezTo>
                  <a:cubicBezTo>
                    <a:pt x="6" y="9"/>
                    <a:pt x="6" y="9"/>
                    <a:pt x="6" y="8"/>
                  </a:cubicBezTo>
                  <a:cubicBezTo>
                    <a:pt x="5" y="7"/>
                    <a:pt x="5" y="7"/>
                    <a:pt x="5" y="7"/>
                  </a:cubicBezTo>
                  <a:cubicBezTo>
                    <a:pt x="5" y="6"/>
                    <a:pt x="5" y="6"/>
                    <a:pt x="5" y="6"/>
                  </a:cubicBezTo>
                  <a:cubicBezTo>
                    <a:pt x="6" y="6"/>
                    <a:pt x="6" y="6"/>
                    <a:pt x="6" y="6"/>
                  </a:cubicBezTo>
                  <a:cubicBezTo>
                    <a:pt x="6" y="6"/>
                    <a:pt x="6" y="6"/>
                    <a:pt x="6" y="6"/>
                  </a:cubicBezTo>
                  <a:cubicBezTo>
                    <a:pt x="6" y="6"/>
                    <a:pt x="6" y="6"/>
                    <a:pt x="6" y="6"/>
                  </a:cubicBezTo>
                  <a:cubicBezTo>
                    <a:pt x="6" y="5"/>
                    <a:pt x="6" y="5"/>
                    <a:pt x="6" y="5"/>
                  </a:cubicBezTo>
                  <a:cubicBezTo>
                    <a:pt x="6" y="5"/>
                    <a:pt x="6" y="5"/>
                    <a:pt x="6" y="5"/>
                  </a:cubicBezTo>
                  <a:cubicBezTo>
                    <a:pt x="6" y="5"/>
                    <a:pt x="6" y="5"/>
                    <a:pt x="6" y="5"/>
                  </a:cubicBezTo>
                  <a:cubicBezTo>
                    <a:pt x="6" y="5"/>
                    <a:pt x="6" y="5"/>
                    <a:pt x="6" y="5"/>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3"/>
                    <a:pt x="6" y="3"/>
                    <a:pt x="6" y="3"/>
                  </a:cubicBezTo>
                  <a:cubicBezTo>
                    <a:pt x="5" y="3"/>
                    <a:pt x="5" y="2"/>
                    <a:pt x="5" y="2"/>
                  </a:cubicBezTo>
                  <a:cubicBezTo>
                    <a:pt x="5" y="1"/>
                    <a:pt x="5" y="1"/>
                    <a:pt x="4" y="1"/>
                  </a:cubicBezTo>
                  <a:cubicBezTo>
                    <a:pt x="4" y="1"/>
                    <a:pt x="4" y="1"/>
                    <a:pt x="4" y="1"/>
                  </a:cubicBezTo>
                  <a:cubicBezTo>
                    <a:pt x="4" y="1"/>
                    <a:pt x="4" y="1"/>
                    <a:pt x="4" y="1"/>
                  </a:cubicBezTo>
                  <a:cubicBezTo>
                    <a:pt x="4" y="1"/>
                    <a:pt x="4" y="0"/>
                    <a:pt x="4" y="0"/>
                  </a:cubicBezTo>
                  <a:cubicBezTo>
                    <a:pt x="4" y="0"/>
                    <a:pt x="4" y="0"/>
                    <a:pt x="4" y="0"/>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21" name="Freeform 44"/>
            <p:cNvSpPr>
              <a:spLocks noEditPoints="1"/>
            </p:cNvSpPr>
            <p:nvPr/>
          </p:nvSpPr>
          <p:spPr bwMode="auto">
            <a:xfrm>
              <a:off x="1708795" y="5104758"/>
              <a:ext cx="74530" cy="102564"/>
            </a:xfrm>
            <a:custGeom>
              <a:avLst/>
              <a:gdLst>
                <a:gd name="T0" fmla="*/ 2 w 46"/>
                <a:gd name="T1" fmla="*/ 24 h 63"/>
                <a:gd name="T2" fmla="*/ 2 w 46"/>
                <a:gd name="T3" fmla="*/ 25 h 63"/>
                <a:gd name="T4" fmla="*/ 4 w 46"/>
                <a:gd name="T5" fmla="*/ 25 h 63"/>
                <a:gd name="T6" fmla="*/ 10 w 46"/>
                <a:gd name="T7" fmla="*/ 22 h 63"/>
                <a:gd name="T8" fmla="*/ 11 w 46"/>
                <a:gd name="T9" fmla="*/ 35 h 63"/>
                <a:gd name="T10" fmla="*/ 9 w 46"/>
                <a:gd name="T11" fmla="*/ 46 h 63"/>
                <a:gd name="T12" fmla="*/ 5 w 46"/>
                <a:gd name="T13" fmla="*/ 50 h 63"/>
                <a:gd name="T14" fmla="*/ 7 w 46"/>
                <a:gd name="T15" fmla="*/ 53 h 63"/>
                <a:gd name="T16" fmla="*/ 9 w 46"/>
                <a:gd name="T17" fmla="*/ 52 h 63"/>
                <a:gd name="T18" fmla="*/ 15 w 46"/>
                <a:gd name="T19" fmla="*/ 59 h 63"/>
                <a:gd name="T20" fmla="*/ 17 w 46"/>
                <a:gd name="T21" fmla="*/ 61 h 63"/>
                <a:gd name="T22" fmla="*/ 20 w 46"/>
                <a:gd name="T23" fmla="*/ 62 h 63"/>
                <a:gd name="T24" fmla="*/ 31 w 46"/>
                <a:gd name="T25" fmla="*/ 63 h 63"/>
                <a:gd name="T26" fmla="*/ 34 w 46"/>
                <a:gd name="T27" fmla="*/ 62 h 63"/>
                <a:gd name="T28" fmla="*/ 38 w 46"/>
                <a:gd name="T29" fmla="*/ 49 h 63"/>
                <a:gd name="T30" fmla="*/ 38 w 46"/>
                <a:gd name="T31" fmla="*/ 47 h 63"/>
                <a:gd name="T32" fmla="*/ 41 w 46"/>
                <a:gd name="T33" fmla="*/ 31 h 63"/>
                <a:gd name="T34" fmla="*/ 45 w 46"/>
                <a:gd name="T35" fmla="*/ 26 h 63"/>
                <a:gd name="T36" fmla="*/ 44 w 46"/>
                <a:gd name="T37" fmla="*/ 25 h 63"/>
                <a:gd name="T38" fmla="*/ 40 w 46"/>
                <a:gd name="T39" fmla="*/ 25 h 63"/>
                <a:gd name="T40" fmla="*/ 30 w 46"/>
                <a:gd name="T41" fmla="*/ 20 h 63"/>
                <a:gd name="T42" fmla="*/ 27 w 46"/>
                <a:gd name="T43" fmla="*/ 19 h 63"/>
                <a:gd name="T44" fmla="*/ 26 w 46"/>
                <a:gd name="T45" fmla="*/ 18 h 63"/>
                <a:gd name="T46" fmla="*/ 24 w 46"/>
                <a:gd name="T47" fmla="*/ 17 h 63"/>
                <a:gd name="T48" fmla="*/ 23 w 46"/>
                <a:gd name="T49" fmla="*/ 18 h 63"/>
                <a:gd name="T50" fmla="*/ 22 w 46"/>
                <a:gd name="T51" fmla="*/ 10 h 63"/>
                <a:gd name="T52" fmla="*/ 21 w 46"/>
                <a:gd name="T53" fmla="*/ 6 h 63"/>
                <a:gd name="T54" fmla="*/ 20 w 46"/>
                <a:gd name="T55" fmla="*/ 5 h 63"/>
                <a:gd name="T56" fmla="*/ 18 w 46"/>
                <a:gd name="T57" fmla="*/ 5 h 63"/>
                <a:gd name="T58" fmla="*/ 16 w 46"/>
                <a:gd name="T59" fmla="*/ 6 h 63"/>
                <a:gd name="T60" fmla="*/ 7 w 46"/>
                <a:gd name="T61" fmla="*/ 16 h 63"/>
                <a:gd name="T62" fmla="*/ 6 w 46"/>
                <a:gd name="T63" fmla="*/ 0 h 63"/>
                <a:gd name="T64" fmla="*/ 3 w 46"/>
                <a:gd name="T65" fmla="*/ 0 h 63"/>
                <a:gd name="T66" fmla="*/ 0 w 46"/>
                <a:gd name="T67" fmla="*/ 18 h 63"/>
                <a:gd name="T68" fmla="*/ 30 w 46"/>
                <a:gd name="T69" fmla="*/ 39 h 63"/>
                <a:gd name="T70" fmla="*/ 31 w 46"/>
                <a:gd name="T71" fmla="*/ 45 h 63"/>
                <a:gd name="T72" fmla="*/ 32 w 46"/>
                <a:gd name="T73" fmla="*/ 47 h 63"/>
                <a:gd name="T74" fmla="*/ 31 w 46"/>
                <a:gd name="T75" fmla="*/ 49 h 63"/>
                <a:gd name="T76" fmla="*/ 31 w 46"/>
                <a:gd name="T77" fmla="*/ 51 h 63"/>
                <a:gd name="T78" fmla="*/ 29 w 46"/>
                <a:gd name="T79" fmla="*/ 53 h 63"/>
                <a:gd name="T80" fmla="*/ 22 w 46"/>
                <a:gd name="T81" fmla="*/ 55 h 63"/>
                <a:gd name="T82" fmla="*/ 18 w 46"/>
                <a:gd name="T83" fmla="*/ 44 h 63"/>
                <a:gd name="T84" fmla="*/ 21 w 46"/>
                <a:gd name="T85" fmla="*/ 43 h 63"/>
                <a:gd name="T86" fmla="*/ 24 w 46"/>
                <a:gd name="T87" fmla="*/ 48 h 63"/>
                <a:gd name="T88" fmla="*/ 26 w 46"/>
                <a:gd name="T89" fmla="*/ 49 h 63"/>
                <a:gd name="T90" fmla="*/ 28 w 46"/>
                <a:gd name="T91" fmla="*/ 48 h 63"/>
                <a:gd name="T92" fmla="*/ 28 w 46"/>
                <a:gd name="T93" fmla="*/ 46 h 63"/>
                <a:gd name="T94" fmla="*/ 24 w 46"/>
                <a:gd name="T95" fmla="*/ 39 h 63"/>
                <a:gd name="T96" fmla="*/ 26 w 46"/>
                <a:gd name="T97" fmla="*/ 37 h 63"/>
                <a:gd name="T98" fmla="*/ 28 w 46"/>
                <a:gd name="T99" fmla="*/ 37 h 63"/>
                <a:gd name="T100" fmla="*/ 21 w 46"/>
                <a:gd name="T101" fmla="*/ 26 h 63"/>
                <a:gd name="T102" fmla="*/ 26 w 46"/>
                <a:gd name="T103" fmla="*/ 24 h 63"/>
                <a:gd name="T104" fmla="*/ 28 w 46"/>
                <a:gd name="T105" fmla="*/ 29 h 63"/>
                <a:gd name="T106" fmla="*/ 26 w 46"/>
                <a:gd name="T107" fmla="*/ 33 h 63"/>
                <a:gd name="T108" fmla="*/ 19 w 46"/>
                <a:gd name="T109" fmla="*/ 30 h 63"/>
                <a:gd name="T110" fmla="*/ 16 w 46"/>
                <a:gd name="T111" fmla="*/ 35 h 63"/>
                <a:gd name="T112" fmla="*/ 18 w 46"/>
                <a:gd name="T113" fmla="*/ 34 h 63"/>
                <a:gd name="T114" fmla="*/ 20 w 46"/>
                <a:gd name="T115" fmla="*/ 37 h 63"/>
                <a:gd name="T116" fmla="*/ 16 w 46"/>
                <a:gd name="T117" fmla="*/ 3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63">
                  <a:moveTo>
                    <a:pt x="0" y="21"/>
                  </a:move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3"/>
                    <a:pt x="1" y="23"/>
                    <a:pt x="1" y="23"/>
                  </a:cubicBezTo>
                  <a:cubicBezTo>
                    <a:pt x="1" y="23"/>
                    <a:pt x="1" y="23"/>
                    <a:pt x="1" y="23"/>
                  </a:cubicBezTo>
                  <a:cubicBezTo>
                    <a:pt x="1" y="23"/>
                    <a:pt x="1" y="23"/>
                    <a:pt x="1" y="23"/>
                  </a:cubicBezTo>
                  <a:cubicBezTo>
                    <a:pt x="1" y="24"/>
                    <a:pt x="1" y="24"/>
                    <a:pt x="1"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4" y="25"/>
                    <a:pt x="4" y="25"/>
                    <a:pt x="4" y="25"/>
                  </a:cubicBezTo>
                  <a:cubicBezTo>
                    <a:pt x="4" y="25"/>
                    <a:pt x="4" y="25"/>
                    <a:pt x="4" y="25"/>
                  </a:cubicBezTo>
                  <a:cubicBezTo>
                    <a:pt x="4" y="25"/>
                    <a:pt x="4" y="25"/>
                    <a:pt x="4" y="25"/>
                  </a:cubicBezTo>
                  <a:cubicBezTo>
                    <a:pt x="4" y="25"/>
                    <a:pt x="4" y="25"/>
                    <a:pt x="4" y="25"/>
                  </a:cubicBezTo>
                  <a:cubicBezTo>
                    <a:pt x="4" y="25"/>
                    <a:pt x="4" y="25"/>
                    <a:pt x="4" y="25"/>
                  </a:cubicBezTo>
                  <a:cubicBezTo>
                    <a:pt x="4" y="25"/>
                    <a:pt x="4" y="25"/>
                    <a:pt x="4" y="25"/>
                  </a:cubicBezTo>
                  <a:cubicBezTo>
                    <a:pt x="6" y="26"/>
                    <a:pt x="6" y="26"/>
                    <a:pt x="6" y="26"/>
                  </a:cubicBezTo>
                  <a:cubicBezTo>
                    <a:pt x="6" y="26"/>
                    <a:pt x="6" y="26"/>
                    <a:pt x="6" y="26"/>
                  </a:cubicBezTo>
                  <a:cubicBezTo>
                    <a:pt x="6" y="25"/>
                    <a:pt x="6" y="25"/>
                    <a:pt x="6" y="25"/>
                  </a:cubicBezTo>
                  <a:cubicBezTo>
                    <a:pt x="9" y="23"/>
                    <a:pt x="9" y="23"/>
                    <a:pt x="9" y="23"/>
                  </a:cubicBezTo>
                  <a:cubicBezTo>
                    <a:pt x="9" y="23"/>
                    <a:pt x="9" y="23"/>
                    <a:pt x="9" y="23"/>
                  </a:cubicBezTo>
                  <a:cubicBezTo>
                    <a:pt x="9" y="23"/>
                    <a:pt x="9" y="23"/>
                    <a:pt x="9" y="23"/>
                  </a:cubicBezTo>
                  <a:cubicBezTo>
                    <a:pt x="9" y="23"/>
                    <a:pt x="9" y="23"/>
                    <a:pt x="9" y="23"/>
                  </a:cubicBezTo>
                  <a:cubicBezTo>
                    <a:pt x="10" y="22"/>
                    <a:pt x="10" y="22"/>
                    <a:pt x="10" y="22"/>
                  </a:cubicBezTo>
                  <a:cubicBezTo>
                    <a:pt x="10" y="22"/>
                    <a:pt x="10" y="22"/>
                    <a:pt x="10" y="22"/>
                  </a:cubicBezTo>
                  <a:cubicBezTo>
                    <a:pt x="10" y="22"/>
                    <a:pt x="10" y="22"/>
                    <a:pt x="10" y="22"/>
                  </a:cubicBezTo>
                  <a:cubicBezTo>
                    <a:pt x="10" y="22"/>
                    <a:pt x="10" y="22"/>
                    <a:pt x="10" y="22"/>
                  </a:cubicBezTo>
                  <a:cubicBezTo>
                    <a:pt x="11" y="22"/>
                    <a:pt x="11" y="22"/>
                    <a:pt x="11" y="22"/>
                  </a:cubicBezTo>
                  <a:cubicBezTo>
                    <a:pt x="11" y="22"/>
                    <a:pt x="11" y="22"/>
                    <a:pt x="11" y="22"/>
                  </a:cubicBezTo>
                  <a:cubicBezTo>
                    <a:pt x="12" y="23"/>
                    <a:pt x="12" y="23"/>
                    <a:pt x="12" y="23"/>
                  </a:cubicBezTo>
                  <a:cubicBezTo>
                    <a:pt x="11" y="33"/>
                    <a:pt x="11" y="33"/>
                    <a:pt x="11" y="33"/>
                  </a:cubicBezTo>
                  <a:cubicBezTo>
                    <a:pt x="11" y="34"/>
                    <a:pt x="11" y="34"/>
                    <a:pt x="11" y="34"/>
                  </a:cubicBezTo>
                  <a:cubicBezTo>
                    <a:pt x="11" y="34"/>
                    <a:pt x="11" y="34"/>
                    <a:pt x="11" y="34"/>
                  </a:cubicBezTo>
                  <a:cubicBezTo>
                    <a:pt x="11" y="35"/>
                    <a:pt x="11" y="35"/>
                    <a:pt x="11" y="35"/>
                  </a:cubicBezTo>
                  <a:cubicBezTo>
                    <a:pt x="11" y="35"/>
                    <a:pt x="11" y="35"/>
                    <a:pt x="11" y="35"/>
                  </a:cubicBezTo>
                  <a:cubicBezTo>
                    <a:pt x="11" y="36"/>
                    <a:pt x="11" y="36"/>
                    <a:pt x="11" y="37"/>
                  </a:cubicBezTo>
                  <a:cubicBezTo>
                    <a:pt x="11" y="37"/>
                    <a:pt x="11" y="37"/>
                    <a:pt x="11" y="38"/>
                  </a:cubicBezTo>
                  <a:cubicBezTo>
                    <a:pt x="11" y="39"/>
                    <a:pt x="11" y="40"/>
                    <a:pt x="11" y="40"/>
                  </a:cubicBezTo>
                  <a:cubicBezTo>
                    <a:pt x="11" y="41"/>
                    <a:pt x="11" y="42"/>
                    <a:pt x="11" y="43"/>
                  </a:cubicBezTo>
                  <a:cubicBezTo>
                    <a:pt x="10" y="43"/>
                    <a:pt x="10" y="43"/>
                    <a:pt x="10" y="43"/>
                  </a:cubicBezTo>
                  <a:cubicBezTo>
                    <a:pt x="10" y="44"/>
                    <a:pt x="10" y="44"/>
                    <a:pt x="10" y="44"/>
                  </a:cubicBezTo>
                  <a:cubicBezTo>
                    <a:pt x="10" y="44"/>
                    <a:pt x="10" y="44"/>
                    <a:pt x="10" y="45"/>
                  </a:cubicBezTo>
                  <a:cubicBezTo>
                    <a:pt x="10" y="45"/>
                    <a:pt x="10" y="45"/>
                    <a:pt x="10" y="45"/>
                  </a:cubicBezTo>
                  <a:cubicBezTo>
                    <a:pt x="10" y="45"/>
                    <a:pt x="10" y="45"/>
                    <a:pt x="10" y="45"/>
                  </a:cubicBezTo>
                  <a:cubicBezTo>
                    <a:pt x="10" y="46"/>
                    <a:pt x="10" y="46"/>
                    <a:pt x="10" y="46"/>
                  </a:cubicBezTo>
                  <a:cubicBezTo>
                    <a:pt x="9" y="46"/>
                    <a:pt x="9" y="46"/>
                    <a:pt x="9" y="46"/>
                  </a:cubicBezTo>
                  <a:cubicBezTo>
                    <a:pt x="9" y="46"/>
                    <a:pt x="9" y="46"/>
                    <a:pt x="9" y="46"/>
                  </a:cubicBezTo>
                  <a:cubicBezTo>
                    <a:pt x="9" y="47"/>
                    <a:pt x="9" y="47"/>
                    <a:pt x="9" y="47"/>
                  </a:cubicBezTo>
                  <a:cubicBezTo>
                    <a:pt x="9" y="47"/>
                    <a:pt x="9" y="47"/>
                    <a:pt x="8" y="47"/>
                  </a:cubicBezTo>
                  <a:cubicBezTo>
                    <a:pt x="8" y="47"/>
                    <a:pt x="8" y="47"/>
                    <a:pt x="8" y="47"/>
                  </a:cubicBezTo>
                  <a:cubicBezTo>
                    <a:pt x="8" y="47"/>
                    <a:pt x="8" y="48"/>
                    <a:pt x="8" y="48"/>
                  </a:cubicBezTo>
                  <a:cubicBezTo>
                    <a:pt x="8" y="48"/>
                    <a:pt x="7" y="48"/>
                    <a:pt x="7" y="48"/>
                  </a:cubicBezTo>
                  <a:cubicBezTo>
                    <a:pt x="7" y="48"/>
                    <a:pt x="7" y="48"/>
                    <a:pt x="7" y="48"/>
                  </a:cubicBezTo>
                  <a:cubicBezTo>
                    <a:pt x="7" y="48"/>
                    <a:pt x="7" y="48"/>
                    <a:pt x="7" y="48"/>
                  </a:cubicBezTo>
                  <a:cubicBezTo>
                    <a:pt x="7" y="48"/>
                    <a:pt x="7" y="48"/>
                    <a:pt x="7" y="48"/>
                  </a:cubicBezTo>
                  <a:cubicBezTo>
                    <a:pt x="6" y="49"/>
                    <a:pt x="6" y="49"/>
                    <a:pt x="5" y="50"/>
                  </a:cubicBezTo>
                  <a:cubicBezTo>
                    <a:pt x="5" y="50"/>
                    <a:pt x="5" y="50"/>
                    <a:pt x="5" y="50"/>
                  </a:cubicBezTo>
                  <a:cubicBezTo>
                    <a:pt x="5" y="50"/>
                    <a:pt x="5" y="50"/>
                    <a:pt x="5" y="50"/>
                  </a:cubicBezTo>
                  <a:cubicBezTo>
                    <a:pt x="5" y="51"/>
                    <a:pt x="5" y="51"/>
                    <a:pt x="5" y="51"/>
                  </a:cubicBezTo>
                  <a:cubicBezTo>
                    <a:pt x="6" y="52"/>
                    <a:pt x="6" y="52"/>
                    <a:pt x="6" y="52"/>
                  </a:cubicBezTo>
                  <a:cubicBezTo>
                    <a:pt x="6" y="52"/>
                    <a:pt x="6" y="52"/>
                    <a:pt x="6" y="52"/>
                  </a:cubicBezTo>
                  <a:cubicBezTo>
                    <a:pt x="6" y="52"/>
                    <a:pt x="6" y="52"/>
                    <a:pt x="6" y="52"/>
                  </a:cubicBezTo>
                  <a:cubicBezTo>
                    <a:pt x="6" y="52"/>
                    <a:pt x="6" y="52"/>
                    <a:pt x="6" y="52"/>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8" y="53"/>
                    <a:pt x="8" y="53"/>
                    <a:pt x="8" y="53"/>
                  </a:cubicBezTo>
                  <a:cubicBezTo>
                    <a:pt x="8" y="53"/>
                    <a:pt x="8" y="53"/>
                    <a:pt x="8" y="53"/>
                  </a:cubicBezTo>
                  <a:cubicBezTo>
                    <a:pt x="8" y="53"/>
                    <a:pt x="8" y="53"/>
                    <a:pt x="8" y="53"/>
                  </a:cubicBezTo>
                  <a:cubicBezTo>
                    <a:pt x="8" y="53"/>
                    <a:pt x="8" y="53"/>
                    <a:pt x="8" y="53"/>
                  </a:cubicBezTo>
                  <a:cubicBezTo>
                    <a:pt x="8" y="53"/>
                    <a:pt x="8" y="53"/>
                    <a:pt x="8" y="53"/>
                  </a:cubicBezTo>
                  <a:cubicBezTo>
                    <a:pt x="8" y="53"/>
                    <a:pt x="8" y="53"/>
                    <a:pt x="8" y="53"/>
                  </a:cubicBezTo>
                  <a:cubicBezTo>
                    <a:pt x="9" y="52"/>
                    <a:pt x="9" y="52"/>
                    <a:pt x="9" y="52"/>
                  </a:cubicBezTo>
                  <a:cubicBezTo>
                    <a:pt x="9" y="52"/>
                    <a:pt x="9" y="52"/>
                    <a:pt x="9" y="52"/>
                  </a:cubicBezTo>
                  <a:cubicBezTo>
                    <a:pt x="9" y="52"/>
                    <a:pt x="9" y="52"/>
                    <a:pt x="10" y="52"/>
                  </a:cubicBezTo>
                  <a:cubicBezTo>
                    <a:pt x="10" y="52"/>
                    <a:pt x="10" y="52"/>
                    <a:pt x="10" y="52"/>
                  </a:cubicBezTo>
                  <a:cubicBezTo>
                    <a:pt x="10" y="52"/>
                    <a:pt x="10" y="52"/>
                    <a:pt x="10" y="52"/>
                  </a:cubicBezTo>
                  <a:cubicBezTo>
                    <a:pt x="11" y="52"/>
                    <a:pt x="11" y="52"/>
                    <a:pt x="11" y="52"/>
                  </a:cubicBezTo>
                  <a:cubicBezTo>
                    <a:pt x="11" y="53"/>
                    <a:pt x="11" y="53"/>
                    <a:pt x="11" y="53"/>
                  </a:cubicBezTo>
                  <a:cubicBezTo>
                    <a:pt x="12" y="53"/>
                    <a:pt x="12" y="53"/>
                    <a:pt x="12" y="53"/>
                  </a:cubicBezTo>
                  <a:cubicBezTo>
                    <a:pt x="12" y="53"/>
                    <a:pt x="12" y="53"/>
                    <a:pt x="12" y="53"/>
                  </a:cubicBezTo>
                  <a:cubicBezTo>
                    <a:pt x="12" y="53"/>
                    <a:pt x="12" y="53"/>
                    <a:pt x="12" y="53"/>
                  </a:cubicBezTo>
                  <a:cubicBezTo>
                    <a:pt x="14" y="56"/>
                    <a:pt x="14" y="56"/>
                    <a:pt x="14" y="56"/>
                  </a:cubicBezTo>
                  <a:cubicBezTo>
                    <a:pt x="15" y="59"/>
                    <a:pt x="15" y="59"/>
                    <a:pt x="15" y="59"/>
                  </a:cubicBezTo>
                  <a:cubicBezTo>
                    <a:pt x="15" y="59"/>
                    <a:pt x="15" y="59"/>
                    <a:pt x="15" y="59"/>
                  </a:cubicBezTo>
                  <a:cubicBezTo>
                    <a:pt x="15" y="59"/>
                    <a:pt x="15" y="59"/>
                    <a:pt x="15" y="59"/>
                  </a:cubicBezTo>
                  <a:cubicBezTo>
                    <a:pt x="15" y="59"/>
                    <a:pt x="15" y="60"/>
                    <a:pt x="15" y="60"/>
                  </a:cubicBezTo>
                  <a:cubicBezTo>
                    <a:pt x="16" y="60"/>
                    <a:pt x="16" y="60"/>
                    <a:pt x="16" y="60"/>
                  </a:cubicBezTo>
                  <a:cubicBezTo>
                    <a:pt x="16" y="60"/>
                    <a:pt x="16" y="60"/>
                    <a:pt x="16" y="60"/>
                  </a:cubicBezTo>
                  <a:cubicBezTo>
                    <a:pt x="16" y="60"/>
                    <a:pt x="16" y="60"/>
                    <a:pt x="16" y="60"/>
                  </a:cubicBezTo>
                  <a:cubicBezTo>
                    <a:pt x="16" y="60"/>
                    <a:pt x="16" y="60"/>
                    <a:pt x="16" y="60"/>
                  </a:cubicBezTo>
                  <a:cubicBezTo>
                    <a:pt x="17" y="61"/>
                    <a:pt x="17" y="61"/>
                    <a:pt x="17" y="61"/>
                  </a:cubicBezTo>
                  <a:cubicBezTo>
                    <a:pt x="17" y="61"/>
                    <a:pt x="17" y="61"/>
                    <a:pt x="17" y="61"/>
                  </a:cubicBezTo>
                  <a:cubicBezTo>
                    <a:pt x="17" y="61"/>
                    <a:pt x="17" y="61"/>
                    <a:pt x="17" y="61"/>
                  </a:cubicBezTo>
                  <a:cubicBezTo>
                    <a:pt x="17" y="61"/>
                    <a:pt x="17" y="61"/>
                    <a:pt x="17" y="61"/>
                  </a:cubicBezTo>
                  <a:cubicBezTo>
                    <a:pt x="17" y="61"/>
                    <a:pt x="17" y="61"/>
                    <a:pt x="17" y="61"/>
                  </a:cubicBezTo>
                  <a:cubicBezTo>
                    <a:pt x="18" y="62"/>
                    <a:pt x="18" y="62"/>
                    <a:pt x="18" y="62"/>
                  </a:cubicBezTo>
                  <a:cubicBezTo>
                    <a:pt x="18" y="62"/>
                    <a:pt x="18" y="62"/>
                    <a:pt x="18"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20" y="62"/>
                    <a:pt x="20" y="62"/>
                    <a:pt x="20" y="62"/>
                  </a:cubicBezTo>
                  <a:cubicBezTo>
                    <a:pt x="20" y="62"/>
                    <a:pt x="20" y="62"/>
                    <a:pt x="20" y="62"/>
                  </a:cubicBezTo>
                  <a:cubicBezTo>
                    <a:pt x="21" y="62"/>
                    <a:pt x="21" y="62"/>
                    <a:pt x="21" y="62"/>
                  </a:cubicBezTo>
                  <a:cubicBezTo>
                    <a:pt x="21" y="62"/>
                    <a:pt x="21" y="62"/>
                    <a:pt x="21" y="62"/>
                  </a:cubicBezTo>
                  <a:cubicBezTo>
                    <a:pt x="21" y="62"/>
                    <a:pt x="21" y="62"/>
                    <a:pt x="22" y="62"/>
                  </a:cubicBezTo>
                  <a:cubicBezTo>
                    <a:pt x="22" y="62"/>
                    <a:pt x="22" y="62"/>
                    <a:pt x="22" y="62"/>
                  </a:cubicBezTo>
                  <a:cubicBezTo>
                    <a:pt x="23" y="62"/>
                    <a:pt x="24" y="61"/>
                    <a:pt x="24" y="61"/>
                  </a:cubicBezTo>
                  <a:cubicBezTo>
                    <a:pt x="25" y="61"/>
                    <a:pt x="25" y="61"/>
                    <a:pt x="26" y="61"/>
                  </a:cubicBezTo>
                  <a:cubicBezTo>
                    <a:pt x="27" y="61"/>
                    <a:pt x="27" y="61"/>
                    <a:pt x="27" y="61"/>
                  </a:cubicBezTo>
                  <a:cubicBezTo>
                    <a:pt x="28" y="61"/>
                    <a:pt x="28" y="61"/>
                    <a:pt x="28" y="61"/>
                  </a:cubicBezTo>
                  <a:cubicBezTo>
                    <a:pt x="30" y="62"/>
                    <a:pt x="30" y="62"/>
                    <a:pt x="30" y="62"/>
                  </a:cubicBezTo>
                  <a:cubicBezTo>
                    <a:pt x="31" y="63"/>
                    <a:pt x="31" y="63"/>
                    <a:pt x="31" y="63"/>
                  </a:cubicBezTo>
                  <a:cubicBezTo>
                    <a:pt x="31" y="63"/>
                    <a:pt x="31" y="63"/>
                    <a:pt x="31" y="63"/>
                  </a:cubicBezTo>
                  <a:cubicBezTo>
                    <a:pt x="31" y="63"/>
                    <a:pt x="31" y="63"/>
                    <a:pt x="31" y="63"/>
                  </a:cubicBezTo>
                  <a:cubicBezTo>
                    <a:pt x="31" y="63"/>
                    <a:pt x="32" y="63"/>
                    <a:pt x="32" y="63"/>
                  </a:cubicBezTo>
                  <a:cubicBezTo>
                    <a:pt x="32" y="63"/>
                    <a:pt x="32" y="63"/>
                    <a:pt x="33" y="63"/>
                  </a:cubicBezTo>
                  <a:cubicBezTo>
                    <a:pt x="33" y="63"/>
                    <a:pt x="33" y="63"/>
                    <a:pt x="33" y="63"/>
                  </a:cubicBezTo>
                  <a:cubicBezTo>
                    <a:pt x="33" y="63"/>
                    <a:pt x="33" y="63"/>
                    <a:pt x="33" y="63"/>
                  </a:cubicBezTo>
                  <a:cubicBezTo>
                    <a:pt x="33" y="63"/>
                    <a:pt x="33" y="63"/>
                    <a:pt x="33" y="63"/>
                  </a:cubicBezTo>
                  <a:cubicBezTo>
                    <a:pt x="34" y="62"/>
                    <a:pt x="34" y="62"/>
                    <a:pt x="34" y="62"/>
                  </a:cubicBezTo>
                  <a:cubicBezTo>
                    <a:pt x="34" y="62"/>
                    <a:pt x="34" y="62"/>
                    <a:pt x="34" y="62"/>
                  </a:cubicBezTo>
                  <a:cubicBezTo>
                    <a:pt x="34" y="62"/>
                    <a:pt x="34" y="62"/>
                    <a:pt x="34" y="62"/>
                  </a:cubicBezTo>
                  <a:cubicBezTo>
                    <a:pt x="34" y="62"/>
                    <a:pt x="34" y="62"/>
                    <a:pt x="34" y="62"/>
                  </a:cubicBezTo>
                  <a:cubicBezTo>
                    <a:pt x="34" y="62"/>
                    <a:pt x="34" y="62"/>
                    <a:pt x="34" y="62"/>
                  </a:cubicBezTo>
                  <a:cubicBezTo>
                    <a:pt x="35" y="62"/>
                    <a:pt x="35" y="62"/>
                    <a:pt x="35" y="62"/>
                  </a:cubicBezTo>
                  <a:cubicBezTo>
                    <a:pt x="35" y="61"/>
                    <a:pt x="35" y="61"/>
                    <a:pt x="35" y="61"/>
                  </a:cubicBezTo>
                  <a:cubicBezTo>
                    <a:pt x="35" y="61"/>
                    <a:pt x="35" y="61"/>
                    <a:pt x="35" y="61"/>
                  </a:cubicBezTo>
                  <a:cubicBezTo>
                    <a:pt x="35" y="60"/>
                    <a:pt x="36" y="58"/>
                    <a:pt x="36" y="57"/>
                  </a:cubicBezTo>
                  <a:cubicBezTo>
                    <a:pt x="37" y="55"/>
                    <a:pt x="37" y="55"/>
                    <a:pt x="37" y="55"/>
                  </a:cubicBezTo>
                  <a:cubicBezTo>
                    <a:pt x="37" y="53"/>
                    <a:pt x="37" y="53"/>
                    <a:pt x="37" y="53"/>
                  </a:cubicBezTo>
                  <a:cubicBezTo>
                    <a:pt x="38" y="52"/>
                    <a:pt x="38" y="51"/>
                    <a:pt x="38" y="50"/>
                  </a:cubicBezTo>
                  <a:cubicBezTo>
                    <a:pt x="38" y="50"/>
                    <a:pt x="38" y="50"/>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7"/>
                    <a:pt x="38" y="47"/>
                    <a:pt x="38" y="47"/>
                  </a:cubicBezTo>
                  <a:cubicBezTo>
                    <a:pt x="38" y="47"/>
                    <a:pt x="38" y="47"/>
                    <a:pt x="38" y="47"/>
                  </a:cubicBezTo>
                  <a:cubicBezTo>
                    <a:pt x="38" y="47"/>
                    <a:pt x="38" y="47"/>
                    <a:pt x="38" y="47"/>
                  </a:cubicBezTo>
                  <a:cubicBezTo>
                    <a:pt x="37" y="47"/>
                    <a:pt x="37" y="47"/>
                    <a:pt x="37" y="47"/>
                  </a:cubicBezTo>
                  <a:cubicBezTo>
                    <a:pt x="37" y="47"/>
                    <a:pt x="37" y="47"/>
                    <a:pt x="37" y="47"/>
                  </a:cubicBezTo>
                  <a:cubicBezTo>
                    <a:pt x="37" y="47"/>
                    <a:pt x="37" y="47"/>
                    <a:pt x="37" y="47"/>
                  </a:cubicBezTo>
                  <a:cubicBezTo>
                    <a:pt x="37" y="47"/>
                    <a:pt x="37" y="47"/>
                    <a:pt x="37" y="47"/>
                  </a:cubicBezTo>
                  <a:cubicBezTo>
                    <a:pt x="36" y="46"/>
                    <a:pt x="36" y="46"/>
                    <a:pt x="35" y="45"/>
                  </a:cubicBezTo>
                  <a:cubicBezTo>
                    <a:pt x="35" y="44"/>
                    <a:pt x="34" y="42"/>
                    <a:pt x="34" y="41"/>
                  </a:cubicBezTo>
                  <a:cubicBezTo>
                    <a:pt x="34" y="40"/>
                    <a:pt x="34" y="38"/>
                    <a:pt x="34" y="37"/>
                  </a:cubicBezTo>
                  <a:cubicBezTo>
                    <a:pt x="34" y="35"/>
                    <a:pt x="34" y="35"/>
                    <a:pt x="34" y="35"/>
                  </a:cubicBezTo>
                  <a:cubicBezTo>
                    <a:pt x="34" y="34"/>
                    <a:pt x="34" y="34"/>
                    <a:pt x="34" y="34"/>
                  </a:cubicBezTo>
                  <a:cubicBezTo>
                    <a:pt x="37" y="33"/>
                    <a:pt x="39" y="32"/>
                    <a:pt x="41" y="31"/>
                  </a:cubicBezTo>
                  <a:cubicBezTo>
                    <a:pt x="44" y="30"/>
                    <a:pt x="44" y="30"/>
                    <a:pt x="44" y="30"/>
                  </a:cubicBezTo>
                  <a:cubicBezTo>
                    <a:pt x="44" y="30"/>
                    <a:pt x="44" y="30"/>
                    <a:pt x="44" y="30"/>
                  </a:cubicBezTo>
                  <a:cubicBezTo>
                    <a:pt x="44" y="30"/>
                    <a:pt x="44" y="30"/>
                    <a:pt x="44" y="30"/>
                  </a:cubicBezTo>
                  <a:cubicBezTo>
                    <a:pt x="46" y="29"/>
                    <a:pt x="46" y="29"/>
                    <a:pt x="46" y="29"/>
                  </a:cubicBezTo>
                  <a:cubicBezTo>
                    <a:pt x="46" y="29"/>
                    <a:pt x="46" y="29"/>
                    <a:pt x="46" y="29"/>
                  </a:cubicBezTo>
                  <a:cubicBezTo>
                    <a:pt x="46" y="29"/>
                    <a:pt x="46" y="29"/>
                    <a:pt x="46" y="29"/>
                  </a:cubicBezTo>
                  <a:cubicBezTo>
                    <a:pt x="46" y="27"/>
                    <a:pt x="46" y="27"/>
                    <a:pt x="46" y="27"/>
                  </a:cubicBezTo>
                  <a:cubicBezTo>
                    <a:pt x="46" y="27"/>
                    <a:pt x="46" y="27"/>
                    <a:pt x="46" y="27"/>
                  </a:cubicBezTo>
                  <a:cubicBezTo>
                    <a:pt x="46" y="27"/>
                    <a:pt x="46" y="27"/>
                    <a:pt x="46" y="27"/>
                  </a:cubicBezTo>
                  <a:cubicBezTo>
                    <a:pt x="45" y="26"/>
                    <a:pt x="45" y="26"/>
                    <a:pt x="45" y="26"/>
                  </a:cubicBezTo>
                  <a:cubicBezTo>
                    <a:pt x="45" y="26"/>
                    <a:pt x="45" y="26"/>
                    <a:pt x="45" y="26"/>
                  </a:cubicBezTo>
                  <a:cubicBezTo>
                    <a:pt x="45" y="26"/>
                    <a:pt x="45" y="26"/>
                    <a:pt x="45" y="26"/>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2" y="25"/>
                    <a:pt x="41" y="25"/>
                    <a:pt x="40" y="25"/>
                  </a:cubicBezTo>
                  <a:cubicBezTo>
                    <a:pt x="40" y="25"/>
                    <a:pt x="40" y="25"/>
                    <a:pt x="40" y="25"/>
                  </a:cubicBezTo>
                  <a:cubicBezTo>
                    <a:pt x="40" y="25"/>
                    <a:pt x="40" y="25"/>
                    <a:pt x="40" y="25"/>
                  </a:cubicBezTo>
                  <a:cubicBezTo>
                    <a:pt x="36" y="27"/>
                    <a:pt x="36" y="27"/>
                    <a:pt x="36" y="27"/>
                  </a:cubicBezTo>
                  <a:cubicBezTo>
                    <a:pt x="36" y="27"/>
                    <a:pt x="36" y="27"/>
                    <a:pt x="36" y="27"/>
                  </a:cubicBezTo>
                  <a:cubicBezTo>
                    <a:pt x="36" y="27"/>
                    <a:pt x="36" y="27"/>
                    <a:pt x="36" y="27"/>
                  </a:cubicBezTo>
                  <a:cubicBezTo>
                    <a:pt x="34" y="28"/>
                    <a:pt x="34" y="28"/>
                    <a:pt x="34" y="28"/>
                  </a:cubicBezTo>
                  <a:cubicBezTo>
                    <a:pt x="32" y="27"/>
                    <a:pt x="32" y="27"/>
                    <a:pt x="32" y="27"/>
                  </a:cubicBezTo>
                  <a:cubicBezTo>
                    <a:pt x="32" y="26"/>
                    <a:pt x="31" y="24"/>
                    <a:pt x="31" y="23"/>
                  </a:cubicBezTo>
                  <a:cubicBezTo>
                    <a:pt x="30" y="21"/>
                    <a:pt x="30" y="21"/>
                    <a:pt x="30" y="21"/>
                  </a:cubicBezTo>
                  <a:cubicBezTo>
                    <a:pt x="30" y="21"/>
                    <a:pt x="30" y="21"/>
                    <a:pt x="30" y="21"/>
                  </a:cubicBezTo>
                  <a:cubicBezTo>
                    <a:pt x="30" y="21"/>
                    <a:pt x="30" y="21"/>
                    <a:pt x="30" y="21"/>
                  </a:cubicBezTo>
                  <a:cubicBezTo>
                    <a:pt x="30" y="20"/>
                    <a:pt x="30" y="20"/>
                    <a:pt x="30" y="20"/>
                  </a:cubicBezTo>
                  <a:cubicBezTo>
                    <a:pt x="30" y="20"/>
                    <a:pt x="30" y="20"/>
                    <a:pt x="30" y="20"/>
                  </a:cubicBezTo>
                  <a:cubicBezTo>
                    <a:pt x="30" y="20"/>
                    <a:pt x="30" y="20"/>
                    <a:pt x="30" y="20"/>
                  </a:cubicBezTo>
                  <a:cubicBezTo>
                    <a:pt x="29" y="20"/>
                    <a:pt x="29" y="20"/>
                    <a:pt x="29" y="20"/>
                  </a:cubicBezTo>
                  <a:cubicBezTo>
                    <a:pt x="29" y="20"/>
                    <a:pt x="29" y="20"/>
                    <a:pt x="29" y="20"/>
                  </a:cubicBezTo>
                  <a:cubicBezTo>
                    <a:pt x="29" y="20"/>
                    <a:pt x="29" y="20"/>
                    <a:pt x="29" y="20"/>
                  </a:cubicBezTo>
                  <a:cubicBezTo>
                    <a:pt x="29" y="20"/>
                    <a:pt x="29" y="20"/>
                    <a:pt x="29" y="20"/>
                  </a:cubicBezTo>
                  <a:cubicBezTo>
                    <a:pt x="29" y="19"/>
                    <a:pt x="29" y="19"/>
                    <a:pt x="29" y="19"/>
                  </a:cubicBezTo>
                  <a:cubicBezTo>
                    <a:pt x="28" y="19"/>
                    <a:pt x="28" y="19"/>
                    <a:pt x="28" y="19"/>
                  </a:cubicBezTo>
                  <a:cubicBezTo>
                    <a:pt x="28" y="19"/>
                    <a:pt x="28" y="19"/>
                    <a:pt x="28" y="19"/>
                  </a:cubicBezTo>
                  <a:cubicBezTo>
                    <a:pt x="28" y="19"/>
                    <a:pt x="28" y="19"/>
                    <a:pt x="28" y="19"/>
                  </a:cubicBezTo>
                  <a:cubicBezTo>
                    <a:pt x="27" y="19"/>
                    <a:pt x="27" y="19"/>
                    <a:pt x="27" y="19"/>
                  </a:cubicBezTo>
                  <a:cubicBezTo>
                    <a:pt x="27" y="19"/>
                    <a:pt x="27" y="18"/>
                    <a:pt x="27" y="18"/>
                  </a:cubicBezTo>
                  <a:cubicBezTo>
                    <a:pt x="27" y="18"/>
                    <a:pt x="27" y="18"/>
                    <a:pt x="27" y="18"/>
                  </a:cubicBezTo>
                  <a:cubicBezTo>
                    <a:pt x="27" y="18"/>
                    <a:pt x="27" y="18"/>
                    <a:pt x="27"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5" y="18"/>
                    <a:pt x="25" y="18"/>
                    <a:pt x="25" y="18"/>
                  </a:cubicBezTo>
                  <a:cubicBezTo>
                    <a:pt x="25" y="18"/>
                    <a:pt x="25" y="18"/>
                    <a:pt x="25" y="18"/>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3" y="18"/>
                    <a:pt x="23" y="18"/>
                    <a:pt x="23" y="18"/>
                  </a:cubicBezTo>
                  <a:cubicBezTo>
                    <a:pt x="23" y="18"/>
                    <a:pt x="23" y="18"/>
                    <a:pt x="23" y="18"/>
                  </a:cubicBezTo>
                  <a:cubicBezTo>
                    <a:pt x="23" y="18"/>
                    <a:pt x="23" y="18"/>
                    <a:pt x="23" y="18"/>
                  </a:cubicBezTo>
                  <a:cubicBezTo>
                    <a:pt x="23" y="18"/>
                    <a:pt x="23" y="18"/>
                    <a:pt x="23" y="18"/>
                  </a:cubicBezTo>
                  <a:cubicBezTo>
                    <a:pt x="23" y="18"/>
                    <a:pt x="23" y="18"/>
                    <a:pt x="23" y="18"/>
                  </a:cubicBezTo>
                  <a:cubicBezTo>
                    <a:pt x="23" y="18"/>
                    <a:pt x="23" y="18"/>
                    <a:pt x="23" y="18"/>
                  </a:cubicBezTo>
                  <a:cubicBezTo>
                    <a:pt x="22" y="18"/>
                    <a:pt x="22" y="18"/>
                    <a:pt x="22" y="18"/>
                  </a:cubicBezTo>
                  <a:cubicBezTo>
                    <a:pt x="22" y="18"/>
                    <a:pt x="22" y="18"/>
                    <a:pt x="22" y="18"/>
                  </a:cubicBezTo>
                  <a:cubicBezTo>
                    <a:pt x="22" y="18"/>
                    <a:pt x="22" y="18"/>
                    <a:pt x="22" y="18"/>
                  </a:cubicBezTo>
                  <a:cubicBezTo>
                    <a:pt x="22" y="18"/>
                    <a:pt x="22" y="18"/>
                    <a:pt x="22" y="18"/>
                  </a:cubicBezTo>
                  <a:cubicBezTo>
                    <a:pt x="21" y="18"/>
                    <a:pt x="21" y="18"/>
                    <a:pt x="21" y="18"/>
                  </a:cubicBezTo>
                  <a:cubicBezTo>
                    <a:pt x="19" y="18"/>
                    <a:pt x="19" y="18"/>
                    <a:pt x="19" y="18"/>
                  </a:cubicBezTo>
                  <a:cubicBezTo>
                    <a:pt x="21" y="11"/>
                    <a:pt x="21" y="11"/>
                    <a:pt x="21" y="11"/>
                  </a:cubicBezTo>
                  <a:cubicBezTo>
                    <a:pt x="21" y="11"/>
                    <a:pt x="21" y="11"/>
                    <a:pt x="21" y="11"/>
                  </a:cubicBezTo>
                  <a:cubicBezTo>
                    <a:pt x="21" y="11"/>
                    <a:pt x="21" y="11"/>
                    <a:pt x="21" y="11"/>
                  </a:cubicBezTo>
                  <a:cubicBezTo>
                    <a:pt x="22" y="10"/>
                    <a:pt x="22" y="10"/>
                    <a:pt x="22" y="10"/>
                  </a:cubicBezTo>
                  <a:cubicBezTo>
                    <a:pt x="22" y="10"/>
                    <a:pt x="22" y="10"/>
                    <a:pt x="22" y="10"/>
                  </a:cubicBezTo>
                  <a:cubicBezTo>
                    <a:pt x="22" y="10"/>
                    <a:pt x="22" y="9"/>
                    <a:pt x="22" y="9"/>
                  </a:cubicBezTo>
                  <a:cubicBezTo>
                    <a:pt x="22" y="9"/>
                    <a:pt x="21" y="9"/>
                    <a:pt x="21" y="9"/>
                  </a:cubicBezTo>
                  <a:cubicBezTo>
                    <a:pt x="21" y="9"/>
                    <a:pt x="21" y="9"/>
                    <a:pt x="21" y="9"/>
                  </a:cubicBezTo>
                  <a:cubicBezTo>
                    <a:pt x="21" y="9"/>
                    <a:pt x="21" y="9"/>
                    <a:pt x="21" y="8"/>
                  </a:cubicBezTo>
                  <a:cubicBezTo>
                    <a:pt x="21" y="8"/>
                    <a:pt x="21" y="8"/>
                    <a:pt x="21" y="8"/>
                  </a:cubicBezTo>
                  <a:cubicBezTo>
                    <a:pt x="21" y="8"/>
                    <a:pt x="21" y="8"/>
                    <a:pt x="21" y="8"/>
                  </a:cubicBezTo>
                  <a:cubicBezTo>
                    <a:pt x="21" y="7"/>
                    <a:pt x="21" y="7"/>
                    <a:pt x="21" y="7"/>
                  </a:cubicBezTo>
                  <a:cubicBezTo>
                    <a:pt x="21" y="7"/>
                    <a:pt x="21" y="7"/>
                    <a:pt x="21" y="7"/>
                  </a:cubicBezTo>
                  <a:cubicBezTo>
                    <a:pt x="21" y="7"/>
                    <a:pt x="21" y="7"/>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8" y="5"/>
                    <a:pt x="18" y="5"/>
                    <a:pt x="18" y="5"/>
                  </a:cubicBezTo>
                  <a:cubicBezTo>
                    <a:pt x="18" y="5"/>
                    <a:pt x="18" y="5"/>
                    <a:pt x="18" y="5"/>
                  </a:cubicBezTo>
                  <a:cubicBezTo>
                    <a:pt x="18" y="5"/>
                    <a:pt x="18" y="5"/>
                    <a:pt x="18" y="5"/>
                  </a:cubicBezTo>
                  <a:cubicBezTo>
                    <a:pt x="18" y="5"/>
                    <a:pt x="18" y="5"/>
                    <a:pt x="18" y="5"/>
                  </a:cubicBezTo>
                  <a:cubicBezTo>
                    <a:pt x="18" y="5"/>
                    <a:pt x="17" y="5"/>
                    <a:pt x="17" y="5"/>
                  </a:cubicBezTo>
                  <a:cubicBezTo>
                    <a:pt x="17" y="5"/>
                    <a:pt x="17" y="5"/>
                    <a:pt x="17" y="5"/>
                  </a:cubicBezTo>
                  <a:cubicBezTo>
                    <a:pt x="17" y="5"/>
                    <a:pt x="17" y="5"/>
                    <a:pt x="17" y="5"/>
                  </a:cubicBezTo>
                  <a:cubicBezTo>
                    <a:pt x="17" y="5"/>
                    <a:pt x="17" y="5"/>
                    <a:pt x="17" y="5"/>
                  </a:cubicBezTo>
                  <a:cubicBezTo>
                    <a:pt x="17" y="5"/>
                    <a:pt x="16" y="5"/>
                    <a:pt x="16" y="5"/>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5" y="6"/>
                    <a:pt x="15" y="6"/>
                    <a:pt x="15" y="6"/>
                  </a:cubicBezTo>
                  <a:cubicBezTo>
                    <a:pt x="15" y="6"/>
                    <a:pt x="15" y="7"/>
                    <a:pt x="15" y="7"/>
                  </a:cubicBezTo>
                  <a:cubicBezTo>
                    <a:pt x="15" y="7"/>
                    <a:pt x="15" y="7"/>
                    <a:pt x="15" y="7"/>
                  </a:cubicBezTo>
                  <a:cubicBezTo>
                    <a:pt x="15" y="7"/>
                    <a:pt x="15" y="7"/>
                    <a:pt x="15" y="7"/>
                  </a:cubicBezTo>
                  <a:cubicBezTo>
                    <a:pt x="11" y="13"/>
                    <a:pt x="11" y="13"/>
                    <a:pt x="11" y="13"/>
                  </a:cubicBezTo>
                  <a:cubicBezTo>
                    <a:pt x="8" y="16"/>
                    <a:pt x="8" y="16"/>
                    <a:pt x="8" y="16"/>
                  </a:cubicBezTo>
                  <a:cubicBezTo>
                    <a:pt x="8" y="16"/>
                    <a:pt x="8" y="16"/>
                    <a:pt x="8" y="16"/>
                  </a:cubicBezTo>
                  <a:cubicBezTo>
                    <a:pt x="7" y="16"/>
                    <a:pt x="7" y="16"/>
                    <a:pt x="7" y="16"/>
                  </a:cubicBezTo>
                  <a:cubicBezTo>
                    <a:pt x="7" y="16"/>
                    <a:pt x="7" y="16"/>
                    <a:pt x="7" y="16"/>
                  </a:cubicBezTo>
                  <a:cubicBezTo>
                    <a:pt x="7" y="16"/>
                    <a:pt x="7" y="16"/>
                    <a:pt x="7" y="16"/>
                  </a:cubicBezTo>
                  <a:cubicBezTo>
                    <a:pt x="7" y="16"/>
                    <a:pt x="7" y="16"/>
                    <a:pt x="7" y="16"/>
                  </a:cubicBezTo>
                  <a:cubicBezTo>
                    <a:pt x="6" y="15"/>
                    <a:pt x="6" y="15"/>
                    <a:pt x="6" y="15"/>
                  </a:cubicBezTo>
                  <a:cubicBezTo>
                    <a:pt x="6" y="15"/>
                    <a:pt x="6" y="15"/>
                    <a:pt x="6" y="15"/>
                  </a:cubicBezTo>
                  <a:cubicBezTo>
                    <a:pt x="6" y="15"/>
                    <a:pt x="6" y="15"/>
                    <a:pt x="6" y="15"/>
                  </a:cubicBezTo>
                  <a:cubicBezTo>
                    <a:pt x="7" y="8"/>
                    <a:pt x="7" y="8"/>
                    <a:pt x="7" y="8"/>
                  </a:cubicBezTo>
                  <a:cubicBezTo>
                    <a:pt x="7" y="8"/>
                    <a:pt x="7" y="8"/>
                    <a:pt x="7" y="8"/>
                  </a:cubicBezTo>
                  <a:cubicBezTo>
                    <a:pt x="7" y="8"/>
                    <a:pt x="7" y="7"/>
                    <a:pt x="7" y="6"/>
                  </a:cubicBezTo>
                  <a:cubicBezTo>
                    <a:pt x="7" y="5"/>
                    <a:pt x="7" y="5"/>
                    <a:pt x="7" y="4"/>
                  </a:cubicBezTo>
                  <a:cubicBezTo>
                    <a:pt x="7" y="3"/>
                    <a:pt x="7" y="3"/>
                    <a:pt x="7" y="2"/>
                  </a:cubicBezTo>
                  <a:cubicBezTo>
                    <a:pt x="6" y="2"/>
                    <a:pt x="6" y="1"/>
                    <a:pt x="6" y="1"/>
                  </a:cubicBezTo>
                  <a:cubicBezTo>
                    <a:pt x="6" y="0"/>
                    <a:pt x="6" y="0"/>
                    <a:pt x="6" y="0"/>
                  </a:cubicBezTo>
                  <a:cubicBezTo>
                    <a:pt x="6" y="0"/>
                    <a:pt x="6" y="0"/>
                    <a:pt x="6" y="0"/>
                  </a:cubicBezTo>
                  <a:cubicBezTo>
                    <a:pt x="6" y="0"/>
                    <a:pt x="6" y="0"/>
                    <a:pt x="6" y="0"/>
                  </a:cubicBezTo>
                  <a:cubicBezTo>
                    <a:pt x="6" y="0"/>
                    <a:pt x="6" y="0"/>
                    <a:pt x="5" y="0"/>
                  </a:cubicBezTo>
                  <a:cubicBezTo>
                    <a:pt x="5" y="0"/>
                    <a:pt x="5" y="0"/>
                    <a:pt x="5" y="0"/>
                  </a:cubicBezTo>
                  <a:cubicBezTo>
                    <a:pt x="5" y="0"/>
                    <a:pt x="5" y="0"/>
                    <a:pt x="5" y="0"/>
                  </a:cubicBezTo>
                  <a:cubicBezTo>
                    <a:pt x="5" y="0"/>
                    <a:pt x="5" y="0"/>
                    <a:pt x="5" y="0"/>
                  </a:cubicBezTo>
                  <a:cubicBezTo>
                    <a:pt x="5" y="0"/>
                    <a:pt x="5"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2" y="1"/>
                    <a:pt x="2" y="1"/>
                    <a:pt x="2" y="1"/>
                  </a:cubicBezTo>
                  <a:cubicBezTo>
                    <a:pt x="2" y="1"/>
                    <a:pt x="2" y="1"/>
                    <a:pt x="2" y="1"/>
                  </a:cubicBezTo>
                  <a:cubicBezTo>
                    <a:pt x="2" y="1"/>
                    <a:pt x="2" y="1"/>
                    <a:pt x="2" y="1"/>
                  </a:cubicBezTo>
                  <a:cubicBezTo>
                    <a:pt x="1" y="3"/>
                    <a:pt x="1" y="3"/>
                    <a:pt x="1" y="3"/>
                  </a:cubicBezTo>
                  <a:cubicBezTo>
                    <a:pt x="1" y="3"/>
                    <a:pt x="1" y="3"/>
                    <a:pt x="1" y="3"/>
                  </a:cubicBezTo>
                  <a:cubicBezTo>
                    <a:pt x="1" y="3"/>
                    <a:pt x="1" y="3"/>
                    <a:pt x="1" y="3"/>
                  </a:cubicBezTo>
                  <a:cubicBezTo>
                    <a:pt x="0" y="10"/>
                    <a:pt x="0" y="10"/>
                    <a:pt x="0" y="10"/>
                  </a:cubicBezTo>
                  <a:cubicBezTo>
                    <a:pt x="0" y="10"/>
                    <a:pt x="0" y="10"/>
                    <a:pt x="0" y="10"/>
                  </a:cubicBezTo>
                  <a:cubicBezTo>
                    <a:pt x="0" y="10"/>
                    <a:pt x="0" y="10"/>
                    <a:pt x="0" y="10"/>
                  </a:cubicBezTo>
                  <a:cubicBezTo>
                    <a:pt x="0" y="12"/>
                    <a:pt x="0" y="15"/>
                    <a:pt x="0" y="18"/>
                  </a:cubicBezTo>
                  <a:cubicBezTo>
                    <a:pt x="0" y="19"/>
                    <a:pt x="0" y="19"/>
                    <a:pt x="0" y="19"/>
                  </a:cubicBezTo>
                  <a:cubicBezTo>
                    <a:pt x="0" y="19"/>
                    <a:pt x="0" y="19"/>
                    <a:pt x="0" y="19"/>
                  </a:cubicBezTo>
                  <a:cubicBezTo>
                    <a:pt x="0" y="21"/>
                    <a:pt x="0" y="21"/>
                    <a:pt x="0" y="21"/>
                  </a:cubicBezTo>
                  <a:close/>
                  <a:moveTo>
                    <a:pt x="29" y="37"/>
                  </a:moveTo>
                  <a:cubicBezTo>
                    <a:pt x="29" y="37"/>
                    <a:pt x="29" y="37"/>
                    <a:pt x="29" y="37"/>
                  </a:cubicBezTo>
                  <a:cubicBezTo>
                    <a:pt x="29" y="37"/>
                    <a:pt x="29" y="37"/>
                    <a:pt x="29" y="37"/>
                  </a:cubicBezTo>
                  <a:cubicBezTo>
                    <a:pt x="29" y="38"/>
                    <a:pt x="29" y="38"/>
                    <a:pt x="29" y="38"/>
                  </a:cubicBezTo>
                  <a:cubicBezTo>
                    <a:pt x="29" y="38"/>
                    <a:pt x="29" y="38"/>
                    <a:pt x="29" y="38"/>
                  </a:cubicBezTo>
                  <a:cubicBezTo>
                    <a:pt x="30" y="38"/>
                    <a:pt x="30" y="38"/>
                    <a:pt x="30" y="38"/>
                  </a:cubicBezTo>
                  <a:cubicBezTo>
                    <a:pt x="30" y="39"/>
                    <a:pt x="30" y="39"/>
                    <a:pt x="30" y="39"/>
                  </a:cubicBezTo>
                  <a:cubicBezTo>
                    <a:pt x="30" y="39"/>
                    <a:pt x="30" y="39"/>
                    <a:pt x="30" y="39"/>
                  </a:cubicBezTo>
                  <a:cubicBezTo>
                    <a:pt x="30" y="39"/>
                    <a:pt x="30" y="39"/>
                    <a:pt x="30" y="39"/>
                  </a:cubicBezTo>
                  <a:cubicBezTo>
                    <a:pt x="30" y="39"/>
                    <a:pt x="30" y="39"/>
                    <a:pt x="30" y="39"/>
                  </a:cubicBezTo>
                  <a:cubicBezTo>
                    <a:pt x="30" y="39"/>
                    <a:pt x="30" y="39"/>
                    <a:pt x="30" y="39"/>
                  </a:cubicBezTo>
                  <a:cubicBezTo>
                    <a:pt x="30" y="40"/>
                    <a:pt x="30" y="40"/>
                    <a:pt x="30" y="41"/>
                  </a:cubicBezTo>
                  <a:cubicBezTo>
                    <a:pt x="30" y="41"/>
                    <a:pt x="30" y="42"/>
                    <a:pt x="31" y="42"/>
                  </a:cubicBezTo>
                  <a:cubicBezTo>
                    <a:pt x="31" y="43"/>
                    <a:pt x="31" y="43"/>
                    <a:pt x="31" y="43"/>
                  </a:cubicBezTo>
                  <a:cubicBezTo>
                    <a:pt x="31" y="43"/>
                    <a:pt x="31" y="43"/>
                    <a:pt x="31" y="43"/>
                  </a:cubicBezTo>
                  <a:cubicBezTo>
                    <a:pt x="31" y="43"/>
                    <a:pt x="31" y="43"/>
                    <a:pt x="31" y="43"/>
                  </a:cubicBezTo>
                  <a:cubicBezTo>
                    <a:pt x="31" y="43"/>
                    <a:pt x="31" y="43"/>
                    <a:pt x="31" y="43"/>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6"/>
                    <a:pt x="31" y="46"/>
                    <a:pt x="31" y="46"/>
                  </a:cubicBezTo>
                  <a:cubicBezTo>
                    <a:pt x="31" y="46"/>
                    <a:pt x="31" y="46"/>
                    <a:pt x="31" y="46"/>
                  </a:cubicBezTo>
                  <a:cubicBezTo>
                    <a:pt x="31" y="46"/>
                    <a:pt x="31" y="46"/>
                    <a:pt x="31" y="46"/>
                  </a:cubicBezTo>
                  <a:cubicBezTo>
                    <a:pt x="31" y="46"/>
                    <a:pt x="31" y="47"/>
                    <a:pt x="32" y="47"/>
                  </a:cubicBezTo>
                  <a:cubicBezTo>
                    <a:pt x="32" y="47"/>
                    <a:pt x="32" y="47"/>
                    <a:pt x="32" y="47"/>
                  </a:cubicBezTo>
                  <a:cubicBezTo>
                    <a:pt x="32" y="48"/>
                    <a:pt x="32" y="48"/>
                    <a:pt x="32" y="48"/>
                  </a:cubicBezTo>
                  <a:cubicBezTo>
                    <a:pt x="32" y="48"/>
                    <a:pt x="32" y="48"/>
                    <a:pt x="32" y="48"/>
                  </a:cubicBezTo>
                  <a:cubicBezTo>
                    <a:pt x="31" y="48"/>
                    <a:pt x="31" y="48"/>
                    <a:pt x="31" y="48"/>
                  </a:cubicBezTo>
                  <a:cubicBezTo>
                    <a:pt x="31" y="48"/>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50"/>
                    <a:pt x="31" y="50"/>
                    <a:pt x="31" y="50"/>
                  </a:cubicBezTo>
                  <a:cubicBezTo>
                    <a:pt x="31" y="50"/>
                    <a:pt x="31" y="50"/>
                    <a:pt x="31" y="50"/>
                  </a:cubicBezTo>
                  <a:cubicBezTo>
                    <a:pt x="31" y="50"/>
                    <a:pt x="31" y="50"/>
                    <a:pt x="31" y="50"/>
                  </a:cubicBezTo>
                  <a:cubicBezTo>
                    <a:pt x="31" y="51"/>
                    <a:pt x="31" y="51"/>
                    <a:pt x="31" y="51"/>
                  </a:cubicBezTo>
                  <a:cubicBezTo>
                    <a:pt x="31" y="51"/>
                    <a:pt x="31" y="51"/>
                    <a:pt x="31" y="51"/>
                  </a:cubicBezTo>
                  <a:cubicBezTo>
                    <a:pt x="31" y="51"/>
                    <a:pt x="31" y="51"/>
                    <a:pt x="31" y="51"/>
                  </a:cubicBezTo>
                  <a:cubicBezTo>
                    <a:pt x="31" y="51"/>
                    <a:pt x="31" y="51"/>
                    <a:pt x="31" y="51"/>
                  </a:cubicBezTo>
                  <a:cubicBezTo>
                    <a:pt x="31" y="51"/>
                    <a:pt x="31" y="51"/>
                    <a:pt x="31" y="51"/>
                  </a:cubicBezTo>
                  <a:cubicBezTo>
                    <a:pt x="31" y="51"/>
                    <a:pt x="31" y="52"/>
                    <a:pt x="31" y="52"/>
                  </a:cubicBezTo>
                  <a:cubicBezTo>
                    <a:pt x="31" y="52"/>
                    <a:pt x="31" y="52"/>
                    <a:pt x="31" y="52"/>
                  </a:cubicBezTo>
                  <a:cubicBezTo>
                    <a:pt x="31" y="52"/>
                    <a:pt x="31" y="52"/>
                    <a:pt x="31" y="52"/>
                  </a:cubicBezTo>
                  <a:cubicBezTo>
                    <a:pt x="31" y="52"/>
                    <a:pt x="31" y="52"/>
                    <a:pt x="31" y="52"/>
                  </a:cubicBezTo>
                  <a:cubicBezTo>
                    <a:pt x="30" y="52"/>
                    <a:pt x="30" y="52"/>
                    <a:pt x="30" y="52"/>
                  </a:cubicBezTo>
                  <a:cubicBezTo>
                    <a:pt x="30" y="52"/>
                    <a:pt x="30" y="52"/>
                    <a:pt x="30" y="52"/>
                  </a:cubicBezTo>
                  <a:cubicBezTo>
                    <a:pt x="30" y="52"/>
                    <a:pt x="30" y="52"/>
                    <a:pt x="30" y="52"/>
                  </a:cubicBezTo>
                  <a:cubicBezTo>
                    <a:pt x="30" y="53"/>
                    <a:pt x="30" y="53"/>
                    <a:pt x="30" y="53"/>
                  </a:cubicBezTo>
                  <a:cubicBezTo>
                    <a:pt x="30" y="53"/>
                    <a:pt x="30" y="53"/>
                    <a:pt x="30" y="53"/>
                  </a:cubicBezTo>
                  <a:cubicBezTo>
                    <a:pt x="29" y="53"/>
                    <a:pt x="29" y="53"/>
                    <a:pt x="29" y="53"/>
                  </a:cubicBezTo>
                  <a:cubicBezTo>
                    <a:pt x="29" y="53"/>
                    <a:pt x="29" y="53"/>
                    <a:pt x="29" y="53"/>
                  </a:cubicBezTo>
                  <a:cubicBezTo>
                    <a:pt x="29" y="53"/>
                    <a:pt x="29" y="53"/>
                    <a:pt x="29" y="53"/>
                  </a:cubicBezTo>
                  <a:cubicBezTo>
                    <a:pt x="28" y="53"/>
                    <a:pt x="28" y="53"/>
                    <a:pt x="28" y="53"/>
                  </a:cubicBezTo>
                  <a:cubicBezTo>
                    <a:pt x="28" y="53"/>
                    <a:pt x="27" y="54"/>
                    <a:pt x="27" y="54"/>
                  </a:cubicBezTo>
                  <a:cubicBezTo>
                    <a:pt x="26" y="54"/>
                    <a:pt x="26" y="54"/>
                    <a:pt x="26" y="54"/>
                  </a:cubicBezTo>
                  <a:cubicBezTo>
                    <a:pt x="25" y="54"/>
                    <a:pt x="24" y="55"/>
                    <a:pt x="24" y="55"/>
                  </a:cubicBezTo>
                  <a:cubicBezTo>
                    <a:pt x="23" y="55"/>
                    <a:pt x="23" y="55"/>
                    <a:pt x="23" y="55"/>
                  </a:cubicBezTo>
                  <a:cubicBezTo>
                    <a:pt x="23" y="55"/>
                    <a:pt x="23" y="55"/>
                    <a:pt x="23" y="55"/>
                  </a:cubicBezTo>
                  <a:cubicBezTo>
                    <a:pt x="23" y="55"/>
                    <a:pt x="23" y="55"/>
                    <a:pt x="23" y="55"/>
                  </a:cubicBezTo>
                  <a:cubicBezTo>
                    <a:pt x="22" y="55"/>
                    <a:pt x="22" y="55"/>
                    <a:pt x="22" y="55"/>
                  </a:cubicBezTo>
                  <a:cubicBezTo>
                    <a:pt x="22" y="55"/>
                    <a:pt x="22" y="55"/>
                    <a:pt x="22" y="55"/>
                  </a:cubicBezTo>
                  <a:cubicBezTo>
                    <a:pt x="22" y="55"/>
                    <a:pt x="22" y="55"/>
                    <a:pt x="22" y="55"/>
                  </a:cubicBezTo>
                  <a:cubicBezTo>
                    <a:pt x="21" y="55"/>
                    <a:pt x="21" y="55"/>
                    <a:pt x="21" y="55"/>
                  </a:cubicBezTo>
                  <a:cubicBezTo>
                    <a:pt x="21" y="55"/>
                    <a:pt x="21" y="55"/>
                    <a:pt x="21" y="55"/>
                  </a:cubicBezTo>
                  <a:cubicBezTo>
                    <a:pt x="21" y="55"/>
                    <a:pt x="21" y="55"/>
                    <a:pt x="21" y="55"/>
                  </a:cubicBezTo>
                  <a:cubicBezTo>
                    <a:pt x="21" y="55"/>
                    <a:pt x="21" y="55"/>
                    <a:pt x="21" y="55"/>
                  </a:cubicBezTo>
                  <a:cubicBezTo>
                    <a:pt x="21" y="54"/>
                    <a:pt x="21" y="54"/>
                    <a:pt x="21" y="54"/>
                  </a:cubicBezTo>
                  <a:cubicBezTo>
                    <a:pt x="20" y="54"/>
                    <a:pt x="20" y="54"/>
                    <a:pt x="20" y="54"/>
                  </a:cubicBezTo>
                  <a:cubicBezTo>
                    <a:pt x="19" y="52"/>
                    <a:pt x="19" y="51"/>
                    <a:pt x="18" y="49"/>
                  </a:cubicBezTo>
                  <a:cubicBezTo>
                    <a:pt x="18" y="48"/>
                    <a:pt x="18" y="46"/>
                    <a:pt x="17" y="45"/>
                  </a:cubicBezTo>
                  <a:cubicBezTo>
                    <a:pt x="17" y="44"/>
                    <a:pt x="17" y="44"/>
                    <a:pt x="17" y="44"/>
                  </a:cubicBezTo>
                  <a:cubicBezTo>
                    <a:pt x="18" y="44"/>
                    <a:pt x="18" y="44"/>
                    <a:pt x="18" y="44"/>
                  </a:cubicBezTo>
                  <a:cubicBezTo>
                    <a:pt x="18" y="44"/>
                    <a:pt x="18" y="44"/>
                    <a:pt x="18" y="44"/>
                  </a:cubicBezTo>
                  <a:cubicBezTo>
                    <a:pt x="18" y="44"/>
                    <a:pt x="18" y="44"/>
                    <a:pt x="18" y="44"/>
                  </a:cubicBezTo>
                  <a:cubicBezTo>
                    <a:pt x="18" y="43"/>
                    <a:pt x="18" y="43"/>
                    <a:pt x="18" y="43"/>
                  </a:cubicBezTo>
                  <a:cubicBezTo>
                    <a:pt x="18" y="43"/>
                    <a:pt x="18" y="43"/>
                    <a:pt x="18" y="43"/>
                  </a:cubicBezTo>
                  <a:cubicBezTo>
                    <a:pt x="19" y="43"/>
                    <a:pt x="19" y="43"/>
                    <a:pt x="19" y="43"/>
                  </a:cubicBezTo>
                  <a:cubicBezTo>
                    <a:pt x="19" y="43"/>
                    <a:pt x="19" y="43"/>
                    <a:pt x="19" y="43"/>
                  </a:cubicBezTo>
                  <a:cubicBezTo>
                    <a:pt x="19" y="43"/>
                    <a:pt x="19" y="43"/>
                    <a:pt x="19" y="43"/>
                  </a:cubicBezTo>
                  <a:cubicBezTo>
                    <a:pt x="20" y="43"/>
                    <a:pt x="20" y="43"/>
                    <a:pt x="20" y="43"/>
                  </a:cubicBezTo>
                  <a:cubicBezTo>
                    <a:pt x="20" y="43"/>
                    <a:pt x="20" y="43"/>
                    <a:pt x="20" y="43"/>
                  </a:cubicBezTo>
                  <a:cubicBezTo>
                    <a:pt x="20" y="43"/>
                    <a:pt x="20" y="43"/>
                    <a:pt x="20" y="43"/>
                  </a:cubicBezTo>
                  <a:cubicBezTo>
                    <a:pt x="21" y="43"/>
                    <a:pt x="21" y="43"/>
                    <a:pt x="21" y="43"/>
                  </a:cubicBezTo>
                  <a:cubicBezTo>
                    <a:pt x="21" y="43"/>
                    <a:pt x="21" y="43"/>
                    <a:pt x="21" y="43"/>
                  </a:cubicBezTo>
                  <a:cubicBezTo>
                    <a:pt x="21" y="43"/>
                    <a:pt x="21" y="43"/>
                    <a:pt x="21" y="43"/>
                  </a:cubicBezTo>
                  <a:cubicBezTo>
                    <a:pt x="21" y="43"/>
                    <a:pt x="21" y="43"/>
                    <a:pt x="21" y="43"/>
                  </a:cubicBezTo>
                  <a:cubicBezTo>
                    <a:pt x="21" y="43"/>
                    <a:pt x="21" y="43"/>
                    <a:pt x="21" y="43"/>
                  </a:cubicBezTo>
                  <a:cubicBezTo>
                    <a:pt x="21" y="43"/>
                    <a:pt x="21" y="43"/>
                    <a:pt x="22" y="43"/>
                  </a:cubicBezTo>
                  <a:cubicBezTo>
                    <a:pt x="22" y="43"/>
                    <a:pt x="22" y="43"/>
                    <a:pt x="22" y="43"/>
                  </a:cubicBezTo>
                  <a:cubicBezTo>
                    <a:pt x="22" y="44"/>
                    <a:pt x="22" y="44"/>
                    <a:pt x="22" y="45"/>
                  </a:cubicBezTo>
                  <a:cubicBezTo>
                    <a:pt x="23" y="47"/>
                    <a:pt x="23" y="47"/>
                    <a:pt x="23" y="47"/>
                  </a:cubicBezTo>
                  <a:cubicBezTo>
                    <a:pt x="23" y="47"/>
                    <a:pt x="23" y="47"/>
                    <a:pt x="23" y="47"/>
                  </a:cubicBezTo>
                  <a:cubicBezTo>
                    <a:pt x="23" y="47"/>
                    <a:pt x="23" y="47"/>
                    <a:pt x="23" y="47"/>
                  </a:cubicBezTo>
                  <a:cubicBezTo>
                    <a:pt x="23" y="47"/>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9"/>
                  </a:cubicBezTo>
                  <a:cubicBezTo>
                    <a:pt x="24" y="49"/>
                    <a:pt x="24" y="49"/>
                    <a:pt x="24" y="49"/>
                  </a:cubicBezTo>
                  <a:cubicBezTo>
                    <a:pt x="24" y="49"/>
                    <a:pt x="24" y="49"/>
                    <a:pt x="24" y="49"/>
                  </a:cubicBezTo>
                  <a:cubicBezTo>
                    <a:pt x="25" y="49"/>
                    <a:pt x="25" y="49"/>
                    <a:pt x="25" y="49"/>
                  </a:cubicBezTo>
                  <a:cubicBezTo>
                    <a:pt x="25" y="49"/>
                    <a:pt x="26" y="49"/>
                    <a:pt x="26" y="49"/>
                  </a:cubicBezTo>
                  <a:cubicBezTo>
                    <a:pt x="26" y="49"/>
                    <a:pt x="26" y="49"/>
                    <a:pt x="26" y="49"/>
                  </a:cubicBezTo>
                  <a:cubicBezTo>
                    <a:pt x="26" y="49"/>
                    <a:pt x="26" y="49"/>
                    <a:pt x="26" y="49"/>
                  </a:cubicBezTo>
                  <a:cubicBezTo>
                    <a:pt x="26" y="49"/>
                    <a:pt x="26" y="49"/>
                    <a:pt x="26" y="49"/>
                  </a:cubicBezTo>
                  <a:cubicBezTo>
                    <a:pt x="26" y="49"/>
                    <a:pt x="26" y="49"/>
                    <a:pt x="26" y="49"/>
                  </a:cubicBezTo>
                  <a:cubicBezTo>
                    <a:pt x="26" y="49"/>
                    <a:pt x="26" y="49"/>
                    <a:pt x="26" y="49"/>
                  </a:cubicBezTo>
                  <a:cubicBezTo>
                    <a:pt x="26" y="49"/>
                    <a:pt x="26" y="49"/>
                    <a:pt x="27" y="49"/>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7"/>
                    <a:pt x="28" y="47"/>
                    <a:pt x="28" y="47"/>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7" y="45"/>
                    <a:pt x="27" y="45"/>
                  </a:cubicBezTo>
                  <a:cubicBezTo>
                    <a:pt x="27" y="45"/>
                    <a:pt x="27" y="45"/>
                    <a:pt x="27" y="45"/>
                  </a:cubicBezTo>
                  <a:cubicBezTo>
                    <a:pt x="27" y="45"/>
                    <a:pt x="27" y="45"/>
                    <a:pt x="27" y="45"/>
                  </a:cubicBezTo>
                  <a:cubicBezTo>
                    <a:pt x="25" y="44"/>
                    <a:pt x="24" y="43"/>
                    <a:pt x="24" y="41"/>
                  </a:cubicBezTo>
                  <a:cubicBezTo>
                    <a:pt x="24" y="40"/>
                    <a:pt x="24" y="40"/>
                    <a:pt x="24" y="40"/>
                  </a:cubicBezTo>
                  <a:cubicBezTo>
                    <a:pt x="24" y="40"/>
                    <a:pt x="24" y="40"/>
                    <a:pt x="24" y="40"/>
                  </a:cubicBezTo>
                  <a:cubicBezTo>
                    <a:pt x="24" y="40"/>
                    <a:pt x="24" y="39"/>
                    <a:pt x="24" y="39"/>
                  </a:cubicBezTo>
                  <a:cubicBezTo>
                    <a:pt x="24" y="39"/>
                    <a:pt x="24" y="39"/>
                    <a:pt x="24" y="39"/>
                  </a:cubicBezTo>
                  <a:cubicBezTo>
                    <a:pt x="24" y="39"/>
                    <a:pt x="24" y="39"/>
                    <a:pt x="24" y="39"/>
                  </a:cubicBezTo>
                  <a:cubicBezTo>
                    <a:pt x="24" y="39"/>
                    <a:pt x="24" y="39"/>
                    <a:pt x="24" y="39"/>
                  </a:cubicBezTo>
                  <a:cubicBezTo>
                    <a:pt x="24" y="39"/>
                    <a:pt x="24" y="39"/>
                    <a:pt x="24" y="39"/>
                  </a:cubicBezTo>
                  <a:cubicBezTo>
                    <a:pt x="25" y="38"/>
                    <a:pt x="25" y="38"/>
                    <a:pt x="25" y="38"/>
                  </a:cubicBezTo>
                  <a:cubicBezTo>
                    <a:pt x="25" y="38"/>
                    <a:pt x="25" y="38"/>
                    <a:pt x="25" y="38"/>
                  </a:cubicBezTo>
                  <a:cubicBezTo>
                    <a:pt x="25" y="38"/>
                    <a:pt x="25" y="38"/>
                    <a:pt x="25" y="38"/>
                  </a:cubicBezTo>
                  <a:cubicBezTo>
                    <a:pt x="25" y="38"/>
                    <a:pt x="25" y="38"/>
                    <a:pt x="25" y="38"/>
                  </a:cubicBezTo>
                  <a:cubicBezTo>
                    <a:pt x="25" y="38"/>
                    <a:pt x="26" y="38"/>
                    <a:pt x="26" y="38"/>
                  </a:cubicBezTo>
                  <a:cubicBezTo>
                    <a:pt x="26" y="38"/>
                    <a:pt x="26" y="38"/>
                    <a:pt x="26" y="38"/>
                  </a:cubicBezTo>
                  <a:cubicBezTo>
                    <a:pt x="26" y="38"/>
                    <a:pt x="26" y="38"/>
                    <a:pt x="26" y="38"/>
                  </a:cubicBezTo>
                  <a:cubicBezTo>
                    <a:pt x="26" y="38"/>
                    <a:pt x="26" y="37"/>
                    <a:pt x="26" y="37"/>
                  </a:cubicBezTo>
                  <a:cubicBezTo>
                    <a:pt x="26" y="37"/>
                    <a:pt x="26" y="37"/>
                    <a:pt x="26" y="37"/>
                  </a:cubicBezTo>
                  <a:cubicBezTo>
                    <a:pt x="26" y="37"/>
                    <a:pt x="26" y="37"/>
                    <a:pt x="26"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8" y="37"/>
                    <a:pt x="28" y="37"/>
                  </a:cubicBezTo>
                  <a:cubicBezTo>
                    <a:pt x="28" y="37"/>
                    <a:pt x="28" y="37"/>
                    <a:pt x="28" y="37"/>
                  </a:cubicBezTo>
                  <a:cubicBezTo>
                    <a:pt x="28" y="37"/>
                    <a:pt x="28" y="37"/>
                    <a:pt x="28" y="37"/>
                  </a:cubicBezTo>
                  <a:cubicBezTo>
                    <a:pt x="28" y="37"/>
                    <a:pt x="28" y="37"/>
                    <a:pt x="28" y="37"/>
                  </a:cubicBezTo>
                  <a:cubicBezTo>
                    <a:pt x="28" y="37"/>
                    <a:pt x="28" y="37"/>
                    <a:pt x="28" y="37"/>
                  </a:cubicBezTo>
                  <a:cubicBezTo>
                    <a:pt x="28" y="37"/>
                    <a:pt x="28" y="37"/>
                    <a:pt x="29" y="37"/>
                  </a:cubicBezTo>
                  <a:close/>
                  <a:moveTo>
                    <a:pt x="18" y="29"/>
                  </a:moveTo>
                  <a:cubicBezTo>
                    <a:pt x="18" y="28"/>
                    <a:pt x="18" y="28"/>
                    <a:pt x="18" y="28"/>
                  </a:cubicBezTo>
                  <a:cubicBezTo>
                    <a:pt x="18" y="28"/>
                    <a:pt x="18" y="28"/>
                    <a:pt x="18" y="28"/>
                  </a:cubicBezTo>
                  <a:cubicBezTo>
                    <a:pt x="19" y="28"/>
                    <a:pt x="19" y="28"/>
                    <a:pt x="19" y="28"/>
                  </a:cubicBezTo>
                  <a:cubicBezTo>
                    <a:pt x="19" y="27"/>
                    <a:pt x="19" y="27"/>
                    <a:pt x="19" y="27"/>
                  </a:cubicBezTo>
                  <a:cubicBezTo>
                    <a:pt x="19" y="27"/>
                    <a:pt x="19" y="27"/>
                    <a:pt x="19" y="27"/>
                  </a:cubicBezTo>
                  <a:cubicBezTo>
                    <a:pt x="20" y="27"/>
                    <a:pt x="20" y="27"/>
                    <a:pt x="20" y="27"/>
                  </a:cubicBezTo>
                  <a:cubicBezTo>
                    <a:pt x="20" y="26"/>
                    <a:pt x="20" y="26"/>
                    <a:pt x="20" y="26"/>
                  </a:cubicBezTo>
                  <a:cubicBezTo>
                    <a:pt x="21" y="26"/>
                    <a:pt x="21" y="26"/>
                    <a:pt x="21" y="26"/>
                  </a:cubicBezTo>
                  <a:cubicBezTo>
                    <a:pt x="21" y="26"/>
                    <a:pt x="21" y="26"/>
                    <a:pt x="21" y="26"/>
                  </a:cubicBezTo>
                  <a:cubicBezTo>
                    <a:pt x="21" y="26"/>
                    <a:pt x="21" y="25"/>
                    <a:pt x="22" y="25"/>
                  </a:cubicBezTo>
                  <a:cubicBezTo>
                    <a:pt x="22" y="25"/>
                    <a:pt x="23" y="25"/>
                    <a:pt x="23" y="24"/>
                  </a:cubicBezTo>
                  <a:cubicBezTo>
                    <a:pt x="23" y="24"/>
                    <a:pt x="23" y="24"/>
                    <a:pt x="23" y="24"/>
                  </a:cubicBezTo>
                  <a:cubicBezTo>
                    <a:pt x="23" y="24"/>
                    <a:pt x="23" y="24"/>
                    <a:pt x="23" y="24"/>
                  </a:cubicBezTo>
                  <a:cubicBezTo>
                    <a:pt x="24" y="24"/>
                    <a:pt x="24" y="24"/>
                    <a:pt x="24" y="24"/>
                  </a:cubicBezTo>
                  <a:cubicBezTo>
                    <a:pt x="24" y="23"/>
                    <a:pt x="24" y="23"/>
                    <a:pt x="24" y="23"/>
                  </a:cubicBezTo>
                  <a:cubicBezTo>
                    <a:pt x="24" y="23"/>
                    <a:pt x="24" y="23"/>
                    <a:pt x="24" y="23"/>
                  </a:cubicBezTo>
                  <a:cubicBezTo>
                    <a:pt x="25" y="24"/>
                    <a:pt x="25" y="24"/>
                    <a:pt x="25" y="24"/>
                  </a:cubicBezTo>
                  <a:cubicBezTo>
                    <a:pt x="25" y="24"/>
                    <a:pt x="25" y="24"/>
                    <a:pt x="25" y="24"/>
                  </a:cubicBezTo>
                  <a:cubicBezTo>
                    <a:pt x="26" y="24"/>
                    <a:pt x="26" y="24"/>
                    <a:pt x="26" y="24"/>
                  </a:cubicBezTo>
                  <a:cubicBezTo>
                    <a:pt x="26" y="25"/>
                    <a:pt x="26" y="25"/>
                    <a:pt x="26" y="25"/>
                  </a:cubicBezTo>
                  <a:cubicBezTo>
                    <a:pt x="27" y="25"/>
                    <a:pt x="27" y="25"/>
                    <a:pt x="27" y="25"/>
                  </a:cubicBezTo>
                  <a:cubicBezTo>
                    <a:pt x="27" y="25"/>
                    <a:pt x="27" y="25"/>
                    <a:pt x="27" y="25"/>
                  </a:cubicBezTo>
                  <a:cubicBezTo>
                    <a:pt x="27" y="26"/>
                    <a:pt x="27" y="26"/>
                    <a:pt x="27" y="26"/>
                  </a:cubicBezTo>
                  <a:cubicBezTo>
                    <a:pt x="27" y="26"/>
                    <a:pt x="27" y="26"/>
                    <a:pt x="28" y="27"/>
                  </a:cubicBezTo>
                  <a:cubicBezTo>
                    <a:pt x="28" y="27"/>
                    <a:pt x="28" y="27"/>
                    <a:pt x="28" y="27"/>
                  </a:cubicBezTo>
                  <a:cubicBezTo>
                    <a:pt x="28" y="28"/>
                    <a:pt x="28" y="28"/>
                    <a:pt x="28" y="28"/>
                  </a:cubicBezTo>
                  <a:cubicBezTo>
                    <a:pt x="28" y="28"/>
                    <a:pt x="28" y="28"/>
                    <a:pt x="28" y="28"/>
                  </a:cubicBezTo>
                  <a:cubicBezTo>
                    <a:pt x="28" y="28"/>
                    <a:pt x="28" y="28"/>
                    <a:pt x="28" y="28"/>
                  </a:cubicBezTo>
                  <a:cubicBezTo>
                    <a:pt x="28" y="29"/>
                    <a:pt x="28" y="29"/>
                    <a:pt x="28" y="29"/>
                  </a:cubicBezTo>
                  <a:cubicBezTo>
                    <a:pt x="28" y="29"/>
                    <a:pt x="28" y="29"/>
                    <a:pt x="28" y="29"/>
                  </a:cubicBezTo>
                  <a:cubicBezTo>
                    <a:pt x="28" y="29"/>
                    <a:pt x="28" y="29"/>
                    <a:pt x="28" y="29"/>
                  </a:cubicBezTo>
                  <a:cubicBezTo>
                    <a:pt x="28" y="30"/>
                    <a:pt x="28" y="30"/>
                    <a:pt x="28" y="30"/>
                  </a:cubicBezTo>
                  <a:cubicBezTo>
                    <a:pt x="28" y="30"/>
                    <a:pt x="28" y="30"/>
                    <a:pt x="28" y="30"/>
                  </a:cubicBezTo>
                  <a:cubicBezTo>
                    <a:pt x="28" y="31"/>
                    <a:pt x="28" y="31"/>
                    <a:pt x="28" y="31"/>
                  </a:cubicBezTo>
                  <a:cubicBezTo>
                    <a:pt x="28" y="31"/>
                    <a:pt x="28" y="31"/>
                    <a:pt x="28" y="31"/>
                  </a:cubicBezTo>
                  <a:cubicBezTo>
                    <a:pt x="28" y="32"/>
                    <a:pt x="28" y="32"/>
                    <a:pt x="28" y="32"/>
                  </a:cubicBezTo>
                  <a:cubicBezTo>
                    <a:pt x="27" y="32"/>
                    <a:pt x="27" y="32"/>
                    <a:pt x="27" y="32"/>
                  </a:cubicBezTo>
                  <a:cubicBezTo>
                    <a:pt x="27" y="32"/>
                    <a:pt x="27" y="32"/>
                    <a:pt x="27" y="32"/>
                  </a:cubicBezTo>
                  <a:cubicBezTo>
                    <a:pt x="27" y="33"/>
                    <a:pt x="27" y="33"/>
                    <a:pt x="27" y="33"/>
                  </a:cubicBezTo>
                  <a:cubicBezTo>
                    <a:pt x="26" y="33"/>
                    <a:pt x="26" y="33"/>
                    <a:pt x="26" y="33"/>
                  </a:cubicBezTo>
                  <a:cubicBezTo>
                    <a:pt x="26" y="33"/>
                    <a:pt x="26" y="33"/>
                    <a:pt x="26" y="33"/>
                  </a:cubicBezTo>
                  <a:cubicBezTo>
                    <a:pt x="26" y="32"/>
                    <a:pt x="26" y="32"/>
                    <a:pt x="26" y="32"/>
                  </a:cubicBezTo>
                  <a:cubicBezTo>
                    <a:pt x="25" y="32"/>
                    <a:pt x="25" y="32"/>
                    <a:pt x="25" y="32"/>
                  </a:cubicBezTo>
                  <a:cubicBezTo>
                    <a:pt x="25" y="32"/>
                    <a:pt x="25" y="32"/>
                    <a:pt x="25" y="32"/>
                  </a:cubicBezTo>
                  <a:cubicBezTo>
                    <a:pt x="24" y="31"/>
                    <a:pt x="24" y="31"/>
                    <a:pt x="23" y="31"/>
                  </a:cubicBezTo>
                  <a:cubicBezTo>
                    <a:pt x="23" y="31"/>
                    <a:pt x="23" y="31"/>
                    <a:pt x="23" y="31"/>
                  </a:cubicBezTo>
                  <a:cubicBezTo>
                    <a:pt x="23" y="31"/>
                    <a:pt x="23" y="31"/>
                    <a:pt x="23" y="31"/>
                  </a:cubicBezTo>
                  <a:cubicBezTo>
                    <a:pt x="22" y="30"/>
                    <a:pt x="22" y="30"/>
                    <a:pt x="22" y="30"/>
                  </a:cubicBezTo>
                  <a:cubicBezTo>
                    <a:pt x="22" y="30"/>
                    <a:pt x="22" y="30"/>
                    <a:pt x="22" y="30"/>
                  </a:cubicBezTo>
                  <a:cubicBezTo>
                    <a:pt x="21" y="30"/>
                    <a:pt x="21" y="30"/>
                    <a:pt x="21" y="30"/>
                  </a:cubicBezTo>
                  <a:cubicBezTo>
                    <a:pt x="20" y="30"/>
                    <a:pt x="20" y="30"/>
                    <a:pt x="19" y="30"/>
                  </a:cubicBezTo>
                  <a:cubicBezTo>
                    <a:pt x="19" y="30"/>
                    <a:pt x="19" y="30"/>
                    <a:pt x="19" y="30"/>
                  </a:cubicBezTo>
                  <a:cubicBezTo>
                    <a:pt x="19" y="30"/>
                    <a:pt x="19" y="30"/>
                    <a:pt x="19" y="30"/>
                  </a:cubicBezTo>
                  <a:cubicBezTo>
                    <a:pt x="18" y="30"/>
                    <a:pt x="18" y="30"/>
                    <a:pt x="18" y="30"/>
                  </a:cubicBezTo>
                  <a:cubicBezTo>
                    <a:pt x="18" y="30"/>
                    <a:pt x="18" y="30"/>
                    <a:pt x="18" y="30"/>
                  </a:cubicBezTo>
                  <a:cubicBezTo>
                    <a:pt x="18" y="29"/>
                    <a:pt x="18" y="29"/>
                    <a:pt x="18" y="29"/>
                  </a:cubicBezTo>
                  <a:cubicBezTo>
                    <a:pt x="18" y="29"/>
                    <a:pt x="18" y="29"/>
                    <a:pt x="18" y="29"/>
                  </a:cubicBezTo>
                  <a:close/>
                  <a:moveTo>
                    <a:pt x="16" y="36"/>
                  </a:moveTo>
                  <a:cubicBezTo>
                    <a:pt x="16" y="36"/>
                    <a:pt x="16" y="36"/>
                    <a:pt x="16" y="36"/>
                  </a:cubicBezTo>
                  <a:cubicBezTo>
                    <a:pt x="16" y="36"/>
                    <a:pt x="16" y="36"/>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7" y="35"/>
                    <a:pt x="17" y="35"/>
                    <a:pt x="17" y="35"/>
                  </a:cubicBezTo>
                  <a:cubicBezTo>
                    <a:pt x="17" y="35"/>
                    <a:pt x="17" y="35"/>
                    <a:pt x="17" y="35"/>
                  </a:cubicBezTo>
                  <a:cubicBezTo>
                    <a:pt x="17" y="35"/>
                    <a:pt x="17" y="35"/>
                    <a:pt x="18" y="34"/>
                  </a:cubicBezTo>
                  <a:cubicBezTo>
                    <a:pt x="18" y="34"/>
                    <a:pt x="18" y="34"/>
                    <a:pt x="18" y="34"/>
                  </a:cubicBezTo>
                  <a:cubicBezTo>
                    <a:pt x="18" y="34"/>
                    <a:pt x="18" y="34"/>
                    <a:pt x="18"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20" y="34"/>
                    <a:pt x="20" y="34"/>
                    <a:pt x="20" y="34"/>
                  </a:cubicBezTo>
                  <a:cubicBezTo>
                    <a:pt x="20" y="35"/>
                    <a:pt x="20" y="35"/>
                    <a:pt x="20" y="35"/>
                  </a:cubicBezTo>
                  <a:cubicBezTo>
                    <a:pt x="20" y="35"/>
                    <a:pt x="20" y="35"/>
                    <a:pt x="20" y="35"/>
                  </a:cubicBezTo>
                  <a:cubicBezTo>
                    <a:pt x="20" y="36"/>
                    <a:pt x="20" y="36"/>
                    <a:pt x="20" y="36"/>
                  </a:cubicBezTo>
                  <a:cubicBezTo>
                    <a:pt x="20" y="36"/>
                    <a:pt x="20" y="36"/>
                    <a:pt x="20" y="36"/>
                  </a:cubicBezTo>
                  <a:cubicBezTo>
                    <a:pt x="20" y="37"/>
                    <a:pt x="20" y="37"/>
                    <a:pt x="20" y="37"/>
                  </a:cubicBezTo>
                  <a:cubicBezTo>
                    <a:pt x="20" y="37"/>
                    <a:pt x="20" y="37"/>
                    <a:pt x="20" y="37"/>
                  </a:cubicBezTo>
                  <a:cubicBezTo>
                    <a:pt x="20" y="37"/>
                    <a:pt x="20" y="37"/>
                    <a:pt x="20" y="37"/>
                  </a:cubicBezTo>
                  <a:cubicBezTo>
                    <a:pt x="19" y="38"/>
                    <a:pt x="19" y="38"/>
                    <a:pt x="19" y="38"/>
                  </a:cubicBezTo>
                  <a:cubicBezTo>
                    <a:pt x="19" y="38"/>
                    <a:pt x="19" y="39"/>
                    <a:pt x="18" y="39"/>
                  </a:cubicBezTo>
                  <a:cubicBezTo>
                    <a:pt x="18" y="39"/>
                    <a:pt x="18" y="39"/>
                    <a:pt x="18" y="39"/>
                  </a:cubicBezTo>
                  <a:cubicBezTo>
                    <a:pt x="18" y="39"/>
                    <a:pt x="18" y="39"/>
                    <a:pt x="17" y="39"/>
                  </a:cubicBezTo>
                  <a:cubicBezTo>
                    <a:pt x="17" y="39"/>
                    <a:pt x="17" y="39"/>
                    <a:pt x="17" y="39"/>
                  </a:cubicBezTo>
                  <a:cubicBezTo>
                    <a:pt x="16" y="38"/>
                    <a:pt x="16" y="38"/>
                    <a:pt x="16" y="38"/>
                  </a:cubicBezTo>
                  <a:cubicBezTo>
                    <a:pt x="16" y="38"/>
                    <a:pt x="16" y="38"/>
                    <a:pt x="16" y="38"/>
                  </a:cubicBezTo>
                  <a:cubicBezTo>
                    <a:pt x="16" y="38"/>
                    <a:pt x="16" y="38"/>
                    <a:pt x="16" y="38"/>
                  </a:cubicBezTo>
                  <a:cubicBezTo>
                    <a:pt x="16" y="37"/>
                    <a:pt x="16" y="37"/>
                    <a:pt x="16" y="37"/>
                  </a:cubicBezTo>
                  <a:cubicBezTo>
                    <a:pt x="16" y="37"/>
                    <a:pt x="16" y="37"/>
                    <a:pt x="16" y="36"/>
                  </a:cubicBezTo>
                  <a:cubicBezTo>
                    <a:pt x="15" y="36"/>
                    <a:pt x="15" y="36"/>
                    <a:pt x="15" y="36"/>
                  </a:cubicBezTo>
                  <a:lnTo>
                    <a:pt x="16" y="36"/>
                  </a:ln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22" name="Freeform 45"/>
            <p:cNvSpPr/>
            <p:nvPr/>
          </p:nvSpPr>
          <p:spPr bwMode="auto">
            <a:xfrm>
              <a:off x="1870847" y="5106810"/>
              <a:ext cx="79316" cy="116923"/>
            </a:xfrm>
            <a:custGeom>
              <a:avLst/>
              <a:gdLst>
                <a:gd name="T0" fmla="*/ 4 w 49"/>
                <a:gd name="T1" fmla="*/ 58 h 72"/>
                <a:gd name="T2" fmla="*/ 9 w 49"/>
                <a:gd name="T3" fmla="*/ 57 h 72"/>
                <a:gd name="T4" fmla="*/ 11 w 49"/>
                <a:gd name="T5" fmla="*/ 56 h 72"/>
                <a:gd name="T6" fmla="*/ 12 w 49"/>
                <a:gd name="T7" fmla="*/ 55 h 72"/>
                <a:gd name="T8" fmla="*/ 17 w 49"/>
                <a:gd name="T9" fmla="*/ 51 h 72"/>
                <a:gd name="T10" fmla="*/ 23 w 49"/>
                <a:gd name="T11" fmla="*/ 44 h 72"/>
                <a:gd name="T12" fmla="*/ 26 w 49"/>
                <a:gd name="T13" fmla="*/ 43 h 72"/>
                <a:gd name="T14" fmla="*/ 29 w 49"/>
                <a:gd name="T15" fmla="*/ 49 h 72"/>
                <a:gd name="T16" fmla="*/ 32 w 49"/>
                <a:gd name="T17" fmla="*/ 61 h 72"/>
                <a:gd name="T18" fmla="*/ 34 w 49"/>
                <a:gd name="T19" fmla="*/ 65 h 72"/>
                <a:gd name="T20" fmla="*/ 36 w 49"/>
                <a:gd name="T21" fmla="*/ 67 h 72"/>
                <a:gd name="T22" fmla="*/ 41 w 49"/>
                <a:gd name="T23" fmla="*/ 71 h 72"/>
                <a:gd name="T24" fmla="*/ 46 w 49"/>
                <a:gd name="T25" fmla="*/ 72 h 72"/>
                <a:gd name="T26" fmla="*/ 47 w 49"/>
                <a:gd name="T27" fmla="*/ 72 h 72"/>
                <a:gd name="T28" fmla="*/ 47 w 49"/>
                <a:gd name="T29" fmla="*/ 67 h 72"/>
                <a:gd name="T30" fmla="*/ 38 w 49"/>
                <a:gd name="T31" fmla="*/ 56 h 72"/>
                <a:gd name="T32" fmla="*/ 37 w 49"/>
                <a:gd name="T33" fmla="*/ 54 h 72"/>
                <a:gd name="T34" fmla="*/ 36 w 49"/>
                <a:gd name="T35" fmla="*/ 49 h 72"/>
                <a:gd name="T36" fmla="*/ 34 w 49"/>
                <a:gd name="T37" fmla="*/ 46 h 72"/>
                <a:gd name="T38" fmla="*/ 32 w 49"/>
                <a:gd name="T39" fmla="*/ 38 h 72"/>
                <a:gd name="T40" fmla="*/ 34 w 49"/>
                <a:gd name="T41" fmla="*/ 32 h 72"/>
                <a:gd name="T42" fmla="*/ 39 w 49"/>
                <a:gd name="T43" fmla="*/ 32 h 72"/>
                <a:gd name="T44" fmla="*/ 43 w 49"/>
                <a:gd name="T45" fmla="*/ 32 h 72"/>
                <a:gd name="T46" fmla="*/ 46 w 49"/>
                <a:gd name="T47" fmla="*/ 31 h 72"/>
                <a:gd name="T48" fmla="*/ 49 w 49"/>
                <a:gd name="T49" fmla="*/ 29 h 72"/>
                <a:gd name="T50" fmla="*/ 48 w 49"/>
                <a:gd name="T51" fmla="*/ 27 h 72"/>
                <a:gd name="T52" fmla="*/ 47 w 49"/>
                <a:gd name="T53" fmla="*/ 25 h 72"/>
                <a:gd name="T54" fmla="*/ 45 w 49"/>
                <a:gd name="T55" fmla="*/ 24 h 72"/>
                <a:gd name="T56" fmla="*/ 42 w 49"/>
                <a:gd name="T57" fmla="*/ 24 h 72"/>
                <a:gd name="T58" fmla="*/ 39 w 49"/>
                <a:gd name="T59" fmla="*/ 22 h 72"/>
                <a:gd name="T60" fmla="*/ 42 w 49"/>
                <a:gd name="T61" fmla="*/ 15 h 72"/>
                <a:gd name="T62" fmla="*/ 45 w 49"/>
                <a:gd name="T63" fmla="*/ 5 h 72"/>
                <a:gd name="T64" fmla="*/ 44 w 49"/>
                <a:gd name="T65" fmla="*/ 4 h 72"/>
                <a:gd name="T66" fmla="*/ 41 w 49"/>
                <a:gd name="T67" fmla="*/ 0 h 72"/>
                <a:gd name="T68" fmla="*/ 39 w 49"/>
                <a:gd name="T69" fmla="*/ 0 h 72"/>
                <a:gd name="T70" fmla="*/ 38 w 49"/>
                <a:gd name="T71" fmla="*/ 1 h 72"/>
                <a:gd name="T72" fmla="*/ 37 w 49"/>
                <a:gd name="T73" fmla="*/ 4 h 72"/>
                <a:gd name="T74" fmla="*/ 37 w 49"/>
                <a:gd name="T75" fmla="*/ 6 h 72"/>
                <a:gd name="T76" fmla="*/ 38 w 49"/>
                <a:gd name="T77" fmla="*/ 10 h 72"/>
                <a:gd name="T78" fmla="*/ 33 w 49"/>
                <a:gd name="T79" fmla="*/ 23 h 72"/>
                <a:gd name="T80" fmla="*/ 25 w 49"/>
                <a:gd name="T81" fmla="*/ 24 h 72"/>
                <a:gd name="T82" fmla="*/ 21 w 49"/>
                <a:gd name="T83" fmla="*/ 24 h 72"/>
                <a:gd name="T84" fmla="*/ 17 w 49"/>
                <a:gd name="T85" fmla="*/ 24 h 72"/>
                <a:gd name="T86" fmla="*/ 14 w 49"/>
                <a:gd name="T87" fmla="*/ 24 h 72"/>
                <a:gd name="T88" fmla="*/ 12 w 49"/>
                <a:gd name="T89" fmla="*/ 25 h 72"/>
                <a:gd name="T90" fmla="*/ 11 w 49"/>
                <a:gd name="T91" fmla="*/ 26 h 72"/>
                <a:gd name="T92" fmla="*/ 11 w 49"/>
                <a:gd name="T93" fmla="*/ 29 h 72"/>
                <a:gd name="T94" fmla="*/ 11 w 49"/>
                <a:gd name="T95" fmla="*/ 31 h 72"/>
                <a:gd name="T96" fmla="*/ 14 w 49"/>
                <a:gd name="T97" fmla="*/ 32 h 72"/>
                <a:gd name="T98" fmla="*/ 17 w 49"/>
                <a:gd name="T99" fmla="*/ 32 h 72"/>
                <a:gd name="T100" fmla="*/ 20 w 49"/>
                <a:gd name="T101" fmla="*/ 32 h 72"/>
                <a:gd name="T102" fmla="*/ 25 w 49"/>
                <a:gd name="T103" fmla="*/ 32 h 72"/>
                <a:gd name="T104" fmla="*/ 26 w 49"/>
                <a:gd name="T105" fmla="*/ 35 h 72"/>
                <a:gd name="T106" fmla="*/ 20 w 49"/>
                <a:gd name="T107" fmla="*/ 42 h 72"/>
                <a:gd name="T108" fmla="*/ 18 w 49"/>
                <a:gd name="T109" fmla="*/ 43 h 72"/>
                <a:gd name="T110" fmla="*/ 11 w 49"/>
                <a:gd name="T111" fmla="*/ 50 h 72"/>
                <a:gd name="T112" fmla="*/ 9 w 49"/>
                <a:gd name="T113" fmla="*/ 51 h 72"/>
                <a:gd name="T114" fmla="*/ 3 w 49"/>
                <a:gd name="T115" fmla="*/ 5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72">
                  <a:moveTo>
                    <a:pt x="1" y="57"/>
                  </a:moveTo>
                  <a:cubicBezTo>
                    <a:pt x="1" y="57"/>
                    <a:pt x="1" y="57"/>
                    <a:pt x="1" y="57"/>
                  </a:cubicBezTo>
                  <a:cubicBezTo>
                    <a:pt x="1" y="57"/>
                    <a:pt x="1" y="57"/>
                    <a:pt x="1" y="57"/>
                  </a:cubicBezTo>
                  <a:cubicBezTo>
                    <a:pt x="2" y="57"/>
                    <a:pt x="2" y="57"/>
                    <a:pt x="2" y="57"/>
                  </a:cubicBezTo>
                  <a:cubicBezTo>
                    <a:pt x="2" y="58"/>
                    <a:pt x="2" y="58"/>
                    <a:pt x="2" y="58"/>
                  </a:cubicBezTo>
                  <a:cubicBezTo>
                    <a:pt x="2" y="58"/>
                    <a:pt x="2" y="58"/>
                    <a:pt x="2" y="58"/>
                  </a:cubicBezTo>
                  <a:cubicBezTo>
                    <a:pt x="2" y="58"/>
                    <a:pt x="2" y="58"/>
                    <a:pt x="2" y="58"/>
                  </a:cubicBezTo>
                  <a:cubicBezTo>
                    <a:pt x="3" y="58"/>
                    <a:pt x="3" y="58"/>
                    <a:pt x="3" y="58"/>
                  </a:cubicBezTo>
                  <a:cubicBezTo>
                    <a:pt x="3" y="58"/>
                    <a:pt x="3" y="58"/>
                    <a:pt x="3" y="58"/>
                  </a:cubicBezTo>
                  <a:cubicBezTo>
                    <a:pt x="3" y="58"/>
                    <a:pt x="3" y="58"/>
                    <a:pt x="4" y="58"/>
                  </a:cubicBezTo>
                  <a:cubicBezTo>
                    <a:pt x="4" y="58"/>
                    <a:pt x="4" y="58"/>
                    <a:pt x="4" y="58"/>
                  </a:cubicBezTo>
                  <a:cubicBezTo>
                    <a:pt x="5" y="58"/>
                    <a:pt x="5" y="58"/>
                    <a:pt x="6" y="58"/>
                  </a:cubicBezTo>
                  <a:cubicBezTo>
                    <a:pt x="6" y="58"/>
                    <a:pt x="7" y="58"/>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10" y="57"/>
                    <a:pt x="10" y="57"/>
                    <a:pt x="10" y="57"/>
                  </a:cubicBezTo>
                  <a:cubicBezTo>
                    <a:pt x="10" y="57"/>
                    <a:pt x="10" y="57"/>
                    <a:pt x="10" y="57"/>
                  </a:cubicBezTo>
                  <a:cubicBezTo>
                    <a:pt x="10" y="57"/>
                    <a:pt x="10" y="57"/>
                    <a:pt x="10" y="57"/>
                  </a:cubicBezTo>
                  <a:cubicBezTo>
                    <a:pt x="10" y="57"/>
                    <a:pt x="10" y="57"/>
                    <a:pt x="10" y="57"/>
                  </a:cubicBezTo>
                  <a:cubicBezTo>
                    <a:pt x="10" y="56"/>
                    <a:pt x="10" y="56"/>
                    <a:pt x="10" y="56"/>
                  </a:cubicBezTo>
                  <a:cubicBezTo>
                    <a:pt x="11" y="56"/>
                    <a:pt x="11" y="56"/>
                    <a:pt x="11" y="56"/>
                  </a:cubicBezTo>
                  <a:cubicBezTo>
                    <a:pt x="11" y="56"/>
                    <a:pt x="11" y="56"/>
                    <a:pt x="11" y="56"/>
                  </a:cubicBezTo>
                  <a:cubicBezTo>
                    <a:pt x="11" y="55"/>
                    <a:pt x="11" y="55"/>
                    <a:pt x="11"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4"/>
                    <a:pt x="13" y="54"/>
                    <a:pt x="13" y="54"/>
                  </a:cubicBezTo>
                  <a:cubicBezTo>
                    <a:pt x="14" y="54"/>
                    <a:pt x="14" y="54"/>
                    <a:pt x="14" y="54"/>
                  </a:cubicBezTo>
                  <a:cubicBezTo>
                    <a:pt x="17" y="51"/>
                    <a:pt x="17" y="51"/>
                    <a:pt x="17" y="51"/>
                  </a:cubicBezTo>
                  <a:cubicBezTo>
                    <a:pt x="18" y="51"/>
                    <a:pt x="18" y="51"/>
                    <a:pt x="18" y="51"/>
                  </a:cubicBezTo>
                  <a:cubicBezTo>
                    <a:pt x="18" y="50"/>
                    <a:pt x="19" y="50"/>
                    <a:pt x="19" y="50"/>
                  </a:cubicBezTo>
                  <a:cubicBezTo>
                    <a:pt x="19" y="50"/>
                    <a:pt x="19" y="50"/>
                    <a:pt x="19" y="50"/>
                  </a:cubicBezTo>
                  <a:cubicBezTo>
                    <a:pt x="19" y="49"/>
                    <a:pt x="19" y="49"/>
                    <a:pt x="19" y="49"/>
                  </a:cubicBezTo>
                  <a:cubicBezTo>
                    <a:pt x="20" y="48"/>
                    <a:pt x="21" y="47"/>
                    <a:pt x="23" y="45"/>
                  </a:cubicBezTo>
                  <a:cubicBezTo>
                    <a:pt x="23" y="45"/>
                    <a:pt x="23" y="45"/>
                    <a:pt x="23" y="45"/>
                  </a:cubicBezTo>
                  <a:cubicBezTo>
                    <a:pt x="23" y="45"/>
                    <a:pt x="23" y="45"/>
                    <a:pt x="23" y="45"/>
                  </a:cubicBezTo>
                  <a:cubicBezTo>
                    <a:pt x="23" y="45"/>
                    <a:pt x="23" y="45"/>
                    <a:pt x="23" y="45"/>
                  </a:cubicBezTo>
                  <a:cubicBezTo>
                    <a:pt x="23" y="45"/>
                    <a:pt x="23" y="45"/>
                    <a:pt x="23" y="45"/>
                  </a:cubicBezTo>
                  <a:cubicBezTo>
                    <a:pt x="23" y="45"/>
                    <a:pt x="23" y="45"/>
                    <a:pt x="23" y="45"/>
                  </a:cubicBezTo>
                  <a:cubicBezTo>
                    <a:pt x="23" y="44"/>
                    <a:pt x="23" y="44"/>
                    <a:pt x="23" y="44"/>
                  </a:cubicBezTo>
                  <a:cubicBezTo>
                    <a:pt x="24" y="44"/>
                    <a:pt x="24" y="44"/>
                    <a:pt x="24" y="44"/>
                  </a:cubicBezTo>
                  <a:cubicBezTo>
                    <a:pt x="24" y="44"/>
                    <a:pt x="24" y="44"/>
                    <a:pt x="24" y="44"/>
                  </a:cubicBezTo>
                  <a:cubicBezTo>
                    <a:pt x="24" y="44"/>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6" y="43"/>
                    <a:pt x="26" y="43"/>
                    <a:pt x="26" y="43"/>
                  </a:cubicBezTo>
                  <a:cubicBezTo>
                    <a:pt x="26" y="43"/>
                    <a:pt x="26" y="43"/>
                    <a:pt x="26" y="43"/>
                  </a:cubicBezTo>
                  <a:cubicBezTo>
                    <a:pt x="27" y="43"/>
                    <a:pt x="27" y="43"/>
                    <a:pt x="27" y="43"/>
                  </a:cubicBezTo>
                  <a:cubicBezTo>
                    <a:pt x="27" y="43"/>
                    <a:pt x="27" y="43"/>
                    <a:pt x="27" y="43"/>
                  </a:cubicBezTo>
                  <a:cubicBezTo>
                    <a:pt x="28" y="44"/>
                    <a:pt x="28" y="44"/>
                    <a:pt x="28" y="44"/>
                  </a:cubicBezTo>
                  <a:cubicBezTo>
                    <a:pt x="28" y="44"/>
                    <a:pt x="28" y="44"/>
                    <a:pt x="28" y="44"/>
                  </a:cubicBezTo>
                  <a:cubicBezTo>
                    <a:pt x="28" y="45"/>
                    <a:pt x="28" y="45"/>
                    <a:pt x="28" y="45"/>
                  </a:cubicBezTo>
                  <a:cubicBezTo>
                    <a:pt x="28" y="45"/>
                    <a:pt x="28" y="45"/>
                    <a:pt x="28" y="45"/>
                  </a:cubicBezTo>
                  <a:cubicBezTo>
                    <a:pt x="28" y="46"/>
                    <a:pt x="28" y="46"/>
                    <a:pt x="28" y="46"/>
                  </a:cubicBezTo>
                  <a:cubicBezTo>
                    <a:pt x="28" y="46"/>
                    <a:pt x="28" y="47"/>
                    <a:pt x="29" y="47"/>
                  </a:cubicBezTo>
                  <a:cubicBezTo>
                    <a:pt x="29" y="48"/>
                    <a:pt x="29" y="48"/>
                    <a:pt x="29" y="48"/>
                  </a:cubicBezTo>
                  <a:cubicBezTo>
                    <a:pt x="29" y="49"/>
                    <a:pt x="29" y="49"/>
                    <a:pt x="29" y="49"/>
                  </a:cubicBezTo>
                  <a:cubicBezTo>
                    <a:pt x="29" y="49"/>
                    <a:pt x="29" y="49"/>
                    <a:pt x="29" y="49"/>
                  </a:cubicBezTo>
                  <a:cubicBezTo>
                    <a:pt x="29" y="49"/>
                    <a:pt x="29" y="49"/>
                    <a:pt x="29" y="49"/>
                  </a:cubicBezTo>
                  <a:cubicBezTo>
                    <a:pt x="29" y="50"/>
                    <a:pt x="29" y="50"/>
                    <a:pt x="29" y="50"/>
                  </a:cubicBezTo>
                  <a:cubicBezTo>
                    <a:pt x="29" y="50"/>
                    <a:pt x="29" y="50"/>
                    <a:pt x="29" y="50"/>
                  </a:cubicBezTo>
                  <a:cubicBezTo>
                    <a:pt x="29" y="50"/>
                    <a:pt x="29" y="50"/>
                    <a:pt x="29" y="50"/>
                  </a:cubicBezTo>
                  <a:cubicBezTo>
                    <a:pt x="29" y="50"/>
                    <a:pt x="29" y="50"/>
                    <a:pt x="29" y="50"/>
                  </a:cubicBezTo>
                  <a:cubicBezTo>
                    <a:pt x="30" y="51"/>
                    <a:pt x="30" y="51"/>
                    <a:pt x="30" y="51"/>
                  </a:cubicBezTo>
                  <a:cubicBezTo>
                    <a:pt x="30" y="52"/>
                    <a:pt x="30" y="53"/>
                    <a:pt x="30" y="54"/>
                  </a:cubicBezTo>
                  <a:cubicBezTo>
                    <a:pt x="31" y="55"/>
                    <a:pt x="31" y="57"/>
                    <a:pt x="31" y="58"/>
                  </a:cubicBezTo>
                  <a:cubicBezTo>
                    <a:pt x="31" y="58"/>
                    <a:pt x="31" y="58"/>
                    <a:pt x="31" y="59"/>
                  </a:cubicBezTo>
                  <a:cubicBezTo>
                    <a:pt x="31" y="59"/>
                    <a:pt x="31" y="59"/>
                    <a:pt x="32" y="60"/>
                  </a:cubicBezTo>
                  <a:cubicBezTo>
                    <a:pt x="32" y="61"/>
                    <a:pt x="32" y="61"/>
                    <a:pt x="32" y="61"/>
                  </a:cubicBezTo>
                  <a:cubicBezTo>
                    <a:pt x="33" y="62"/>
                    <a:pt x="33" y="62"/>
                    <a:pt x="33" y="62"/>
                  </a:cubicBezTo>
                  <a:cubicBezTo>
                    <a:pt x="33" y="62"/>
                    <a:pt x="33" y="62"/>
                    <a:pt x="33" y="62"/>
                  </a:cubicBezTo>
                  <a:cubicBezTo>
                    <a:pt x="33" y="63"/>
                    <a:pt x="33" y="63"/>
                    <a:pt x="33" y="63"/>
                  </a:cubicBezTo>
                  <a:cubicBezTo>
                    <a:pt x="33" y="63"/>
                    <a:pt x="33" y="63"/>
                    <a:pt x="33" y="63"/>
                  </a:cubicBezTo>
                  <a:cubicBezTo>
                    <a:pt x="33" y="64"/>
                    <a:pt x="33" y="64"/>
                    <a:pt x="33" y="64"/>
                  </a:cubicBezTo>
                  <a:cubicBezTo>
                    <a:pt x="33" y="64"/>
                    <a:pt x="33" y="64"/>
                    <a:pt x="33" y="64"/>
                  </a:cubicBezTo>
                  <a:cubicBezTo>
                    <a:pt x="34" y="64"/>
                    <a:pt x="34" y="64"/>
                    <a:pt x="34" y="64"/>
                  </a:cubicBezTo>
                  <a:cubicBezTo>
                    <a:pt x="34" y="64"/>
                    <a:pt x="34" y="64"/>
                    <a:pt x="34" y="64"/>
                  </a:cubicBezTo>
                  <a:cubicBezTo>
                    <a:pt x="34" y="65"/>
                    <a:pt x="34" y="65"/>
                    <a:pt x="34" y="65"/>
                  </a:cubicBezTo>
                  <a:cubicBezTo>
                    <a:pt x="34" y="65"/>
                    <a:pt x="34" y="65"/>
                    <a:pt x="34" y="65"/>
                  </a:cubicBezTo>
                  <a:cubicBezTo>
                    <a:pt x="34" y="65"/>
                    <a:pt x="34" y="65"/>
                    <a:pt x="34" y="65"/>
                  </a:cubicBezTo>
                  <a:cubicBezTo>
                    <a:pt x="34" y="65"/>
                    <a:pt x="34" y="65"/>
                    <a:pt x="34" y="65"/>
                  </a:cubicBezTo>
                  <a:cubicBezTo>
                    <a:pt x="34" y="65"/>
                    <a:pt x="34" y="65"/>
                    <a:pt x="34" y="65"/>
                  </a:cubicBezTo>
                  <a:cubicBezTo>
                    <a:pt x="34" y="65"/>
                    <a:pt x="34" y="65"/>
                    <a:pt x="34" y="65"/>
                  </a:cubicBezTo>
                  <a:cubicBezTo>
                    <a:pt x="35" y="66"/>
                    <a:pt x="35" y="66"/>
                    <a:pt x="35" y="66"/>
                  </a:cubicBezTo>
                  <a:cubicBezTo>
                    <a:pt x="35" y="66"/>
                    <a:pt x="35" y="66"/>
                    <a:pt x="35" y="66"/>
                  </a:cubicBezTo>
                  <a:cubicBezTo>
                    <a:pt x="35" y="66"/>
                    <a:pt x="35" y="66"/>
                    <a:pt x="35" y="66"/>
                  </a:cubicBezTo>
                  <a:cubicBezTo>
                    <a:pt x="35" y="66"/>
                    <a:pt x="35" y="66"/>
                    <a:pt x="35" y="66"/>
                  </a:cubicBezTo>
                  <a:cubicBezTo>
                    <a:pt x="35" y="66"/>
                    <a:pt x="35" y="66"/>
                    <a:pt x="35" y="66"/>
                  </a:cubicBezTo>
                  <a:cubicBezTo>
                    <a:pt x="36" y="66"/>
                    <a:pt x="36" y="66"/>
                    <a:pt x="36" y="66"/>
                  </a:cubicBezTo>
                  <a:cubicBezTo>
                    <a:pt x="36" y="67"/>
                    <a:pt x="36" y="67"/>
                    <a:pt x="36" y="67"/>
                  </a:cubicBezTo>
                  <a:cubicBezTo>
                    <a:pt x="36" y="67"/>
                    <a:pt x="36" y="67"/>
                    <a:pt x="36" y="67"/>
                  </a:cubicBezTo>
                  <a:cubicBezTo>
                    <a:pt x="37" y="67"/>
                    <a:pt x="37" y="67"/>
                    <a:pt x="37" y="68"/>
                  </a:cubicBezTo>
                  <a:cubicBezTo>
                    <a:pt x="37" y="68"/>
                    <a:pt x="37" y="68"/>
                    <a:pt x="37" y="68"/>
                  </a:cubicBezTo>
                  <a:cubicBezTo>
                    <a:pt x="37" y="68"/>
                    <a:pt x="37" y="68"/>
                    <a:pt x="37" y="68"/>
                  </a:cubicBezTo>
                  <a:cubicBezTo>
                    <a:pt x="37" y="68"/>
                    <a:pt x="37" y="68"/>
                    <a:pt x="37" y="68"/>
                  </a:cubicBezTo>
                  <a:cubicBezTo>
                    <a:pt x="37" y="68"/>
                    <a:pt x="37" y="68"/>
                    <a:pt x="37" y="68"/>
                  </a:cubicBezTo>
                  <a:cubicBezTo>
                    <a:pt x="38" y="68"/>
                    <a:pt x="38" y="68"/>
                    <a:pt x="38" y="69"/>
                  </a:cubicBezTo>
                  <a:cubicBezTo>
                    <a:pt x="38" y="69"/>
                    <a:pt x="39" y="69"/>
                    <a:pt x="39" y="69"/>
                  </a:cubicBezTo>
                  <a:cubicBezTo>
                    <a:pt x="39" y="69"/>
                    <a:pt x="39" y="70"/>
                    <a:pt x="40" y="70"/>
                  </a:cubicBezTo>
                  <a:cubicBezTo>
                    <a:pt x="40" y="70"/>
                    <a:pt x="40" y="70"/>
                    <a:pt x="40" y="70"/>
                  </a:cubicBezTo>
                  <a:cubicBezTo>
                    <a:pt x="40" y="70"/>
                    <a:pt x="40" y="70"/>
                    <a:pt x="40" y="70"/>
                  </a:cubicBezTo>
                  <a:cubicBezTo>
                    <a:pt x="41" y="70"/>
                    <a:pt x="41" y="71"/>
                    <a:pt x="41" y="71"/>
                  </a:cubicBezTo>
                  <a:cubicBezTo>
                    <a:pt x="42" y="71"/>
                    <a:pt x="42" y="71"/>
                    <a:pt x="42" y="71"/>
                  </a:cubicBezTo>
                  <a:cubicBezTo>
                    <a:pt x="42" y="71"/>
                    <a:pt x="42" y="71"/>
                    <a:pt x="42" y="71"/>
                  </a:cubicBezTo>
                  <a:cubicBezTo>
                    <a:pt x="44" y="72"/>
                    <a:pt x="44" y="72"/>
                    <a:pt x="44" y="72"/>
                  </a:cubicBezTo>
                  <a:cubicBezTo>
                    <a:pt x="44" y="72"/>
                    <a:pt x="44" y="72"/>
                    <a:pt x="44" y="72"/>
                  </a:cubicBezTo>
                  <a:cubicBezTo>
                    <a:pt x="45" y="72"/>
                    <a:pt x="45" y="72"/>
                    <a:pt x="45" y="72"/>
                  </a:cubicBezTo>
                  <a:cubicBezTo>
                    <a:pt x="45" y="72"/>
                    <a:pt x="45" y="72"/>
                    <a:pt x="45" y="72"/>
                  </a:cubicBezTo>
                  <a:cubicBezTo>
                    <a:pt x="45" y="72"/>
                    <a:pt x="45" y="72"/>
                    <a:pt x="45" y="72"/>
                  </a:cubicBezTo>
                  <a:cubicBezTo>
                    <a:pt x="45" y="72"/>
                    <a:pt x="45"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9" y="70"/>
                    <a:pt x="49" y="70"/>
                    <a:pt x="49" y="70"/>
                  </a:cubicBezTo>
                  <a:cubicBezTo>
                    <a:pt x="49" y="70"/>
                    <a:pt x="49" y="70"/>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8" y="69"/>
                    <a:pt x="48" y="69"/>
                    <a:pt x="48" y="69"/>
                  </a:cubicBezTo>
                  <a:cubicBezTo>
                    <a:pt x="48" y="68"/>
                    <a:pt x="48" y="68"/>
                    <a:pt x="48" y="68"/>
                  </a:cubicBezTo>
                  <a:cubicBezTo>
                    <a:pt x="47" y="67"/>
                    <a:pt x="47" y="67"/>
                    <a:pt x="47" y="67"/>
                  </a:cubicBezTo>
                  <a:cubicBezTo>
                    <a:pt x="46" y="67"/>
                    <a:pt x="46" y="67"/>
                    <a:pt x="46" y="67"/>
                  </a:cubicBezTo>
                  <a:cubicBezTo>
                    <a:pt x="46" y="66"/>
                    <a:pt x="46" y="66"/>
                    <a:pt x="45" y="66"/>
                  </a:cubicBezTo>
                  <a:cubicBezTo>
                    <a:pt x="45" y="66"/>
                    <a:pt x="45" y="65"/>
                    <a:pt x="45" y="65"/>
                  </a:cubicBezTo>
                  <a:cubicBezTo>
                    <a:pt x="44" y="65"/>
                    <a:pt x="44" y="64"/>
                    <a:pt x="44" y="64"/>
                  </a:cubicBezTo>
                  <a:cubicBezTo>
                    <a:pt x="43" y="64"/>
                    <a:pt x="43" y="63"/>
                    <a:pt x="43" y="63"/>
                  </a:cubicBezTo>
                  <a:cubicBezTo>
                    <a:pt x="43" y="63"/>
                    <a:pt x="42" y="62"/>
                    <a:pt x="42" y="62"/>
                  </a:cubicBezTo>
                  <a:cubicBezTo>
                    <a:pt x="42" y="62"/>
                    <a:pt x="41" y="61"/>
                    <a:pt x="41" y="61"/>
                  </a:cubicBezTo>
                  <a:cubicBezTo>
                    <a:pt x="41" y="60"/>
                    <a:pt x="40" y="60"/>
                    <a:pt x="40" y="59"/>
                  </a:cubicBezTo>
                  <a:cubicBezTo>
                    <a:pt x="39" y="58"/>
                    <a:pt x="39" y="58"/>
                    <a:pt x="39" y="57"/>
                  </a:cubicBezTo>
                  <a:cubicBezTo>
                    <a:pt x="39" y="57"/>
                    <a:pt x="39" y="57"/>
                    <a:pt x="39" y="57"/>
                  </a:cubicBezTo>
                  <a:cubicBezTo>
                    <a:pt x="38" y="57"/>
                    <a:pt x="38" y="57"/>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4"/>
                    <a:pt x="38" y="54"/>
                    <a:pt x="38"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3"/>
                    <a:pt x="37" y="53"/>
                  </a:cubicBezTo>
                  <a:cubicBezTo>
                    <a:pt x="37" y="53"/>
                    <a:pt x="37" y="53"/>
                    <a:pt x="37" y="53"/>
                  </a:cubicBezTo>
                  <a:cubicBezTo>
                    <a:pt x="36" y="53"/>
                    <a:pt x="36" y="53"/>
                    <a:pt x="36" y="53"/>
                  </a:cubicBezTo>
                  <a:cubicBezTo>
                    <a:pt x="36" y="52"/>
                    <a:pt x="36" y="52"/>
                    <a:pt x="36" y="51"/>
                  </a:cubicBezTo>
                  <a:cubicBezTo>
                    <a:pt x="36" y="51"/>
                    <a:pt x="36" y="50"/>
                    <a:pt x="36" y="50"/>
                  </a:cubicBezTo>
                  <a:cubicBezTo>
                    <a:pt x="36" y="50"/>
                    <a:pt x="36" y="50"/>
                    <a:pt x="36" y="50"/>
                  </a:cubicBezTo>
                  <a:cubicBezTo>
                    <a:pt x="36" y="50"/>
                    <a:pt x="36" y="49"/>
                    <a:pt x="36" y="49"/>
                  </a:cubicBezTo>
                  <a:cubicBezTo>
                    <a:pt x="36" y="49"/>
                    <a:pt x="36" y="49"/>
                    <a:pt x="36" y="49"/>
                  </a:cubicBezTo>
                  <a:cubicBezTo>
                    <a:pt x="36" y="49"/>
                    <a:pt x="36" y="49"/>
                    <a:pt x="36" y="49"/>
                  </a:cubicBezTo>
                  <a:cubicBezTo>
                    <a:pt x="35" y="49"/>
                    <a:pt x="35" y="49"/>
                    <a:pt x="35" y="49"/>
                  </a:cubicBezTo>
                  <a:cubicBezTo>
                    <a:pt x="35" y="49"/>
                    <a:pt x="35" y="49"/>
                    <a:pt x="35" y="49"/>
                  </a:cubicBezTo>
                  <a:cubicBezTo>
                    <a:pt x="35" y="49"/>
                    <a:pt x="35" y="49"/>
                    <a:pt x="35" y="49"/>
                  </a:cubicBezTo>
                  <a:cubicBezTo>
                    <a:pt x="35" y="49"/>
                    <a:pt x="35" y="49"/>
                    <a:pt x="35" y="49"/>
                  </a:cubicBezTo>
                  <a:cubicBezTo>
                    <a:pt x="35" y="48"/>
                    <a:pt x="35" y="48"/>
                    <a:pt x="35" y="48"/>
                  </a:cubicBezTo>
                  <a:cubicBezTo>
                    <a:pt x="35" y="48"/>
                    <a:pt x="35" y="48"/>
                    <a:pt x="35" y="48"/>
                  </a:cubicBezTo>
                  <a:cubicBezTo>
                    <a:pt x="35" y="48"/>
                    <a:pt x="35" y="48"/>
                    <a:pt x="35" y="48"/>
                  </a:cubicBezTo>
                  <a:cubicBezTo>
                    <a:pt x="34" y="47"/>
                    <a:pt x="34" y="47"/>
                    <a:pt x="34" y="46"/>
                  </a:cubicBezTo>
                  <a:cubicBezTo>
                    <a:pt x="34" y="46"/>
                    <a:pt x="34" y="46"/>
                    <a:pt x="34" y="46"/>
                  </a:cubicBezTo>
                  <a:cubicBezTo>
                    <a:pt x="34" y="46"/>
                    <a:pt x="34" y="46"/>
                    <a:pt x="34" y="46"/>
                  </a:cubicBezTo>
                  <a:cubicBezTo>
                    <a:pt x="34" y="46"/>
                    <a:pt x="34" y="46"/>
                    <a:pt x="34" y="46"/>
                  </a:cubicBezTo>
                  <a:cubicBezTo>
                    <a:pt x="34" y="45"/>
                    <a:pt x="34" y="45"/>
                    <a:pt x="34" y="45"/>
                  </a:cubicBezTo>
                  <a:cubicBezTo>
                    <a:pt x="34" y="45"/>
                    <a:pt x="34" y="45"/>
                    <a:pt x="34" y="45"/>
                  </a:cubicBezTo>
                  <a:cubicBezTo>
                    <a:pt x="33" y="43"/>
                    <a:pt x="33" y="42"/>
                    <a:pt x="32" y="40"/>
                  </a:cubicBezTo>
                  <a:cubicBezTo>
                    <a:pt x="32" y="39"/>
                    <a:pt x="32" y="39"/>
                    <a:pt x="32" y="39"/>
                  </a:cubicBezTo>
                  <a:cubicBezTo>
                    <a:pt x="32" y="39"/>
                    <a:pt x="32" y="39"/>
                    <a:pt x="32" y="39"/>
                  </a:cubicBezTo>
                  <a:cubicBezTo>
                    <a:pt x="32" y="39"/>
                    <a:pt x="32" y="39"/>
                    <a:pt x="32" y="38"/>
                  </a:cubicBezTo>
                  <a:cubicBezTo>
                    <a:pt x="32" y="38"/>
                    <a:pt x="32" y="38"/>
                    <a:pt x="32" y="38"/>
                  </a:cubicBezTo>
                  <a:cubicBezTo>
                    <a:pt x="32" y="38"/>
                    <a:pt x="32" y="38"/>
                    <a:pt x="32" y="38"/>
                  </a:cubicBezTo>
                  <a:cubicBezTo>
                    <a:pt x="32" y="38"/>
                    <a:pt x="32" y="38"/>
                    <a:pt x="32" y="38"/>
                  </a:cubicBezTo>
                  <a:cubicBezTo>
                    <a:pt x="32" y="38"/>
                    <a:pt x="32" y="38"/>
                    <a:pt x="32" y="38"/>
                  </a:cubicBezTo>
                  <a:cubicBezTo>
                    <a:pt x="32" y="38"/>
                    <a:pt x="32" y="38"/>
                    <a:pt x="32" y="38"/>
                  </a:cubicBezTo>
                  <a:cubicBezTo>
                    <a:pt x="32" y="37"/>
                    <a:pt x="32" y="37"/>
                    <a:pt x="32" y="37"/>
                  </a:cubicBezTo>
                  <a:cubicBezTo>
                    <a:pt x="33" y="34"/>
                    <a:pt x="33" y="34"/>
                    <a:pt x="33" y="34"/>
                  </a:cubicBezTo>
                  <a:cubicBezTo>
                    <a:pt x="33" y="33"/>
                    <a:pt x="33" y="33"/>
                    <a:pt x="33" y="33"/>
                  </a:cubicBezTo>
                  <a:cubicBezTo>
                    <a:pt x="33" y="33"/>
                    <a:pt x="33" y="33"/>
                    <a:pt x="33" y="33"/>
                  </a:cubicBezTo>
                  <a:cubicBezTo>
                    <a:pt x="33" y="33"/>
                    <a:pt x="33" y="33"/>
                    <a:pt x="33" y="33"/>
                  </a:cubicBezTo>
                  <a:cubicBezTo>
                    <a:pt x="33" y="33"/>
                    <a:pt x="33" y="33"/>
                    <a:pt x="33" y="33"/>
                  </a:cubicBezTo>
                  <a:cubicBezTo>
                    <a:pt x="34" y="32"/>
                    <a:pt x="34" y="32"/>
                    <a:pt x="34" y="32"/>
                  </a:cubicBezTo>
                  <a:cubicBezTo>
                    <a:pt x="34" y="32"/>
                    <a:pt x="34" y="32"/>
                    <a:pt x="34" y="32"/>
                  </a:cubicBezTo>
                  <a:cubicBezTo>
                    <a:pt x="34" y="32"/>
                    <a:pt x="34" y="32"/>
                    <a:pt x="34" y="32"/>
                  </a:cubicBezTo>
                  <a:cubicBezTo>
                    <a:pt x="35" y="32"/>
                    <a:pt x="35" y="32"/>
                    <a:pt x="35" y="32"/>
                  </a:cubicBezTo>
                  <a:cubicBezTo>
                    <a:pt x="35" y="31"/>
                    <a:pt x="35" y="31"/>
                    <a:pt x="35" y="31"/>
                  </a:cubicBezTo>
                  <a:cubicBezTo>
                    <a:pt x="35" y="31"/>
                    <a:pt x="35" y="31"/>
                    <a:pt x="35" y="31"/>
                  </a:cubicBezTo>
                  <a:cubicBezTo>
                    <a:pt x="36" y="31"/>
                    <a:pt x="36" y="31"/>
                    <a:pt x="36" y="31"/>
                  </a:cubicBezTo>
                  <a:cubicBezTo>
                    <a:pt x="36" y="31"/>
                    <a:pt x="36" y="31"/>
                    <a:pt x="36" y="31"/>
                  </a:cubicBezTo>
                  <a:cubicBezTo>
                    <a:pt x="37" y="31"/>
                    <a:pt x="37" y="31"/>
                    <a:pt x="37" y="31"/>
                  </a:cubicBezTo>
                  <a:cubicBezTo>
                    <a:pt x="37" y="32"/>
                    <a:pt x="38" y="32"/>
                    <a:pt x="38" y="32"/>
                  </a:cubicBezTo>
                  <a:cubicBezTo>
                    <a:pt x="38" y="32"/>
                    <a:pt x="39" y="32"/>
                    <a:pt x="39" y="32"/>
                  </a:cubicBezTo>
                  <a:cubicBezTo>
                    <a:pt x="39" y="32"/>
                    <a:pt x="39" y="32"/>
                    <a:pt x="39" y="32"/>
                  </a:cubicBezTo>
                  <a:cubicBezTo>
                    <a:pt x="39" y="32"/>
                    <a:pt x="39" y="32"/>
                    <a:pt x="39" y="32"/>
                  </a:cubicBezTo>
                  <a:cubicBezTo>
                    <a:pt x="39" y="32"/>
                    <a:pt x="39" y="32"/>
                    <a:pt x="39" y="32"/>
                  </a:cubicBezTo>
                  <a:cubicBezTo>
                    <a:pt x="39" y="32"/>
                    <a:pt x="40" y="32"/>
                    <a:pt x="40" y="32"/>
                  </a:cubicBezTo>
                  <a:cubicBezTo>
                    <a:pt x="40" y="32"/>
                    <a:pt x="41" y="32"/>
                    <a:pt x="41" y="32"/>
                  </a:cubicBezTo>
                  <a:cubicBezTo>
                    <a:pt x="41" y="32"/>
                    <a:pt x="41" y="32"/>
                    <a:pt x="41" y="32"/>
                  </a:cubicBezTo>
                  <a:cubicBezTo>
                    <a:pt x="41" y="32"/>
                    <a:pt x="41" y="32"/>
                    <a:pt x="41" y="32"/>
                  </a:cubicBezTo>
                  <a:cubicBezTo>
                    <a:pt x="41" y="32"/>
                    <a:pt x="41" y="32"/>
                    <a:pt x="41" y="32"/>
                  </a:cubicBezTo>
                  <a:cubicBezTo>
                    <a:pt x="42" y="32"/>
                    <a:pt x="42" y="32"/>
                    <a:pt x="42" y="32"/>
                  </a:cubicBezTo>
                  <a:cubicBezTo>
                    <a:pt x="42" y="32"/>
                    <a:pt x="42" y="32"/>
                    <a:pt x="42" y="32"/>
                  </a:cubicBezTo>
                  <a:cubicBezTo>
                    <a:pt x="42" y="32"/>
                    <a:pt x="42" y="32"/>
                    <a:pt x="42" y="32"/>
                  </a:cubicBezTo>
                  <a:cubicBezTo>
                    <a:pt x="42" y="32"/>
                    <a:pt x="42" y="32"/>
                    <a:pt x="42" y="32"/>
                  </a:cubicBezTo>
                  <a:cubicBezTo>
                    <a:pt x="42" y="32"/>
                    <a:pt x="42" y="32"/>
                    <a:pt x="42"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4" y="32"/>
                    <a:pt x="44" y="32"/>
                    <a:pt x="44" y="32"/>
                  </a:cubicBezTo>
                  <a:cubicBezTo>
                    <a:pt x="44" y="32"/>
                    <a:pt x="44" y="32"/>
                    <a:pt x="44" y="32"/>
                  </a:cubicBezTo>
                  <a:cubicBezTo>
                    <a:pt x="44" y="32"/>
                    <a:pt x="45" y="32"/>
                    <a:pt x="45" y="32"/>
                  </a:cubicBezTo>
                  <a:cubicBezTo>
                    <a:pt x="46" y="32"/>
                    <a:pt x="46" y="31"/>
                    <a:pt x="46" y="31"/>
                  </a:cubicBezTo>
                  <a:cubicBezTo>
                    <a:pt x="46" y="31"/>
                    <a:pt x="46" y="31"/>
                    <a:pt x="46" y="31"/>
                  </a:cubicBezTo>
                  <a:cubicBezTo>
                    <a:pt x="46" y="31"/>
                    <a:pt x="46" y="31"/>
                    <a:pt x="46" y="31"/>
                  </a:cubicBezTo>
                  <a:cubicBezTo>
                    <a:pt x="47" y="31"/>
                    <a:pt x="47" y="31"/>
                    <a:pt x="47" y="31"/>
                  </a:cubicBezTo>
                  <a:cubicBezTo>
                    <a:pt x="47" y="31"/>
                    <a:pt x="47" y="31"/>
                    <a:pt x="47" y="31"/>
                  </a:cubicBezTo>
                  <a:cubicBezTo>
                    <a:pt x="48" y="31"/>
                    <a:pt x="48" y="31"/>
                    <a:pt x="48" y="31"/>
                  </a:cubicBezTo>
                  <a:cubicBezTo>
                    <a:pt x="48" y="31"/>
                    <a:pt x="48" y="31"/>
                    <a:pt x="48" y="31"/>
                  </a:cubicBezTo>
                  <a:cubicBezTo>
                    <a:pt x="48" y="31"/>
                    <a:pt x="48" y="31"/>
                    <a:pt x="48" y="31"/>
                  </a:cubicBezTo>
                  <a:cubicBezTo>
                    <a:pt x="48" y="31"/>
                    <a:pt x="48" y="31"/>
                    <a:pt x="48" y="31"/>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8"/>
                    <a:pt x="49" y="28"/>
                    <a:pt x="49" y="28"/>
                  </a:cubicBezTo>
                  <a:cubicBezTo>
                    <a:pt x="49" y="28"/>
                    <a:pt x="49" y="28"/>
                    <a:pt x="49" y="28"/>
                  </a:cubicBezTo>
                  <a:cubicBezTo>
                    <a:pt x="49" y="28"/>
                    <a:pt x="49" y="28"/>
                    <a:pt x="49" y="28"/>
                  </a:cubicBezTo>
                  <a:cubicBezTo>
                    <a:pt x="49" y="28"/>
                    <a:pt x="49" y="28"/>
                    <a:pt x="49" y="28"/>
                  </a:cubicBezTo>
                  <a:cubicBezTo>
                    <a:pt x="49" y="28"/>
                    <a:pt x="49" y="28"/>
                    <a:pt x="49" y="28"/>
                  </a:cubicBezTo>
                  <a:cubicBezTo>
                    <a:pt x="49" y="27"/>
                    <a:pt x="49" y="27"/>
                    <a:pt x="49" y="27"/>
                  </a:cubicBezTo>
                  <a:cubicBezTo>
                    <a:pt x="49" y="27"/>
                    <a:pt x="49" y="27"/>
                    <a:pt x="49" y="27"/>
                  </a:cubicBezTo>
                  <a:cubicBezTo>
                    <a:pt x="48" y="27"/>
                    <a:pt x="48" y="27"/>
                    <a:pt x="48" y="27"/>
                  </a:cubicBezTo>
                  <a:cubicBezTo>
                    <a:pt x="48" y="27"/>
                    <a:pt x="48" y="27"/>
                    <a:pt x="48" y="27"/>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7" y="25"/>
                    <a:pt x="47" y="25"/>
                    <a:pt x="47" y="25"/>
                  </a:cubicBezTo>
                  <a:cubicBezTo>
                    <a:pt x="47" y="25"/>
                    <a:pt x="47" y="25"/>
                    <a:pt x="47" y="25"/>
                  </a:cubicBezTo>
                  <a:cubicBezTo>
                    <a:pt x="47" y="25"/>
                    <a:pt x="47" y="25"/>
                    <a:pt x="47" y="25"/>
                  </a:cubicBezTo>
                  <a:cubicBezTo>
                    <a:pt x="47" y="25"/>
                    <a:pt x="47" y="25"/>
                    <a:pt x="47" y="25"/>
                  </a:cubicBezTo>
                  <a:cubicBezTo>
                    <a:pt x="47" y="25"/>
                    <a:pt x="47" y="25"/>
                    <a:pt x="47" y="25"/>
                  </a:cubicBezTo>
                  <a:cubicBezTo>
                    <a:pt x="46" y="25"/>
                    <a:pt x="46" y="25"/>
                    <a:pt x="46" y="25"/>
                  </a:cubicBezTo>
                  <a:cubicBezTo>
                    <a:pt x="46" y="25"/>
                    <a:pt x="46" y="25"/>
                    <a:pt x="46" y="25"/>
                  </a:cubicBezTo>
                  <a:cubicBezTo>
                    <a:pt x="46" y="24"/>
                    <a:pt x="46" y="24"/>
                    <a:pt x="46" y="24"/>
                  </a:cubicBezTo>
                  <a:cubicBezTo>
                    <a:pt x="46" y="24"/>
                    <a:pt x="46" y="24"/>
                    <a:pt x="46" y="24"/>
                  </a:cubicBezTo>
                  <a:cubicBezTo>
                    <a:pt x="45" y="24"/>
                    <a:pt x="45" y="24"/>
                    <a:pt x="45" y="24"/>
                  </a:cubicBezTo>
                  <a:cubicBezTo>
                    <a:pt x="45" y="24"/>
                    <a:pt x="45" y="24"/>
                    <a:pt x="45" y="24"/>
                  </a:cubicBezTo>
                  <a:cubicBezTo>
                    <a:pt x="45" y="24"/>
                    <a:pt x="45" y="24"/>
                    <a:pt x="45" y="24"/>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4" y="24"/>
                  </a:cubicBezTo>
                  <a:cubicBezTo>
                    <a:pt x="43" y="24"/>
                    <a:pt x="43" y="24"/>
                    <a:pt x="43" y="24"/>
                  </a:cubicBezTo>
                  <a:cubicBezTo>
                    <a:pt x="43" y="24"/>
                    <a:pt x="43" y="24"/>
                    <a:pt x="43" y="24"/>
                  </a:cubicBezTo>
                  <a:cubicBezTo>
                    <a:pt x="43" y="24"/>
                    <a:pt x="43" y="24"/>
                    <a:pt x="43" y="24"/>
                  </a:cubicBezTo>
                  <a:cubicBezTo>
                    <a:pt x="43" y="24"/>
                    <a:pt x="43" y="24"/>
                    <a:pt x="42" y="24"/>
                  </a:cubicBezTo>
                  <a:cubicBezTo>
                    <a:pt x="42" y="24"/>
                    <a:pt x="42" y="24"/>
                    <a:pt x="42" y="24"/>
                  </a:cubicBezTo>
                  <a:cubicBezTo>
                    <a:pt x="42" y="24"/>
                    <a:pt x="42" y="24"/>
                    <a:pt x="42" y="24"/>
                  </a:cubicBezTo>
                  <a:cubicBezTo>
                    <a:pt x="42" y="24"/>
                    <a:pt x="42" y="24"/>
                    <a:pt x="42" y="24"/>
                  </a:cubicBezTo>
                  <a:cubicBezTo>
                    <a:pt x="41" y="24"/>
                    <a:pt x="41" y="24"/>
                    <a:pt x="41" y="24"/>
                  </a:cubicBezTo>
                  <a:cubicBezTo>
                    <a:pt x="41" y="24"/>
                    <a:pt x="41" y="24"/>
                    <a:pt x="41" y="24"/>
                  </a:cubicBezTo>
                  <a:cubicBezTo>
                    <a:pt x="41" y="24"/>
                    <a:pt x="41" y="24"/>
                    <a:pt x="41" y="24"/>
                  </a:cubicBezTo>
                  <a:cubicBezTo>
                    <a:pt x="41" y="24"/>
                    <a:pt x="41" y="24"/>
                    <a:pt x="41" y="24"/>
                  </a:cubicBezTo>
                  <a:cubicBezTo>
                    <a:pt x="41" y="24"/>
                    <a:pt x="41" y="24"/>
                    <a:pt x="41" y="24"/>
                  </a:cubicBezTo>
                  <a:cubicBezTo>
                    <a:pt x="40" y="24"/>
                    <a:pt x="40" y="24"/>
                    <a:pt x="40" y="24"/>
                  </a:cubicBezTo>
                  <a:cubicBezTo>
                    <a:pt x="40" y="23"/>
                    <a:pt x="40" y="23"/>
                    <a:pt x="40" y="23"/>
                  </a:cubicBezTo>
                  <a:cubicBezTo>
                    <a:pt x="40" y="23"/>
                    <a:pt x="40" y="23"/>
                    <a:pt x="40" y="23"/>
                  </a:cubicBezTo>
                  <a:cubicBezTo>
                    <a:pt x="40" y="23"/>
                    <a:pt x="40" y="23"/>
                    <a:pt x="40" y="23"/>
                  </a:cubicBezTo>
                  <a:cubicBezTo>
                    <a:pt x="39" y="22"/>
                    <a:pt x="39" y="22"/>
                    <a:pt x="39" y="22"/>
                  </a:cubicBezTo>
                  <a:cubicBezTo>
                    <a:pt x="39" y="22"/>
                    <a:pt x="39" y="22"/>
                    <a:pt x="39" y="22"/>
                  </a:cubicBezTo>
                  <a:cubicBezTo>
                    <a:pt x="39" y="22"/>
                    <a:pt x="39" y="22"/>
                    <a:pt x="39" y="22"/>
                  </a:cubicBezTo>
                  <a:cubicBezTo>
                    <a:pt x="40" y="21"/>
                    <a:pt x="40" y="21"/>
                    <a:pt x="40" y="21"/>
                  </a:cubicBezTo>
                  <a:cubicBezTo>
                    <a:pt x="40" y="21"/>
                    <a:pt x="40" y="21"/>
                    <a:pt x="40" y="20"/>
                  </a:cubicBezTo>
                  <a:cubicBezTo>
                    <a:pt x="40" y="20"/>
                    <a:pt x="40" y="20"/>
                    <a:pt x="40" y="19"/>
                  </a:cubicBezTo>
                  <a:cubicBezTo>
                    <a:pt x="41" y="19"/>
                    <a:pt x="41" y="18"/>
                    <a:pt x="41" y="18"/>
                  </a:cubicBezTo>
                  <a:cubicBezTo>
                    <a:pt x="41" y="18"/>
                    <a:pt x="41" y="18"/>
                    <a:pt x="41" y="18"/>
                  </a:cubicBezTo>
                  <a:cubicBezTo>
                    <a:pt x="41" y="18"/>
                    <a:pt x="41" y="18"/>
                    <a:pt x="41" y="18"/>
                  </a:cubicBezTo>
                  <a:cubicBezTo>
                    <a:pt x="41" y="17"/>
                    <a:pt x="41" y="17"/>
                    <a:pt x="41" y="17"/>
                  </a:cubicBezTo>
                  <a:cubicBezTo>
                    <a:pt x="41" y="17"/>
                    <a:pt x="42" y="16"/>
                    <a:pt x="42" y="16"/>
                  </a:cubicBezTo>
                  <a:cubicBezTo>
                    <a:pt x="42" y="16"/>
                    <a:pt x="42" y="15"/>
                    <a:pt x="42" y="15"/>
                  </a:cubicBezTo>
                  <a:cubicBezTo>
                    <a:pt x="42" y="15"/>
                    <a:pt x="42" y="15"/>
                    <a:pt x="42" y="15"/>
                  </a:cubicBezTo>
                  <a:cubicBezTo>
                    <a:pt x="42" y="15"/>
                    <a:pt x="42" y="15"/>
                    <a:pt x="42" y="15"/>
                  </a:cubicBezTo>
                  <a:cubicBezTo>
                    <a:pt x="43" y="13"/>
                    <a:pt x="43" y="13"/>
                    <a:pt x="43" y="13"/>
                  </a:cubicBezTo>
                  <a:cubicBezTo>
                    <a:pt x="43" y="13"/>
                    <a:pt x="43" y="13"/>
                    <a:pt x="43" y="13"/>
                  </a:cubicBezTo>
                  <a:cubicBezTo>
                    <a:pt x="43" y="12"/>
                    <a:pt x="43" y="11"/>
                    <a:pt x="44" y="10"/>
                  </a:cubicBezTo>
                  <a:cubicBezTo>
                    <a:pt x="44" y="9"/>
                    <a:pt x="44" y="9"/>
                    <a:pt x="44" y="8"/>
                  </a:cubicBezTo>
                  <a:cubicBezTo>
                    <a:pt x="45" y="7"/>
                    <a:pt x="45" y="7"/>
                    <a:pt x="45" y="7"/>
                  </a:cubicBezTo>
                  <a:cubicBezTo>
                    <a:pt x="45" y="7"/>
                    <a:pt x="45" y="7"/>
                    <a:pt x="45" y="6"/>
                  </a:cubicBezTo>
                  <a:cubicBezTo>
                    <a:pt x="45" y="6"/>
                    <a:pt x="45" y="6"/>
                    <a:pt x="45" y="6"/>
                  </a:cubicBezTo>
                  <a:cubicBezTo>
                    <a:pt x="45" y="6"/>
                    <a:pt x="45" y="6"/>
                    <a:pt x="45" y="6"/>
                  </a:cubicBezTo>
                  <a:cubicBezTo>
                    <a:pt x="45" y="6"/>
                    <a:pt x="45" y="6"/>
                    <a:pt x="45" y="5"/>
                  </a:cubicBezTo>
                  <a:cubicBezTo>
                    <a:pt x="45" y="5"/>
                    <a:pt x="45" y="5"/>
                    <a:pt x="45" y="5"/>
                  </a:cubicBezTo>
                  <a:cubicBezTo>
                    <a:pt x="45" y="5"/>
                    <a:pt x="45" y="5"/>
                    <a:pt x="45" y="5"/>
                  </a:cubicBezTo>
                  <a:cubicBezTo>
                    <a:pt x="45" y="5"/>
                    <a:pt x="45" y="5"/>
                    <a:pt x="45" y="5"/>
                  </a:cubicBezTo>
                  <a:cubicBezTo>
                    <a:pt x="45" y="5"/>
                    <a:pt x="45" y="5"/>
                    <a:pt x="45" y="5"/>
                  </a:cubicBezTo>
                  <a:cubicBezTo>
                    <a:pt x="45" y="5"/>
                    <a:pt x="45" y="5"/>
                    <a:pt x="45" y="5"/>
                  </a:cubicBezTo>
                  <a:cubicBezTo>
                    <a:pt x="45" y="5"/>
                    <a:pt x="45" y="5"/>
                    <a:pt x="45" y="5"/>
                  </a:cubicBezTo>
                  <a:cubicBezTo>
                    <a:pt x="45" y="4"/>
                    <a:pt x="45" y="4"/>
                    <a:pt x="45" y="4"/>
                  </a:cubicBezTo>
                  <a:cubicBezTo>
                    <a:pt x="45" y="4"/>
                    <a:pt x="45" y="4"/>
                    <a:pt x="45" y="4"/>
                  </a:cubicBezTo>
                  <a:cubicBezTo>
                    <a:pt x="45" y="4"/>
                    <a:pt x="44" y="4"/>
                    <a:pt x="44" y="4"/>
                  </a:cubicBezTo>
                  <a:cubicBezTo>
                    <a:pt x="44" y="4"/>
                    <a:pt x="44" y="4"/>
                    <a:pt x="44" y="4"/>
                  </a:cubicBezTo>
                  <a:cubicBezTo>
                    <a:pt x="44" y="4"/>
                    <a:pt x="44" y="4"/>
                    <a:pt x="44" y="4"/>
                  </a:cubicBezTo>
                  <a:cubicBezTo>
                    <a:pt x="44" y="4"/>
                    <a:pt x="44" y="4"/>
                    <a:pt x="44" y="3"/>
                  </a:cubicBezTo>
                  <a:cubicBezTo>
                    <a:pt x="44" y="3"/>
                    <a:pt x="44" y="3"/>
                    <a:pt x="44" y="3"/>
                  </a:cubicBezTo>
                  <a:cubicBezTo>
                    <a:pt x="44" y="3"/>
                    <a:pt x="44" y="3"/>
                    <a:pt x="44" y="3"/>
                  </a:cubicBezTo>
                  <a:cubicBezTo>
                    <a:pt x="44" y="2"/>
                    <a:pt x="43" y="2"/>
                    <a:pt x="43" y="1"/>
                  </a:cubicBezTo>
                  <a:cubicBezTo>
                    <a:pt x="42" y="1"/>
                    <a:pt x="42" y="1"/>
                    <a:pt x="42" y="1"/>
                  </a:cubicBezTo>
                  <a:cubicBezTo>
                    <a:pt x="42" y="0"/>
                    <a:pt x="42" y="0"/>
                    <a:pt x="42" y="0"/>
                  </a:cubicBezTo>
                  <a:cubicBezTo>
                    <a:pt x="42" y="0"/>
                    <a:pt x="42" y="0"/>
                    <a:pt x="42" y="0"/>
                  </a:cubicBezTo>
                  <a:cubicBezTo>
                    <a:pt x="42" y="0"/>
                    <a:pt x="42" y="0"/>
                    <a:pt x="42" y="0"/>
                  </a:cubicBezTo>
                  <a:cubicBezTo>
                    <a:pt x="42" y="0"/>
                    <a:pt x="42" y="0"/>
                    <a:pt x="42" y="0"/>
                  </a:cubicBezTo>
                  <a:cubicBezTo>
                    <a:pt x="41" y="0"/>
                    <a:pt x="41" y="0"/>
                    <a:pt x="41" y="0"/>
                  </a:cubicBezTo>
                  <a:cubicBezTo>
                    <a:pt x="41" y="0"/>
                    <a:pt x="41" y="0"/>
                    <a:pt x="41" y="0"/>
                  </a:cubicBezTo>
                  <a:cubicBezTo>
                    <a:pt x="41" y="0"/>
                    <a:pt x="41" y="0"/>
                    <a:pt x="41" y="0"/>
                  </a:cubicBezTo>
                  <a:cubicBezTo>
                    <a:pt x="41" y="0"/>
                    <a:pt x="41" y="0"/>
                    <a:pt x="41" y="0"/>
                  </a:cubicBezTo>
                  <a:cubicBezTo>
                    <a:pt x="40" y="0"/>
                    <a:pt x="40" y="0"/>
                    <a:pt x="40" y="0"/>
                  </a:cubicBezTo>
                  <a:cubicBezTo>
                    <a:pt x="40" y="0"/>
                    <a:pt x="40" y="0"/>
                    <a:pt x="40" y="0"/>
                  </a:cubicBezTo>
                  <a:cubicBezTo>
                    <a:pt x="40" y="0"/>
                    <a:pt x="40" y="0"/>
                    <a:pt x="40" y="0"/>
                  </a:cubicBezTo>
                  <a:cubicBezTo>
                    <a:pt x="40" y="0"/>
                    <a:pt x="40" y="0"/>
                    <a:pt x="40"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1"/>
                    <a:pt x="39" y="1"/>
                    <a:pt x="39" y="1"/>
                  </a:cubicBezTo>
                  <a:cubicBezTo>
                    <a:pt x="39" y="1"/>
                    <a:pt x="39" y="1"/>
                    <a:pt x="39"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3"/>
                    <a:pt x="37" y="3"/>
                    <a:pt x="37" y="3"/>
                  </a:cubicBezTo>
                  <a:cubicBezTo>
                    <a:pt x="37" y="3"/>
                    <a:pt x="37" y="3"/>
                    <a:pt x="37" y="3"/>
                  </a:cubicBezTo>
                  <a:cubicBezTo>
                    <a:pt x="37" y="3"/>
                    <a:pt x="37" y="3"/>
                    <a:pt x="37" y="3"/>
                  </a:cubicBezTo>
                  <a:cubicBezTo>
                    <a:pt x="37" y="3"/>
                    <a:pt x="37" y="3"/>
                    <a:pt x="37" y="3"/>
                  </a:cubicBezTo>
                  <a:cubicBezTo>
                    <a:pt x="37" y="4"/>
                    <a:pt x="37" y="4"/>
                    <a:pt x="37" y="4"/>
                  </a:cubicBezTo>
                  <a:cubicBezTo>
                    <a:pt x="36" y="4"/>
                    <a:pt x="36" y="4"/>
                    <a:pt x="36" y="4"/>
                  </a:cubicBezTo>
                  <a:cubicBezTo>
                    <a:pt x="37" y="4"/>
                    <a:pt x="37" y="4"/>
                    <a:pt x="37" y="4"/>
                  </a:cubicBezTo>
                  <a:cubicBezTo>
                    <a:pt x="37" y="4"/>
                    <a:pt x="37" y="4"/>
                    <a:pt x="37" y="4"/>
                  </a:cubicBezTo>
                  <a:cubicBezTo>
                    <a:pt x="37" y="4"/>
                    <a:pt x="37" y="4"/>
                    <a:pt x="37" y="4"/>
                  </a:cubicBezTo>
                  <a:cubicBezTo>
                    <a:pt x="37" y="4"/>
                    <a:pt x="37" y="5"/>
                    <a:pt x="37" y="5"/>
                  </a:cubicBezTo>
                  <a:cubicBezTo>
                    <a:pt x="37" y="5"/>
                    <a:pt x="37" y="5"/>
                    <a:pt x="37" y="5"/>
                  </a:cubicBezTo>
                  <a:cubicBezTo>
                    <a:pt x="37" y="5"/>
                    <a:pt x="37" y="5"/>
                    <a:pt x="37" y="5"/>
                  </a:cubicBezTo>
                  <a:cubicBezTo>
                    <a:pt x="37" y="5"/>
                    <a:pt x="37" y="5"/>
                    <a:pt x="37" y="5"/>
                  </a:cubicBezTo>
                  <a:cubicBezTo>
                    <a:pt x="37" y="5"/>
                    <a:pt x="37" y="5"/>
                    <a:pt x="37" y="5"/>
                  </a:cubicBezTo>
                  <a:cubicBezTo>
                    <a:pt x="37" y="5"/>
                    <a:pt x="37" y="5"/>
                    <a:pt x="37" y="5"/>
                  </a:cubicBezTo>
                  <a:cubicBezTo>
                    <a:pt x="37" y="5"/>
                    <a:pt x="37" y="5"/>
                    <a:pt x="37" y="6"/>
                  </a:cubicBezTo>
                  <a:cubicBezTo>
                    <a:pt x="37" y="6"/>
                    <a:pt x="37" y="6"/>
                    <a:pt x="37" y="6"/>
                  </a:cubicBezTo>
                  <a:cubicBezTo>
                    <a:pt x="37" y="6"/>
                    <a:pt x="37" y="6"/>
                    <a:pt x="37" y="6"/>
                  </a:cubicBezTo>
                  <a:cubicBezTo>
                    <a:pt x="37" y="6"/>
                    <a:pt x="37" y="6"/>
                    <a:pt x="37" y="6"/>
                  </a:cubicBezTo>
                  <a:cubicBezTo>
                    <a:pt x="37" y="6"/>
                    <a:pt x="37" y="6"/>
                    <a:pt x="37" y="6"/>
                  </a:cubicBezTo>
                  <a:cubicBezTo>
                    <a:pt x="38" y="6"/>
                    <a:pt x="38" y="6"/>
                    <a:pt x="38" y="6"/>
                  </a:cubicBezTo>
                  <a:cubicBezTo>
                    <a:pt x="38" y="7"/>
                    <a:pt x="38" y="7"/>
                    <a:pt x="38" y="7"/>
                  </a:cubicBezTo>
                  <a:cubicBezTo>
                    <a:pt x="38" y="7"/>
                    <a:pt x="38" y="7"/>
                    <a:pt x="38" y="7"/>
                  </a:cubicBezTo>
                  <a:cubicBezTo>
                    <a:pt x="38" y="8"/>
                    <a:pt x="38" y="8"/>
                    <a:pt x="38" y="8"/>
                  </a:cubicBezTo>
                  <a:cubicBezTo>
                    <a:pt x="38" y="8"/>
                    <a:pt x="38" y="8"/>
                    <a:pt x="38" y="8"/>
                  </a:cubicBezTo>
                  <a:cubicBezTo>
                    <a:pt x="38" y="9"/>
                    <a:pt x="38" y="9"/>
                    <a:pt x="38" y="9"/>
                  </a:cubicBezTo>
                  <a:cubicBezTo>
                    <a:pt x="38" y="10"/>
                    <a:pt x="38" y="10"/>
                    <a:pt x="38" y="10"/>
                  </a:cubicBezTo>
                  <a:cubicBezTo>
                    <a:pt x="37" y="10"/>
                    <a:pt x="37" y="10"/>
                    <a:pt x="37" y="10"/>
                  </a:cubicBezTo>
                  <a:cubicBezTo>
                    <a:pt x="37" y="11"/>
                    <a:pt x="37" y="11"/>
                    <a:pt x="37" y="11"/>
                  </a:cubicBezTo>
                  <a:cubicBezTo>
                    <a:pt x="37" y="12"/>
                    <a:pt x="37" y="12"/>
                    <a:pt x="37" y="12"/>
                  </a:cubicBezTo>
                  <a:cubicBezTo>
                    <a:pt x="37" y="13"/>
                    <a:pt x="37" y="13"/>
                    <a:pt x="36" y="13"/>
                  </a:cubicBezTo>
                  <a:cubicBezTo>
                    <a:pt x="36" y="14"/>
                    <a:pt x="36" y="14"/>
                    <a:pt x="36" y="14"/>
                  </a:cubicBezTo>
                  <a:cubicBezTo>
                    <a:pt x="36" y="15"/>
                    <a:pt x="36" y="15"/>
                    <a:pt x="36" y="16"/>
                  </a:cubicBezTo>
                  <a:cubicBezTo>
                    <a:pt x="35" y="16"/>
                    <a:pt x="35" y="17"/>
                    <a:pt x="35" y="17"/>
                  </a:cubicBezTo>
                  <a:cubicBezTo>
                    <a:pt x="35" y="18"/>
                    <a:pt x="35" y="18"/>
                    <a:pt x="34" y="19"/>
                  </a:cubicBezTo>
                  <a:cubicBezTo>
                    <a:pt x="34" y="20"/>
                    <a:pt x="34" y="20"/>
                    <a:pt x="34" y="21"/>
                  </a:cubicBezTo>
                  <a:cubicBezTo>
                    <a:pt x="33" y="21"/>
                    <a:pt x="33" y="21"/>
                    <a:pt x="33" y="21"/>
                  </a:cubicBezTo>
                  <a:cubicBezTo>
                    <a:pt x="33" y="22"/>
                    <a:pt x="33" y="22"/>
                    <a:pt x="33" y="23"/>
                  </a:cubicBezTo>
                  <a:cubicBezTo>
                    <a:pt x="32" y="23"/>
                    <a:pt x="32" y="23"/>
                    <a:pt x="32" y="23"/>
                  </a:cubicBezTo>
                  <a:cubicBezTo>
                    <a:pt x="32" y="23"/>
                    <a:pt x="31" y="23"/>
                    <a:pt x="30" y="23"/>
                  </a:cubicBezTo>
                  <a:cubicBezTo>
                    <a:pt x="30" y="24"/>
                    <a:pt x="29" y="24"/>
                    <a:pt x="29" y="24"/>
                  </a:cubicBezTo>
                  <a:cubicBezTo>
                    <a:pt x="28" y="24"/>
                    <a:pt x="28" y="24"/>
                    <a:pt x="28" y="24"/>
                  </a:cubicBezTo>
                  <a:cubicBezTo>
                    <a:pt x="28" y="24"/>
                    <a:pt x="28" y="24"/>
                    <a:pt x="28" y="24"/>
                  </a:cubicBezTo>
                  <a:cubicBezTo>
                    <a:pt x="28" y="24"/>
                    <a:pt x="27" y="24"/>
                    <a:pt x="27" y="24"/>
                  </a:cubicBezTo>
                  <a:cubicBezTo>
                    <a:pt x="27" y="24"/>
                    <a:pt x="27" y="24"/>
                    <a:pt x="27" y="24"/>
                  </a:cubicBezTo>
                  <a:cubicBezTo>
                    <a:pt x="27" y="24"/>
                    <a:pt x="27" y="24"/>
                    <a:pt x="27" y="24"/>
                  </a:cubicBezTo>
                  <a:cubicBezTo>
                    <a:pt x="27" y="24"/>
                    <a:pt x="27" y="24"/>
                    <a:pt x="27" y="24"/>
                  </a:cubicBezTo>
                  <a:cubicBezTo>
                    <a:pt x="25" y="24"/>
                    <a:pt x="25" y="24"/>
                    <a:pt x="25" y="24"/>
                  </a:cubicBezTo>
                  <a:cubicBezTo>
                    <a:pt x="25" y="24"/>
                    <a:pt x="25" y="24"/>
                    <a:pt x="25" y="24"/>
                  </a:cubicBezTo>
                  <a:cubicBezTo>
                    <a:pt x="25" y="24"/>
                    <a:pt x="25" y="24"/>
                    <a:pt x="25" y="24"/>
                  </a:cubicBezTo>
                  <a:cubicBezTo>
                    <a:pt x="24" y="24"/>
                    <a:pt x="24" y="24"/>
                    <a:pt x="24" y="24"/>
                  </a:cubicBezTo>
                  <a:cubicBezTo>
                    <a:pt x="24" y="24"/>
                    <a:pt x="24" y="24"/>
                    <a:pt x="24" y="24"/>
                  </a:cubicBezTo>
                  <a:cubicBezTo>
                    <a:pt x="23" y="24"/>
                    <a:pt x="23" y="24"/>
                    <a:pt x="23" y="24"/>
                  </a:cubicBezTo>
                  <a:cubicBezTo>
                    <a:pt x="23" y="24"/>
                    <a:pt x="23" y="24"/>
                    <a:pt x="23" y="24"/>
                  </a:cubicBezTo>
                  <a:cubicBezTo>
                    <a:pt x="22" y="24"/>
                    <a:pt x="22" y="24"/>
                    <a:pt x="22" y="24"/>
                  </a:cubicBezTo>
                  <a:cubicBezTo>
                    <a:pt x="22" y="24"/>
                    <a:pt x="22" y="24"/>
                    <a:pt x="22" y="24"/>
                  </a:cubicBezTo>
                  <a:cubicBezTo>
                    <a:pt x="22" y="24"/>
                    <a:pt x="22" y="24"/>
                    <a:pt x="22" y="24"/>
                  </a:cubicBezTo>
                  <a:cubicBezTo>
                    <a:pt x="22" y="24"/>
                    <a:pt x="22" y="24"/>
                    <a:pt x="22" y="24"/>
                  </a:cubicBezTo>
                  <a:cubicBezTo>
                    <a:pt x="22" y="24"/>
                    <a:pt x="22" y="24"/>
                    <a:pt x="22" y="24"/>
                  </a:cubicBezTo>
                  <a:cubicBezTo>
                    <a:pt x="21" y="24"/>
                    <a:pt x="21" y="24"/>
                    <a:pt x="21" y="24"/>
                  </a:cubicBezTo>
                  <a:cubicBezTo>
                    <a:pt x="21" y="24"/>
                    <a:pt x="21" y="24"/>
                    <a:pt x="21" y="24"/>
                  </a:cubicBezTo>
                  <a:cubicBezTo>
                    <a:pt x="20" y="25"/>
                    <a:pt x="20" y="25"/>
                    <a:pt x="20" y="25"/>
                  </a:cubicBezTo>
                  <a:cubicBezTo>
                    <a:pt x="19" y="25"/>
                    <a:pt x="19" y="25"/>
                    <a:pt x="19" y="25"/>
                  </a:cubicBezTo>
                  <a:cubicBezTo>
                    <a:pt x="19" y="25"/>
                    <a:pt x="19" y="25"/>
                    <a:pt x="19" y="25"/>
                  </a:cubicBezTo>
                  <a:cubicBezTo>
                    <a:pt x="19" y="25"/>
                    <a:pt x="19" y="25"/>
                    <a:pt x="19" y="25"/>
                  </a:cubicBezTo>
                  <a:cubicBezTo>
                    <a:pt x="19" y="25"/>
                    <a:pt x="19" y="25"/>
                    <a:pt x="19" y="25"/>
                  </a:cubicBezTo>
                  <a:cubicBezTo>
                    <a:pt x="19" y="25"/>
                    <a:pt x="19" y="25"/>
                    <a:pt x="18" y="25"/>
                  </a:cubicBezTo>
                  <a:cubicBezTo>
                    <a:pt x="18" y="25"/>
                    <a:pt x="18" y="25"/>
                    <a:pt x="18" y="25"/>
                  </a:cubicBezTo>
                  <a:cubicBezTo>
                    <a:pt x="18" y="25"/>
                    <a:pt x="18" y="25"/>
                    <a:pt x="18" y="25"/>
                  </a:cubicBezTo>
                  <a:cubicBezTo>
                    <a:pt x="18" y="25"/>
                    <a:pt x="18" y="25"/>
                    <a:pt x="18" y="25"/>
                  </a:cubicBezTo>
                  <a:cubicBezTo>
                    <a:pt x="17" y="24"/>
                    <a:pt x="17" y="24"/>
                    <a:pt x="17" y="24"/>
                  </a:cubicBezTo>
                  <a:cubicBezTo>
                    <a:pt x="17" y="24"/>
                    <a:pt x="17" y="24"/>
                    <a:pt x="17" y="24"/>
                  </a:cubicBezTo>
                  <a:cubicBezTo>
                    <a:pt x="17" y="24"/>
                    <a:pt x="17" y="24"/>
                    <a:pt x="17" y="24"/>
                  </a:cubicBezTo>
                  <a:cubicBezTo>
                    <a:pt x="17" y="24"/>
                    <a:pt x="17" y="24"/>
                    <a:pt x="17" y="24"/>
                  </a:cubicBezTo>
                  <a:cubicBezTo>
                    <a:pt x="16" y="24"/>
                    <a:pt x="16" y="24"/>
                    <a:pt x="16" y="24"/>
                  </a:cubicBezTo>
                  <a:cubicBezTo>
                    <a:pt x="16" y="24"/>
                    <a:pt x="16" y="24"/>
                    <a:pt x="16" y="24"/>
                  </a:cubicBezTo>
                  <a:cubicBezTo>
                    <a:pt x="15" y="24"/>
                    <a:pt x="15" y="24"/>
                    <a:pt x="15" y="24"/>
                  </a:cubicBezTo>
                  <a:cubicBezTo>
                    <a:pt x="15" y="24"/>
                    <a:pt x="15" y="24"/>
                    <a:pt x="15" y="24"/>
                  </a:cubicBezTo>
                  <a:cubicBezTo>
                    <a:pt x="14" y="24"/>
                    <a:pt x="14" y="24"/>
                    <a:pt x="14" y="24"/>
                  </a:cubicBezTo>
                  <a:cubicBezTo>
                    <a:pt x="14" y="24"/>
                    <a:pt x="14" y="24"/>
                    <a:pt x="14" y="24"/>
                  </a:cubicBezTo>
                  <a:cubicBezTo>
                    <a:pt x="14" y="24"/>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2" y="24"/>
                    <a:pt x="12" y="24"/>
                    <a:pt x="12" y="24"/>
                  </a:cubicBezTo>
                  <a:cubicBezTo>
                    <a:pt x="12" y="24"/>
                    <a:pt x="12" y="24"/>
                    <a:pt x="12" y="24"/>
                  </a:cubicBezTo>
                  <a:cubicBezTo>
                    <a:pt x="12" y="24"/>
                    <a:pt x="12" y="24"/>
                    <a:pt x="12" y="24"/>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1" y="25"/>
                    <a:pt x="11" y="25"/>
                    <a:pt x="11" y="25"/>
                  </a:cubicBezTo>
                  <a:cubicBezTo>
                    <a:pt x="11" y="25"/>
                    <a:pt x="11" y="25"/>
                    <a:pt x="11" y="25"/>
                  </a:cubicBezTo>
                  <a:cubicBezTo>
                    <a:pt x="11" y="25"/>
                    <a:pt x="11" y="25"/>
                    <a:pt x="11" y="25"/>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7"/>
                    <a:pt x="11" y="27"/>
                    <a:pt x="11" y="27"/>
                  </a:cubicBezTo>
                  <a:cubicBezTo>
                    <a:pt x="11" y="27"/>
                    <a:pt x="11" y="27"/>
                    <a:pt x="11" y="27"/>
                  </a:cubicBezTo>
                  <a:cubicBezTo>
                    <a:pt x="11" y="27"/>
                    <a:pt x="11" y="27"/>
                    <a:pt x="11" y="27"/>
                  </a:cubicBezTo>
                  <a:cubicBezTo>
                    <a:pt x="10" y="27"/>
                    <a:pt x="10" y="27"/>
                    <a:pt x="10" y="27"/>
                  </a:cubicBezTo>
                  <a:cubicBezTo>
                    <a:pt x="10" y="27"/>
                    <a:pt x="10" y="27"/>
                    <a:pt x="10" y="27"/>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1" y="29"/>
                    <a:pt x="11" y="29"/>
                    <a:pt x="11" y="29"/>
                  </a:cubicBezTo>
                  <a:cubicBezTo>
                    <a:pt x="11" y="29"/>
                    <a:pt x="11" y="29"/>
                    <a:pt x="11" y="29"/>
                  </a:cubicBezTo>
                  <a:cubicBezTo>
                    <a:pt x="11" y="29"/>
                    <a:pt x="11" y="29"/>
                    <a:pt x="11" y="29"/>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1"/>
                    <a:pt x="11" y="31"/>
                    <a:pt x="11" y="31"/>
                  </a:cubicBezTo>
                  <a:cubicBezTo>
                    <a:pt x="11" y="31"/>
                    <a:pt x="11" y="31"/>
                    <a:pt x="11" y="31"/>
                  </a:cubicBezTo>
                  <a:cubicBezTo>
                    <a:pt x="11" y="31"/>
                    <a:pt x="11" y="31"/>
                    <a:pt x="11" y="31"/>
                  </a:cubicBezTo>
                  <a:cubicBezTo>
                    <a:pt x="11" y="31"/>
                    <a:pt x="11" y="31"/>
                    <a:pt x="11" y="31"/>
                  </a:cubicBezTo>
                  <a:cubicBezTo>
                    <a:pt x="12" y="31"/>
                    <a:pt x="12" y="31"/>
                    <a:pt x="12" y="31"/>
                  </a:cubicBezTo>
                  <a:cubicBezTo>
                    <a:pt x="12" y="31"/>
                    <a:pt x="12" y="31"/>
                    <a:pt x="12" y="31"/>
                  </a:cubicBezTo>
                  <a:cubicBezTo>
                    <a:pt x="12" y="31"/>
                    <a:pt x="12" y="31"/>
                    <a:pt x="12" y="31"/>
                  </a:cubicBezTo>
                  <a:cubicBezTo>
                    <a:pt x="12" y="31"/>
                    <a:pt x="12" y="31"/>
                    <a:pt x="12" y="31"/>
                  </a:cubicBezTo>
                  <a:cubicBezTo>
                    <a:pt x="13" y="32"/>
                    <a:pt x="13" y="32"/>
                    <a:pt x="13" y="32"/>
                  </a:cubicBezTo>
                  <a:cubicBezTo>
                    <a:pt x="13" y="32"/>
                    <a:pt x="13" y="32"/>
                    <a:pt x="13" y="32"/>
                  </a:cubicBezTo>
                  <a:cubicBezTo>
                    <a:pt x="13" y="32"/>
                    <a:pt x="13" y="32"/>
                    <a:pt x="13" y="32"/>
                  </a:cubicBezTo>
                  <a:cubicBezTo>
                    <a:pt x="14" y="32"/>
                    <a:pt x="14" y="32"/>
                    <a:pt x="14" y="32"/>
                  </a:cubicBezTo>
                  <a:cubicBezTo>
                    <a:pt x="14" y="32"/>
                    <a:pt x="14" y="32"/>
                    <a:pt x="14" y="32"/>
                  </a:cubicBezTo>
                  <a:cubicBezTo>
                    <a:pt x="14" y="32"/>
                    <a:pt x="14" y="32"/>
                    <a:pt x="14" y="32"/>
                  </a:cubicBezTo>
                  <a:cubicBezTo>
                    <a:pt x="14" y="32"/>
                    <a:pt x="14" y="32"/>
                    <a:pt x="14" y="32"/>
                  </a:cubicBezTo>
                  <a:cubicBezTo>
                    <a:pt x="15" y="32"/>
                    <a:pt x="15" y="32"/>
                    <a:pt x="15" y="32"/>
                  </a:cubicBezTo>
                  <a:cubicBezTo>
                    <a:pt x="15" y="32"/>
                    <a:pt x="15" y="32"/>
                    <a:pt x="15" y="32"/>
                  </a:cubicBezTo>
                  <a:cubicBezTo>
                    <a:pt x="15" y="32"/>
                    <a:pt x="15" y="32"/>
                    <a:pt x="15" y="32"/>
                  </a:cubicBezTo>
                  <a:cubicBezTo>
                    <a:pt x="15" y="32"/>
                    <a:pt x="15" y="32"/>
                    <a:pt x="15" y="32"/>
                  </a:cubicBezTo>
                  <a:cubicBezTo>
                    <a:pt x="15" y="32"/>
                    <a:pt x="15" y="32"/>
                    <a:pt x="15" y="32"/>
                  </a:cubicBezTo>
                  <a:cubicBezTo>
                    <a:pt x="15" y="32"/>
                    <a:pt x="15" y="32"/>
                    <a:pt x="15" y="32"/>
                  </a:cubicBezTo>
                  <a:cubicBezTo>
                    <a:pt x="16" y="32"/>
                    <a:pt x="16" y="32"/>
                    <a:pt x="16" y="32"/>
                  </a:cubicBezTo>
                  <a:cubicBezTo>
                    <a:pt x="16" y="32"/>
                    <a:pt x="16" y="32"/>
                    <a:pt x="16" y="32"/>
                  </a:cubicBezTo>
                  <a:cubicBezTo>
                    <a:pt x="16" y="32"/>
                    <a:pt x="16" y="32"/>
                    <a:pt x="16" y="32"/>
                  </a:cubicBezTo>
                  <a:cubicBezTo>
                    <a:pt x="17" y="32"/>
                    <a:pt x="17" y="32"/>
                    <a:pt x="17" y="32"/>
                  </a:cubicBezTo>
                  <a:cubicBezTo>
                    <a:pt x="17" y="32"/>
                    <a:pt x="17" y="32"/>
                    <a:pt x="17" y="32"/>
                  </a:cubicBezTo>
                  <a:cubicBezTo>
                    <a:pt x="17" y="32"/>
                    <a:pt x="17" y="32"/>
                    <a:pt x="17" y="32"/>
                  </a:cubicBezTo>
                  <a:cubicBezTo>
                    <a:pt x="17" y="32"/>
                    <a:pt x="17" y="32"/>
                    <a:pt x="17" y="32"/>
                  </a:cubicBezTo>
                  <a:cubicBezTo>
                    <a:pt x="17" y="32"/>
                    <a:pt x="17" y="32"/>
                    <a:pt x="17" y="32"/>
                  </a:cubicBezTo>
                  <a:cubicBezTo>
                    <a:pt x="18" y="32"/>
                    <a:pt x="18" y="32"/>
                    <a:pt x="18" y="32"/>
                  </a:cubicBezTo>
                  <a:cubicBezTo>
                    <a:pt x="18" y="32"/>
                    <a:pt x="18" y="32"/>
                    <a:pt x="18" y="32"/>
                  </a:cubicBezTo>
                  <a:cubicBezTo>
                    <a:pt x="18" y="32"/>
                    <a:pt x="18" y="32"/>
                    <a:pt x="18" y="32"/>
                  </a:cubicBezTo>
                  <a:cubicBezTo>
                    <a:pt x="18" y="32"/>
                    <a:pt x="19" y="32"/>
                    <a:pt x="19" y="32"/>
                  </a:cubicBezTo>
                  <a:cubicBezTo>
                    <a:pt x="19" y="32"/>
                    <a:pt x="19" y="32"/>
                    <a:pt x="19" y="32"/>
                  </a:cubicBezTo>
                  <a:cubicBezTo>
                    <a:pt x="20" y="32"/>
                    <a:pt x="20" y="32"/>
                    <a:pt x="20" y="32"/>
                  </a:cubicBezTo>
                  <a:cubicBezTo>
                    <a:pt x="20" y="32"/>
                    <a:pt x="20" y="32"/>
                    <a:pt x="20" y="32"/>
                  </a:cubicBezTo>
                  <a:cubicBezTo>
                    <a:pt x="20" y="32"/>
                    <a:pt x="20" y="32"/>
                    <a:pt x="20" y="32"/>
                  </a:cubicBezTo>
                  <a:cubicBezTo>
                    <a:pt x="20" y="32"/>
                    <a:pt x="21" y="32"/>
                    <a:pt x="21" y="32"/>
                  </a:cubicBezTo>
                  <a:cubicBezTo>
                    <a:pt x="21" y="32"/>
                    <a:pt x="21" y="32"/>
                    <a:pt x="21" y="32"/>
                  </a:cubicBezTo>
                  <a:cubicBezTo>
                    <a:pt x="21" y="32"/>
                    <a:pt x="22" y="32"/>
                    <a:pt x="22" y="32"/>
                  </a:cubicBezTo>
                  <a:cubicBezTo>
                    <a:pt x="22" y="32"/>
                    <a:pt x="22" y="32"/>
                    <a:pt x="22" y="32"/>
                  </a:cubicBezTo>
                  <a:cubicBezTo>
                    <a:pt x="22" y="32"/>
                    <a:pt x="22" y="32"/>
                    <a:pt x="22" y="32"/>
                  </a:cubicBezTo>
                  <a:cubicBezTo>
                    <a:pt x="23" y="32"/>
                    <a:pt x="23" y="32"/>
                    <a:pt x="23" y="32"/>
                  </a:cubicBezTo>
                  <a:cubicBezTo>
                    <a:pt x="23" y="32"/>
                    <a:pt x="23" y="32"/>
                    <a:pt x="23" y="32"/>
                  </a:cubicBezTo>
                  <a:cubicBezTo>
                    <a:pt x="24" y="32"/>
                    <a:pt x="24" y="32"/>
                    <a:pt x="24" y="32"/>
                  </a:cubicBezTo>
                  <a:cubicBezTo>
                    <a:pt x="24" y="32"/>
                    <a:pt x="24" y="32"/>
                    <a:pt x="24" y="32"/>
                  </a:cubicBezTo>
                  <a:cubicBezTo>
                    <a:pt x="24" y="32"/>
                    <a:pt x="24" y="32"/>
                    <a:pt x="24" y="32"/>
                  </a:cubicBezTo>
                  <a:cubicBezTo>
                    <a:pt x="24" y="32"/>
                    <a:pt x="25" y="32"/>
                    <a:pt x="25" y="32"/>
                  </a:cubicBezTo>
                  <a:cubicBezTo>
                    <a:pt x="25" y="32"/>
                    <a:pt x="25" y="32"/>
                    <a:pt x="26" y="32"/>
                  </a:cubicBezTo>
                  <a:cubicBezTo>
                    <a:pt x="26" y="33"/>
                    <a:pt x="26" y="33"/>
                    <a:pt x="26" y="33"/>
                  </a:cubicBezTo>
                  <a:cubicBezTo>
                    <a:pt x="26" y="33"/>
                    <a:pt x="26" y="33"/>
                    <a:pt x="26" y="33"/>
                  </a:cubicBezTo>
                  <a:cubicBezTo>
                    <a:pt x="26" y="33"/>
                    <a:pt x="26" y="33"/>
                    <a:pt x="26" y="33"/>
                  </a:cubicBezTo>
                  <a:cubicBezTo>
                    <a:pt x="26" y="33"/>
                    <a:pt x="26" y="33"/>
                    <a:pt x="26" y="33"/>
                  </a:cubicBezTo>
                  <a:cubicBezTo>
                    <a:pt x="26" y="34"/>
                    <a:pt x="26" y="34"/>
                    <a:pt x="26" y="34"/>
                  </a:cubicBezTo>
                  <a:cubicBezTo>
                    <a:pt x="26" y="34"/>
                    <a:pt x="26" y="34"/>
                    <a:pt x="26" y="34"/>
                  </a:cubicBezTo>
                  <a:cubicBezTo>
                    <a:pt x="26" y="34"/>
                    <a:pt x="26" y="34"/>
                    <a:pt x="26" y="34"/>
                  </a:cubicBezTo>
                  <a:cubicBezTo>
                    <a:pt x="26" y="35"/>
                    <a:pt x="26" y="35"/>
                    <a:pt x="26" y="35"/>
                  </a:cubicBezTo>
                  <a:cubicBezTo>
                    <a:pt x="26" y="35"/>
                    <a:pt x="26" y="35"/>
                    <a:pt x="26" y="35"/>
                  </a:cubicBezTo>
                  <a:cubicBezTo>
                    <a:pt x="26" y="35"/>
                    <a:pt x="26" y="35"/>
                    <a:pt x="26" y="35"/>
                  </a:cubicBezTo>
                  <a:cubicBezTo>
                    <a:pt x="26" y="35"/>
                    <a:pt x="26" y="35"/>
                    <a:pt x="26" y="35"/>
                  </a:cubicBezTo>
                  <a:cubicBezTo>
                    <a:pt x="25" y="35"/>
                    <a:pt x="25" y="36"/>
                    <a:pt x="25" y="36"/>
                  </a:cubicBezTo>
                  <a:cubicBezTo>
                    <a:pt x="25" y="36"/>
                    <a:pt x="25" y="36"/>
                    <a:pt x="25" y="36"/>
                  </a:cubicBezTo>
                  <a:cubicBezTo>
                    <a:pt x="25" y="36"/>
                    <a:pt x="25" y="36"/>
                    <a:pt x="24" y="37"/>
                  </a:cubicBezTo>
                  <a:cubicBezTo>
                    <a:pt x="24" y="37"/>
                    <a:pt x="24" y="37"/>
                    <a:pt x="24" y="37"/>
                  </a:cubicBezTo>
                  <a:cubicBezTo>
                    <a:pt x="23" y="38"/>
                    <a:pt x="23" y="38"/>
                    <a:pt x="23" y="39"/>
                  </a:cubicBezTo>
                  <a:cubicBezTo>
                    <a:pt x="22" y="39"/>
                    <a:pt x="21" y="40"/>
                    <a:pt x="20" y="41"/>
                  </a:cubicBezTo>
                  <a:cubicBezTo>
                    <a:pt x="20" y="41"/>
                    <a:pt x="20" y="41"/>
                    <a:pt x="20" y="41"/>
                  </a:cubicBezTo>
                  <a:cubicBezTo>
                    <a:pt x="20" y="41"/>
                    <a:pt x="20" y="41"/>
                    <a:pt x="20" y="41"/>
                  </a:cubicBezTo>
                  <a:cubicBezTo>
                    <a:pt x="20" y="41"/>
                    <a:pt x="20" y="41"/>
                    <a:pt x="20" y="41"/>
                  </a:cubicBezTo>
                  <a:cubicBezTo>
                    <a:pt x="20" y="42"/>
                    <a:pt x="20" y="42"/>
                    <a:pt x="20" y="42"/>
                  </a:cubicBezTo>
                  <a:cubicBezTo>
                    <a:pt x="20" y="42"/>
                    <a:pt x="20" y="42"/>
                    <a:pt x="20" y="42"/>
                  </a:cubicBezTo>
                  <a:cubicBezTo>
                    <a:pt x="20" y="42"/>
                    <a:pt x="20" y="42"/>
                    <a:pt x="20" y="42"/>
                  </a:cubicBezTo>
                  <a:cubicBezTo>
                    <a:pt x="20" y="42"/>
                    <a:pt x="20" y="42"/>
                    <a:pt x="20"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3"/>
                  </a:cubicBezTo>
                  <a:cubicBezTo>
                    <a:pt x="19" y="43"/>
                    <a:pt x="19" y="43"/>
                    <a:pt x="19" y="43"/>
                  </a:cubicBezTo>
                  <a:cubicBezTo>
                    <a:pt x="18" y="43"/>
                    <a:pt x="18" y="43"/>
                    <a:pt x="18" y="43"/>
                  </a:cubicBezTo>
                  <a:cubicBezTo>
                    <a:pt x="18" y="44"/>
                    <a:pt x="18" y="44"/>
                    <a:pt x="18" y="44"/>
                  </a:cubicBezTo>
                  <a:cubicBezTo>
                    <a:pt x="17" y="44"/>
                    <a:pt x="17" y="44"/>
                    <a:pt x="17" y="44"/>
                  </a:cubicBezTo>
                  <a:cubicBezTo>
                    <a:pt x="17" y="44"/>
                    <a:pt x="17" y="44"/>
                    <a:pt x="17" y="44"/>
                  </a:cubicBezTo>
                  <a:cubicBezTo>
                    <a:pt x="17" y="44"/>
                    <a:pt x="17" y="44"/>
                    <a:pt x="17" y="44"/>
                  </a:cubicBezTo>
                  <a:cubicBezTo>
                    <a:pt x="17" y="44"/>
                    <a:pt x="17" y="44"/>
                    <a:pt x="17" y="44"/>
                  </a:cubicBezTo>
                  <a:cubicBezTo>
                    <a:pt x="17" y="45"/>
                    <a:pt x="17" y="45"/>
                    <a:pt x="16" y="45"/>
                  </a:cubicBezTo>
                  <a:cubicBezTo>
                    <a:pt x="16" y="45"/>
                    <a:pt x="16" y="45"/>
                    <a:pt x="16" y="45"/>
                  </a:cubicBezTo>
                  <a:cubicBezTo>
                    <a:pt x="16" y="45"/>
                    <a:pt x="15" y="46"/>
                    <a:pt x="15" y="46"/>
                  </a:cubicBezTo>
                  <a:cubicBezTo>
                    <a:pt x="15" y="47"/>
                    <a:pt x="14" y="47"/>
                    <a:pt x="14" y="48"/>
                  </a:cubicBezTo>
                  <a:cubicBezTo>
                    <a:pt x="14" y="48"/>
                    <a:pt x="14" y="48"/>
                    <a:pt x="14" y="48"/>
                  </a:cubicBezTo>
                  <a:cubicBezTo>
                    <a:pt x="13" y="48"/>
                    <a:pt x="12" y="49"/>
                    <a:pt x="11" y="50"/>
                  </a:cubicBezTo>
                  <a:cubicBezTo>
                    <a:pt x="10" y="50"/>
                    <a:pt x="10" y="50"/>
                    <a:pt x="10" y="50"/>
                  </a:cubicBezTo>
                  <a:cubicBezTo>
                    <a:pt x="10" y="50"/>
                    <a:pt x="10" y="50"/>
                    <a:pt x="10" y="50"/>
                  </a:cubicBezTo>
                  <a:cubicBezTo>
                    <a:pt x="10" y="50"/>
                    <a:pt x="10" y="50"/>
                    <a:pt x="10" y="50"/>
                  </a:cubicBezTo>
                  <a:cubicBezTo>
                    <a:pt x="10" y="50"/>
                    <a:pt x="10" y="50"/>
                    <a:pt x="10" y="50"/>
                  </a:cubicBezTo>
                  <a:cubicBezTo>
                    <a:pt x="10" y="50"/>
                    <a:pt x="10" y="51"/>
                    <a:pt x="10" y="51"/>
                  </a:cubicBezTo>
                  <a:cubicBezTo>
                    <a:pt x="10" y="51"/>
                    <a:pt x="10" y="51"/>
                    <a:pt x="10" y="51"/>
                  </a:cubicBezTo>
                  <a:cubicBezTo>
                    <a:pt x="9" y="51"/>
                    <a:pt x="9" y="51"/>
                    <a:pt x="9" y="51"/>
                  </a:cubicBezTo>
                  <a:cubicBezTo>
                    <a:pt x="9" y="51"/>
                    <a:pt x="9" y="51"/>
                    <a:pt x="9" y="51"/>
                  </a:cubicBezTo>
                  <a:cubicBezTo>
                    <a:pt x="9" y="51"/>
                    <a:pt x="9" y="51"/>
                    <a:pt x="9" y="51"/>
                  </a:cubicBezTo>
                  <a:cubicBezTo>
                    <a:pt x="9" y="51"/>
                    <a:pt x="9" y="51"/>
                    <a:pt x="9" y="51"/>
                  </a:cubicBezTo>
                  <a:cubicBezTo>
                    <a:pt x="9" y="51"/>
                    <a:pt x="9" y="51"/>
                    <a:pt x="9" y="51"/>
                  </a:cubicBezTo>
                  <a:cubicBezTo>
                    <a:pt x="9" y="51"/>
                    <a:pt x="9" y="51"/>
                    <a:pt x="9" y="51"/>
                  </a:cubicBezTo>
                  <a:cubicBezTo>
                    <a:pt x="8" y="51"/>
                    <a:pt x="8" y="51"/>
                    <a:pt x="8" y="51"/>
                  </a:cubicBezTo>
                  <a:cubicBezTo>
                    <a:pt x="8" y="52"/>
                    <a:pt x="7" y="52"/>
                    <a:pt x="6" y="53"/>
                  </a:cubicBezTo>
                  <a:cubicBezTo>
                    <a:pt x="5" y="53"/>
                    <a:pt x="4" y="54"/>
                    <a:pt x="4" y="54"/>
                  </a:cubicBezTo>
                  <a:cubicBezTo>
                    <a:pt x="4" y="54"/>
                    <a:pt x="4" y="54"/>
                    <a:pt x="4" y="54"/>
                  </a:cubicBezTo>
                  <a:cubicBezTo>
                    <a:pt x="3" y="54"/>
                    <a:pt x="3" y="54"/>
                    <a:pt x="3" y="54"/>
                  </a:cubicBezTo>
                  <a:cubicBezTo>
                    <a:pt x="3" y="54"/>
                    <a:pt x="3" y="54"/>
                    <a:pt x="3" y="54"/>
                  </a:cubicBezTo>
                  <a:cubicBezTo>
                    <a:pt x="3" y="54"/>
                    <a:pt x="3" y="54"/>
                    <a:pt x="3" y="54"/>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1" y="56"/>
                    <a:pt x="1" y="56"/>
                    <a:pt x="1" y="56"/>
                  </a:cubicBezTo>
                  <a:cubicBezTo>
                    <a:pt x="1" y="56"/>
                    <a:pt x="1" y="56"/>
                    <a:pt x="1" y="56"/>
                  </a:cubicBezTo>
                  <a:cubicBezTo>
                    <a:pt x="1" y="56"/>
                    <a:pt x="1" y="56"/>
                    <a:pt x="1" y="56"/>
                  </a:cubicBezTo>
                  <a:cubicBezTo>
                    <a:pt x="0" y="56"/>
                    <a:pt x="0" y="56"/>
                    <a:pt x="0" y="56"/>
                  </a:cubicBezTo>
                  <a:cubicBezTo>
                    <a:pt x="1" y="57"/>
                    <a:pt x="1" y="57"/>
                    <a:pt x="1" y="57"/>
                  </a:cubicBezTo>
                  <a:cubicBezTo>
                    <a:pt x="1" y="57"/>
                    <a:pt x="1" y="57"/>
                    <a:pt x="1" y="57"/>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23" name="Freeform 46"/>
            <p:cNvSpPr/>
            <p:nvPr/>
          </p:nvSpPr>
          <p:spPr bwMode="auto">
            <a:xfrm>
              <a:off x="2047940" y="5214160"/>
              <a:ext cx="75898" cy="56752"/>
            </a:xfrm>
            <a:custGeom>
              <a:avLst/>
              <a:gdLst>
                <a:gd name="T0" fmla="*/ 1 w 47"/>
                <a:gd name="T1" fmla="*/ 9 h 35"/>
                <a:gd name="T2" fmla="*/ 2 w 47"/>
                <a:gd name="T3" fmla="*/ 10 h 35"/>
                <a:gd name="T4" fmla="*/ 3 w 47"/>
                <a:gd name="T5" fmla="*/ 10 h 35"/>
                <a:gd name="T6" fmla="*/ 4 w 47"/>
                <a:gd name="T7" fmla="*/ 10 h 35"/>
                <a:gd name="T8" fmla="*/ 8 w 47"/>
                <a:gd name="T9" fmla="*/ 8 h 35"/>
                <a:gd name="T10" fmla="*/ 12 w 47"/>
                <a:gd name="T11" fmla="*/ 8 h 35"/>
                <a:gd name="T12" fmla="*/ 16 w 47"/>
                <a:gd name="T13" fmla="*/ 10 h 35"/>
                <a:gd name="T14" fmla="*/ 19 w 47"/>
                <a:gd name="T15" fmla="*/ 13 h 35"/>
                <a:gd name="T16" fmla="*/ 22 w 47"/>
                <a:gd name="T17" fmla="*/ 14 h 35"/>
                <a:gd name="T18" fmla="*/ 22 w 47"/>
                <a:gd name="T19" fmla="*/ 14 h 35"/>
                <a:gd name="T20" fmla="*/ 24 w 47"/>
                <a:gd name="T21" fmla="*/ 15 h 35"/>
                <a:gd name="T22" fmla="*/ 24 w 47"/>
                <a:gd name="T23" fmla="*/ 15 h 35"/>
                <a:gd name="T24" fmla="*/ 25 w 47"/>
                <a:gd name="T25" fmla="*/ 15 h 35"/>
                <a:gd name="T26" fmla="*/ 27 w 47"/>
                <a:gd name="T27" fmla="*/ 16 h 35"/>
                <a:gd name="T28" fmla="*/ 28 w 47"/>
                <a:gd name="T29" fmla="*/ 17 h 35"/>
                <a:gd name="T30" fmla="*/ 31 w 47"/>
                <a:gd name="T31" fmla="*/ 18 h 35"/>
                <a:gd name="T32" fmla="*/ 34 w 47"/>
                <a:gd name="T33" fmla="*/ 20 h 35"/>
                <a:gd name="T34" fmla="*/ 36 w 47"/>
                <a:gd name="T35" fmla="*/ 22 h 35"/>
                <a:gd name="T36" fmla="*/ 39 w 47"/>
                <a:gd name="T37" fmla="*/ 24 h 35"/>
                <a:gd name="T38" fmla="*/ 41 w 47"/>
                <a:gd name="T39" fmla="*/ 26 h 35"/>
                <a:gd name="T40" fmla="*/ 40 w 47"/>
                <a:gd name="T41" fmla="*/ 28 h 35"/>
                <a:gd name="T42" fmla="*/ 37 w 47"/>
                <a:gd name="T43" fmla="*/ 30 h 35"/>
                <a:gd name="T44" fmla="*/ 42 w 47"/>
                <a:gd name="T45" fmla="*/ 34 h 35"/>
                <a:gd name="T46" fmla="*/ 43 w 47"/>
                <a:gd name="T47" fmla="*/ 35 h 35"/>
                <a:gd name="T48" fmla="*/ 45 w 47"/>
                <a:gd name="T49" fmla="*/ 34 h 35"/>
                <a:gd name="T50" fmla="*/ 46 w 47"/>
                <a:gd name="T51" fmla="*/ 33 h 35"/>
                <a:gd name="T52" fmla="*/ 47 w 47"/>
                <a:gd name="T53" fmla="*/ 32 h 35"/>
                <a:gd name="T54" fmla="*/ 47 w 47"/>
                <a:gd name="T55" fmla="*/ 30 h 35"/>
                <a:gd name="T56" fmla="*/ 47 w 47"/>
                <a:gd name="T57" fmla="*/ 29 h 35"/>
                <a:gd name="T58" fmla="*/ 47 w 47"/>
                <a:gd name="T59" fmla="*/ 28 h 35"/>
                <a:gd name="T60" fmla="*/ 46 w 47"/>
                <a:gd name="T61" fmla="*/ 26 h 35"/>
                <a:gd name="T62" fmla="*/ 43 w 47"/>
                <a:gd name="T63" fmla="*/ 22 h 35"/>
                <a:gd name="T64" fmla="*/ 40 w 47"/>
                <a:gd name="T65" fmla="*/ 19 h 35"/>
                <a:gd name="T66" fmla="*/ 39 w 47"/>
                <a:gd name="T67" fmla="*/ 17 h 35"/>
                <a:gd name="T68" fmla="*/ 34 w 47"/>
                <a:gd name="T69" fmla="*/ 15 h 35"/>
                <a:gd name="T70" fmla="*/ 33 w 47"/>
                <a:gd name="T71" fmla="*/ 13 h 35"/>
                <a:gd name="T72" fmla="*/ 32 w 47"/>
                <a:gd name="T73" fmla="*/ 13 h 35"/>
                <a:gd name="T74" fmla="*/ 31 w 47"/>
                <a:gd name="T75" fmla="*/ 13 h 35"/>
                <a:gd name="T76" fmla="*/ 29 w 47"/>
                <a:gd name="T77" fmla="*/ 12 h 35"/>
                <a:gd name="T78" fmla="*/ 27 w 47"/>
                <a:gd name="T79" fmla="*/ 11 h 35"/>
                <a:gd name="T80" fmla="*/ 26 w 47"/>
                <a:gd name="T81" fmla="*/ 11 h 35"/>
                <a:gd name="T82" fmla="*/ 25 w 47"/>
                <a:gd name="T83" fmla="*/ 10 h 35"/>
                <a:gd name="T84" fmla="*/ 22 w 47"/>
                <a:gd name="T85" fmla="*/ 8 h 35"/>
                <a:gd name="T86" fmla="*/ 19 w 47"/>
                <a:gd name="T87" fmla="*/ 8 h 35"/>
                <a:gd name="T88" fmla="*/ 17 w 47"/>
                <a:gd name="T89" fmla="*/ 6 h 35"/>
                <a:gd name="T90" fmla="*/ 17 w 47"/>
                <a:gd name="T91" fmla="*/ 4 h 35"/>
                <a:gd name="T92" fmla="*/ 18 w 47"/>
                <a:gd name="T93" fmla="*/ 3 h 35"/>
                <a:gd name="T94" fmla="*/ 18 w 47"/>
                <a:gd name="T95" fmla="*/ 2 h 35"/>
                <a:gd name="T96" fmla="*/ 17 w 47"/>
                <a:gd name="T97" fmla="*/ 1 h 35"/>
                <a:gd name="T98" fmla="*/ 15 w 47"/>
                <a:gd name="T99" fmla="*/ 0 h 35"/>
                <a:gd name="T100" fmla="*/ 12 w 47"/>
                <a:gd name="T101" fmla="*/ 1 h 35"/>
                <a:gd name="T102" fmla="*/ 10 w 47"/>
                <a:gd name="T103" fmla="*/ 2 h 35"/>
                <a:gd name="T104" fmla="*/ 8 w 47"/>
                <a:gd name="T105" fmla="*/ 2 h 35"/>
                <a:gd name="T106" fmla="*/ 8 w 47"/>
                <a:gd name="T107" fmla="*/ 2 h 35"/>
                <a:gd name="T108" fmla="*/ 4 w 47"/>
                <a:gd name="T109" fmla="*/ 3 h 35"/>
                <a:gd name="T110" fmla="*/ 1 w 47"/>
                <a:gd name="T111" fmla="*/ 5 h 35"/>
                <a:gd name="T112" fmla="*/ 1 w 47"/>
                <a:gd name="T113" fmla="*/ 5 h 35"/>
                <a:gd name="T114" fmla="*/ 1 w 47"/>
                <a:gd name="T115" fmla="*/ 6 h 35"/>
                <a:gd name="T116" fmla="*/ 1 w 47"/>
                <a:gd name="T117" fmla="*/ 6 h 35"/>
                <a:gd name="T118" fmla="*/ 0 w 47"/>
                <a:gd name="T11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35">
                  <a:moveTo>
                    <a:pt x="1" y="8"/>
                  </a:moveTo>
                  <a:cubicBezTo>
                    <a:pt x="1" y="8"/>
                    <a:pt x="1" y="8"/>
                    <a:pt x="1" y="8"/>
                  </a:cubicBezTo>
                  <a:cubicBezTo>
                    <a:pt x="1" y="8"/>
                    <a:pt x="1" y="8"/>
                    <a:pt x="1" y="8"/>
                  </a:cubicBezTo>
                  <a:cubicBezTo>
                    <a:pt x="1" y="8"/>
                    <a:pt x="1" y="8"/>
                    <a:pt x="1" y="8"/>
                  </a:cubicBezTo>
                  <a:cubicBezTo>
                    <a:pt x="1" y="8"/>
                    <a:pt x="1" y="9"/>
                    <a:pt x="1" y="9"/>
                  </a:cubicBezTo>
                  <a:cubicBezTo>
                    <a:pt x="1" y="9"/>
                    <a:pt x="1" y="9"/>
                    <a:pt x="1" y="9"/>
                  </a:cubicBezTo>
                  <a:cubicBezTo>
                    <a:pt x="1" y="9"/>
                    <a:pt x="1" y="9"/>
                    <a:pt x="1" y="9"/>
                  </a:cubicBezTo>
                  <a:cubicBezTo>
                    <a:pt x="1" y="9"/>
                    <a:pt x="1" y="9"/>
                    <a:pt x="1" y="9"/>
                  </a:cubicBezTo>
                  <a:cubicBezTo>
                    <a:pt x="1" y="9"/>
                    <a:pt x="1" y="9"/>
                    <a:pt x="1" y="9"/>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3" y="10"/>
                    <a:pt x="3" y="10"/>
                    <a:pt x="3" y="10"/>
                  </a:cubicBezTo>
                  <a:cubicBezTo>
                    <a:pt x="3" y="10"/>
                    <a:pt x="3" y="10"/>
                    <a:pt x="3" y="10"/>
                  </a:cubicBezTo>
                  <a:cubicBezTo>
                    <a:pt x="3" y="10"/>
                    <a:pt x="3" y="10"/>
                    <a:pt x="3" y="10"/>
                  </a:cubicBezTo>
                  <a:cubicBezTo>
                    <a:pt x="3" y="10"/>
                    <a:pt x="3" y="10"/>
                    <a:pt x="3" y="10"/>
                  </a:cubicBezTo>
                  <a:cubicBezTo>
                    <a:pt x="4" y="10"/>
                    <a:pt x="4" y="10"/>
                    <a:pt x="4" y="10"/>
                  </a:cubicBezTo>
                  <a:cubicBezTo>
                    <a:pt x="4" y="10"/>
                    <a:pt x="4" y="10"/>
                    <a:pt x="4" y="10"/>
                  </a:cubicBezTo>
                  <a:cubicBezTo>
                    <a:pt x="4" y="10"/>
                    <a:pt x="4" y="10"/>
                    <a:pt x="4" y="10"/>
                  </a:cubicBezTo>
                  <a:cubicBezTo>
                    <a:pt x="4" y="10"/>
                    <a:pt x="4" y="10"/>
                    <a:pt x="4" y="10"/>
                  </a:cubicBezTo>
                  <a:cubicBezTo>
                    <a:pt x="4" y="10"/>
                    <a:pt x="4" y="10"/>
                    <a:pt x="4" y="10"/>
                  </a:cubicBezTo>
                  <a:cubicBezTo>
                    <a:pt x="5" y="9"/>
                    <a:pt x="5" y="9"/>
                    <a:pt x="5" y="9"/>
                  </a:cubicBezTo>
                  <a:cubicBezTo>
                    <a:pt x="5" y="9"/>
                    <a:pt x="6" y="9"/>
                    <a:pt x="6" y="9"/>
                  </a:cubicBezTo>
                  <a:cubicBezTo>
                    <a:pt x="7" y="8"/>
                    <a:pt x="7" y="8"/>
                    <a:pt x="7" y="8"/>
                  </a:cubicBezTo>
                  <a:cubicBezTo>
                    <a:pt x="8" y="8"/>
                    <a:pt x="8" y="8"/>
                    <a:pt x="8" y="8"/>
                  </a:cubicBezTo>
                  <a:cubicBezTo>
                    <a:pt x="8" y="8"/>
                    <a:pt x="8" y="8"/>
                    <a:pt x="8" y="8"/>
                  </a:cubicBezTo>
                  <a:cubicBezTo>
                    <a:pt x="9" y="8"/>
                    <a:pt x="9" y="8"/>
                    <a:pt x="9" y="8"/>
                  </a:cubicBezTo>
                  <a:cubicBezTo>
                    <a:pt x="10" y="7"/>
                    <a:pt x="10" y="7"/>
                    <a:pt x="10" y="7"/>
                  </a:cubicBezTo>
                  <a:cubicBezTo>
                    <a:pt x="11" y="7"/>
                    <a:pt x="11" y="7"/>
                    <a:pt x="11" y="7"/>
                  </a:cubicBezTo>
                  <a:cubicBezTo>
                    <a:pt x="11" y="7"/>
                    <a:pt x="11" y="7"/>
                    <a:pt x="11" y="7"/>
                  </a:cubicBezTo>
                  <a:cubicBezTo>
                    <a:pt x="11" y="7"/>
                    <a:pt x="12" y="8"/>
                    <a:pt x="12" y="8"/>
                  </a:cubicBezTo>
                  <a:cubicBezTo>
                    <a:pt x="12" y="8"/>
                    <a:pt x="12" y="8"/>
                    <a:pt x="12" y="8"/>
                  </a:cubicBezTo>
                  <a:cubicBezTo>
                    <a:pt x="13" y="7"/>
                    <a:pt x="13" y="7"/>
                    <a:pt x="13" y="7"/>
                  </a:cubicBezTo>
                  <a:cubicBezTo>
                    <a:pt x="13" y="7"/>
                    <a:pt x="13" y="7"/>
                    <a:pt x="13" y="7"/>
                  </a:cubicBezTo>
                  <a:cubicBezTo>
                    <a:pt x="15" y="10"/>
                    <a:pt x="15" y="10"/>
                    <a:pt x="15" y="10"/>
                  </a:cubicBezTo>
                  <a:cubicBezTo>
                    <a:pt x="15" y="10"/>
                    <a:pt x="15" y="10"/>
                    <a:pt x="15" y="10"/>
                  </a:cubicBezTo>
                  <a:cubicBezTo>
                    <a:pt x="15" y="10"/>
                    <a:pt x="15" y="10"/>
                    <a:pt x="15" y="10"/>
                  </a:cubicBezTo>
                  <a:cubicBezTo>
                    <a:pt x="16" y="10"/>
                    <a:pt x="16" y="10"/>
                    <a:pt x="16" y="10"/>
                  </a:cubicBezTo>
                  <a:cubicBezTo>
                    <a:pt x="16" y="10"/>
                    <a:pt x="16" y="11"/>
                    <a:pt x="17" y="11"/>
                  </a:cubicBezTo>
                  <a:cubicBezTo>
                    <a:pt x="17" y="11"/>
                    <a:pt x="17" y="12"/>
                    <a:pt x="18" y="12"/>
                  </a:cubicBezTo>
                  <a:cubicBezTo>
                    <a:pt x="18" y="12"/>
                    <a:pt x="18" y="12"/>
                    <a:pt x="18" y="12"/>
                  </a:cubicBezTo>
                  <a:cubicBezTo>
                    <a:pt x="18" y="12"/>
                    <a:pt x="18" y="12"/>
                    <a:pt x="18" y="12"/>
                  </a:cubicBezTo>
                  <a:cubicBezTo>
                    <a:pt x="18" y="12"/>
                    <a:pt x="18" y="12"/>
                    <a:pt x="18" y="12"/>
                  </a:cubicBezTo>
                  <a:cubicBezTo>
                    <a:pt x="18" y="12"/>
                    <a:pt x="19" y="13"/>
                    <a:pt x="19" y="13"/>
                  </a:cubicBezTo>
                  <a:cubicBezTo>
                    <a:pt x="19" y="13"/>
                    <a:pt x="19" y="13"/>
                    <a:pt x="19" y="13"/>
                  </a:cubicBezTo>
                  <a:cubicBezTo>
                    <a:pt x="19" y="13"/>
                    <a:pt x="19" y="13"/>
                    <a:pt x="19" y="13"/>
                  </a:cubicBezTo>
                  <a:cubicBezTo>
                    <a:pt x="19" y="13"/>
                    <a:pt x="19" y="13"/>
                    <a:pt x="19" y="13"/>
                  </a:cubicBezTo>
                  <a:cubicBezTo>
                    <a:pt x="19" y="13"/>
                    <a:pt x="20" y="13"/>
                    <a:pt x="20" y="13"/>
                  </a:cubicBezTo>
                  <a:cubicBezTo>
                    <a:pt x="20" y="13"/>
                    <a:pt x="20" y="13"/>
                    <a:pt x="20" y="13"/>
                  </a:cubicBezTo>
                  <a:cubicBezTo>
                    <a:pt x="21" y="14"/>
                    <a:pt x="21"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5" y="15"/>
                    <a:pt x="25" y="15"/>
                    <a:pt x="25" y="15"/>
                  </a:cubicBezTo>
                  <a:cubicBezTo>
                    <a:pt x="25" y="15"/>
                    <a:pt x="25" y="15"/>
                    <a:pt x="25" y="15"/>
                  </a:cubicBezTo>
                  <a:cubicBezTo>
                    <a:pt x="25" y="15"/>
                    <a:pt x="25" y="15"/>
                    <a:pt x="25" y="15"/>
                  </a:cubicBezTo>
                  <a:cubicBezTo>
                    <a:pt x="25" y="15"/>
                    <a:pt x="25" y="15"/>
                    <a:pt x="25" y="15"/>
                  </a:cubicBezTo>
                  <a:cubicBezTo>
                    <a:pt x="25" y="15"/>
                    <a:pt x="26" y="15"/>
                    <a:pt x="26" y="15"/>
                  </a:cubicBezTo>
                  <a:cubicBezTo>
                    <a:pt x="26" y="15"/>
                    <a:pt x="26" y="15"/>
                    <a:pt x="26" y="15"/>
                  </a:cubicBezTo>
                  <a:cubicBezTo>
                    <a:pt x="26" y="16"/>
                    <a:pt x="26" y="16"/>
                    <a:pt x="26"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8" y="17"/>
                    <a:pt x="28" y="17"/>
                    <a:pt x="28" y="17"/>
                  </a:cubicBezTo>
                  <a:cubicBezTo>
                    <a:pt x="28" y="17"/>
                    <a:pt x="28" y="17"/>
                    <a:pt x="28" y="17"/>
                  </a:cubicBezTo>
                  <a:cubicBezTo>
                    <a:pt x="28" y="17"/>
                    <a:pt x="28" y="17"/>
                    <a:pt x="28" y="17"/>
                  </a:cubicBezTo>
                  <a:cubicBezTo>
                    <a:pt x="28" y="17"/>
                    <a:pt x="29" y="17"/>
                    <a:pt x="29" y="17"/>
                  </a:cubicBezTo>
                  <a:cubicBezTo>
                    <a:pt x="29" y="17"/>
                    <a:pt x="29" y="17"/>
                    <a:pt x="29" y="17"/>
                  </a:cubicBezTo>
                  <a:cubicBezTo>
                    <a:pt x="29" y="17"/>
                    <a:pt x="29" y="17"/>
                    <a:pt x="30" y="18"/>
                  </a:cubicBezTo>
                  <a:cubicBezTo>
                    <a:pt x="30" y="18"/>
                    <a:pt x="31" y="18"/>
                    <a:pt x="31" y="18"/>
                  </a:cubicBezTo>
                  <a:cubicBezTo>
                    <a:pt x="31" y="18"/>
                    <a:pt x="31" y="18"/>
                    <a:pt x="31" y="18"/>
                  </a:cubicBezTo>
                  <a:cubicBezTo>
                    <a:pt x="31" y="18"/>
                    <a:pt x="31" y="18"/>
                    <a:pt x="31" y="18"/>
                  </a:cubicBezTo>
                  <a:cubicBezTo>
                    <a:pt x="31" y="19"/>
                    <a:pt x="31" y="19"/>
                    <a:pt x="31" y="19"/>
                  </a:cubicBezTo>
                  <a:cubicBezTo>
                    <a:pt x="32" y="19"/>
                    <a:pt x="32" y="19"/>
                    <a:pt x="32" y="19"/>
                  </a:cubicBezTo>
                  <a:cubicBezTo>
                    <a:pt x="33" y="19"/>
                    <a:pt x="33" y="19"/>
                    <a:pt x="33" y="19"/>
                  </a:cubicBezTo>
                  <a:cubicBezTo>
                    <a:pt x="33" y="20"/>
                    <a:pt x="33" y="20"/>
                    <a:pt x="33" y="20"/>
                  </a:cubicBezTo>
                  <a:cubicBezTo>
                    <a:pt x="34" y="20"/>
                    <a:pt x="34" y="20"/>
                    <a:pt x="34" y="20"/>
                  </a:cubicBezTo>
                  <a:cubicBezTo>
                    <a:pt x="35" y="21"/>
                    <a:pt x="35" y="21"/>
                    <a:pt x="35" y="21"/>
                  </a:cubicBezTo>
                  <a:cubicBezTo>
                    <a:pt x="35" y="21"/>
                    <a:pt x="35" y="21"/>
                    <a:pt x="35" y="21"/>
                  </a:cubicBezTo>
                  <a:cubicBezTo>
                    <a:pt x="36" y="21"/>
                    <a:pt x="36" y="22"/>
                    <a:pt x="36" y="22"/>
                  </a:cubicBezTo>
                  <a:cubicBezTo>
                    <a:pt x="36" y="22"/>
                    <a:pt x="36" y="22"/>
                    <a:pt x="36" y="22"/>
                  </a:cubicBezTo>
                  <a:cubicBezTo>
                    <a:pt x="36" y="22"/>
                    <a:pt x="36" y="22"/>
                    <a:pt x="36" y="22"/>
                  </a:cubicBezTo>
                  <a:cubicBezTo>
                    <a:pt x="36" y="22"/>
                    <a:pt x="36" y="22"/>
                    <a:pt x="36" y="22"/>
                  </a:cubicBezTo>
                  <a:cubicBezTo>
                    <a:pt x="36" y="22"/>
                    <a:pt x="37" y="22"/>
                    <a:pt x="37" y="22"/>
                  </a:cubicBezTo>
                  <a:cubicBezTo>
                    <a:pt x="37" y="23"/>
                    <a:pt x="37" y="23"/>
                    <a:pt x="37" y="23"/>
                  </a:cubicBezTo>
                  <a:cubicBezTo>
                    <a:pt x="37" y="23"/>
                    <a:pt x="37" y="23"/>
                    <a:pt x="37" y="23"/>
                  </a:cubicBezTo>
                  <a:cubicBezTo>
                    <a:pt x="37" y="23"/>
                    <a:pt x="38" y="24"/>
                    <a:pt x="39" y="24"/>
                  </a:cubicBezTo>
                  <a:cubicBezTo>
                    <a:pt x="39" y="24"/>
                    <a:pt x="39" y="24"/>
                    <a:pt x="39" y="24"/>
                  </a:cubicBezTo>
                  <a:cubicBezTo>
                    <a:pt x="39" y="24"/>
                    <a:pt x="39" y="24"/>
                    <a:pt x="39" y="24"/>
                  </a:cubicBezTo>
                  <a:cubicBezTo>
                    <a:pt x="39" y="24"/>
                    <a:pt x="40" y="25"/>
                    <a:pt x="40" y="25"/>
                  </a:cubicBezTo>
                  <a:cubicBezTo>
                    <a:pt x="40" y="25"/>
                    <a:pt x="40" y="25"/>
                    <a:pt x="40" y="25"/>
                  </a:cubicBezTo>
                  <a:cubicBezTo>
                    <a:pt x="40" y="25"/>
                    <a:pt x="40" y="25"/>
                    <a:pt x="40" y="25"/>
                  </a:cubicBezTo>
                  <a:cubicBezTo>
                    <a:pt x="40" y="25"/>
                    <a:pt x="40" y="25"/>
                    <a:pt x="40" y="25"/>
                  </a:cubicBezTo>
                  <a:cubicBezTo>
                    <a:pt x="41" y="25"/>
                    <a:pt x="41" y="25"/>
                    <a:pt x="41" y="25"/>
                  </a:cubicBezTo>
                  <a:cubicBezTo>
                    <a:pt x="41" y="26"/>
                    <a:pt x="41" y="26"/>
                    <a:pt x="41" y="26"/>
                  </a:cubicBezTo>
                  <a:cubicBezTo>
                    <a:pt x="41" y="26"/>
                    <a:pt x="41" y="26"/>
                    <a:pt x="41" y="26"/>
                  </a:cubicBezTo>
                  <a:cubicBezTo>
                    <a:pt x="41" y="26"/>
                    <a:pt x="41" y="26"/>
                    <a:pt x="41" y="26"/>
                  </a:cubicBezTo>
                  <a:cubicBezTo>
                    <a:pt x="41" y="27"/>
                    <a:pt x="41" y="27"/>
                    <a:pt x="41" y="27"/>
                  </a:cubicBezTo>
                  <a:cubicBezTo>
                    <a:pt x="41" y="27"/>
                    <a:pt x="40" y="27"/>
                    <a:pt x="40" y="27"/>
                  </a:cubicBezTo>
                  <a:cubicBezTo>
                    <a:pt x="40" y="28"/>
                    <a:pt x="40" y="28"/>
                    <a:pt x="40" y="28"/>
                  </a:cubicBezTo>
                  <a:cubicBezTo>
                    <a:pt x="40" y="28"/>
                    <a:pt x="40" y="28"/>
                    <a:pt x="40" y="28"/>
                  </a:cubicBezTo>
                  <a:cubicBezTo>
                    <a:pt x="39" y="29"/>
                    <a:pt x="39" y="29"/>
                    <a:pt x="38" y="29"/>
                  </a:cubicBezTo>
                  <a:cubicBezTo>
                    <a:pt x="38" y="29"/>
                    <a:pt x="38" y="29"/>
                    <a:pt x="38" y="29"/>
                  </a:cubicBezTo>
                  <a:cubicBezTo>
                    <a:pt x="38" y="29"/>
                    <a:pt x="38" y="29"/>
                    <a:pt x="38" y="29"/>
                  </a:cubicBezTo>
                  <a:cubicBezTo>
                    <a:pt x="38" y="29"/>
                    <a:pt x="38" y="29"/>
                    <a:pt x="38" y="29"/>
                  </a:cubicBezTo>
                  <a:cubicBezTo>
                    <a:pt x="37" y="30"/>
                    <a:pt x="37" y="30"/>
                    <a:pt x="37" y="30"/>
                  </a:cubicBezTo>
                  <a:cubicBezTo>
                    <a:pt x="37" y="30"/>
                    <a:pt x="37" y="30"/>
                    <a:pt x="37" y="30"/>
                  </a:cubicBezTo>
                  <a:cubicBezTo>
                    <a:pt x="37" y="30"/>
                    <a:pt x="37" y="30"/>
                    <a:pt x="37" y="30"/>
                  </a:cubicBezTo>
                  <a:cubicBezTo>
                    <a:pt x="37" y="31"/>
                    <a:pt x="37" y="31"/>
                    <a:pt x="37" y="31"/>
                  </a:cubicBezTo>
                  <a:cubicBezTo>
                    <a:pt x="38" y="32"/>
                    <a:pt x="38" y="32"/>
                    <a:pt x="39" y="32"/>
                  </a:cubicBezTo>
                  <a:cubicBezTo>
                    <a:pt x="39" y="33"/>
                    <a:pt x="40" y="33"/>
                    <a:pt x="41" y="33"/>
                  </a:cubicBezTo>
                  <a:cubicBezTo>
                    <a:pt x="41" y="34"/>
                    <a:pt x="41" y="34"/>
                    <a:pt x="42" y="34"/>
                  </a:cubicBezTo>
                  <a:cubicBezTo>
                    <a:pt x="42" y="34"/>
                    <a:pt x="42" y="34"/>
                    <a:pt x="42" y="34"/>
                  </a:cubicBezTo>
                  <a:cubicBezTo>
                    <a:pt x="42" y="34"/>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4" y="35"/>
                  </a:cubicBezTo>
                  <a:cubicBezTo>
                    <a:pt x="44" y="35"/>
                    <a:pt x="44" y="35"/>
                    <a:pt x="44" y="34"/>
                  </a:cubicBezTo>
                  <a:cubicBezTo>
                    <a:pt x="44" y="34"/>
                    <a:pt x="44" y="34"/>
                    <a:pt x="44" y="34"/>
                  </a:cubicBezTo>
                  <a:cubicBezTo>
                    <a:pt x="45" y="34"/>
                    <a:pt x="45" y="34"/>
                    <a:pt x="45" y="34"/>
                  </a:cubicBezTo>
                  <a:cubicBezTo>
                    <a:pt x="45" y="34"/>
                    <a:pt x="45" y="34"/>
                    <a:pt x="45" y="34"/>
                  </a:cubicBezTo>
                  <a:cubicBezTo>
                    <a:pt x="45" y="34"/>
                    <a:pt x="45" y="34"/>
                    <a:pt x="45" y="34"/>
                  </a:cubicBezTo>
                  <a:cubicBezTo>
                    <a:pt x="45" y="34"/>
                    <a:pt x="45" y="34"/>
                    <a:pt x="45" y="34"/>
                  </a:cubicBezTo>
                  <a:cubicBezTo>
                    <a:pt x="45" y="34"/>
                    <a:pt x="45" y="34"/>
                    <a:pt x="45" y="34"/>
                  </a:cubicBezTo>
                  <a:cubicBezTo>
                    <a:pt x="46" y="34"/>
                    <a:pt x="46" y="33"/>
                    <a:pt x="46" y="33"/>
                  </a:cubicBezTo>
                  <a:cubicBezTo>
                    <a:pt x="46" y="33"/>
                    <a:pt x="46" y="33"/>
                    <a:pt x="46" y="33"/>
                  </a:cubicBezTo>
                  <a:cubicBezTo>
                    <a:pt x="46" y="33"/>
                    <a:pt x="46" y="33"/>
                    <a:pt x="46" y="33"/>
                  </a:cubicBezTo>
                  <a:cubicBezTo>
                    <a:pt x="46" y="33"/>
                    <a:pt x="46" y="33"/>
                    <a:pt x="46" y="33"/>
                  </a:cubicBezTo>
                  <a:cubicBezTo>
                    <a:pt x="46" y="33"/>
                    <a:pt x="46" y="33"/>
                    <a:pt x="46" y="33"/>
                  </a:cubicBezTo>
                  <a:cubicBezTo>
                    <a:pt x="47" y="33"/>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1"/>
                  </a:cubicBezTo>
                  <a:cubicBezTo>
                    <a:pt x="47" y="31"/>
                    <a:pt x="47" y="31"/>
                    <a:pt x="47" y="31"/>
                  </a:cubicBezTo>
                  <a:cubicBezTo>
                    <a:pt x="47" y="31"/>
                    <a:pt x="47" y="31"/>
                    <a:pt x="47" y="30"/>
                  </a:cubicBezTo>
                  <a:cubicBezTo>
                    <a:pt x="47" y="30"/>
                    <a:pt x="47" y="30"/>
                    <a:pt x="47" y="30"/>
                  </a:cubicBezTo>
                  <a:cubicBezTo>
                    <a:pt x="47" y="30"/>
                    <a:pt x="47" y="30"/>
                    <a:pt x="47" y="30"/>
                  </a:cubicBezTo>
                  <a:cubicBezTo>
                    <a:pt x="47" y="30"/>
                    <a:pt x="47" y="30"/>
                    <a:pt x="47" y="30"/>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8"/>
                    <a:pt x="47" y="28"/>
                    <a:pt x="47" y="28"/>
                  </a:cubicBezTo>
                  <a:cubicBezTo>
                    <a:pt x="47" y="28"/>
                    <a:pt x="47" y="28"/>
                    <a:pt x="47" y="28"/>
                  </a:cubicBezTo>
                  <a:cubicBezTo>
                    <a:pt x="47" y="28"/>
                    <a:pt x="47" y="28"/>
                    <a:pt x="47" y="28"/>
                  </a:cubicBezTo>
                  <a:cubicBezTo>
                    <a:pt x="47" y="28"/>
                    <a:pt x="47" y="28"/>
                    <a:pt x="47" y="28"/>
                  </a:cubicBezTo>
                  <a:cubicBezTo>
                    <a:pt x="47" y="27"/>
                    <a:pt x="47" y="27"/>
                    <a:pt x="47" y="27"/>
                  </a:cubicBezTo>
                  <a:cubicBezTo>
                    <a:pt x="46" y="27"/>
                    <a:pt x="46" y="27"/>
                    <a:pt x="46" y="27"/>
                  </a:cubicBezTo>
                  <a:cubicBezTo>
                    <a:pt x="46" y="27"/>
                    <a:pt x="46" y="27"/>
                    <a:pt x="46" y="27"/>
                  </a:cubicBezTo>
                  <a:cubicBezTo>
                    <a:pt x="46" y="26"/>
                    <a:pt x="46" y="26"/>
                    <a:pt x="46" y="26"/>
                  </a:cubicBezTo>
                  <a:cubicBezTo>
                    <a:pt x="46" y="26"/>
                    <a:pt x="46" y="26"/>
                    <a:pt x="46" y="26"/>
                  </a:cubicBezTo>
                  <a:cubicBezTo>
                    <a:pt x="45" y="25"/>
                    <a:pt x="45" y="25"/>
                    <a:pt x="45" y="24"/>
                  </a:cubicBezTo>
                  <a:cubicBezTo>
                    <a:pt x="45" y="24"/>
                    <a:pt x="45" y="24"/>
                    <a:pt x="45" y="24"/>
                  </a:cubicBezTo>
                  <a:cubicBezTo>
                    <a:pt x="45" y="24"/>
                    <a:pt x="45" y="24"/>
                    <a:pt x="45" y="24"/>
                  </a:cubicBezTo>
                  <a:cubicBezTo>
                    <a:pt x="44" y="22"/>
                    <a:pt x="44" y="22"/>
                    <a:pt x="44" y="22"/>
                  </a:cubicBezTo>
                  <a:cubicBezTo>
                    <a:pt x="44" y="22"/>
                    <a:pt x="44" y="22"/>
                    <a:pt x="44" y="22"/>
                  </a:cubicBezTo>
                  <a:cubicBezTo>
                    <a:pt x="43" y="22"/>
                    <a:pt x="43" y="22"/>
                    <a:pt x="43" y="22"/>
                  </a:cubicBezTo>
                  <a:cubicBezTo>
                    <a:pt x="43" y="21"/>
                    <a:pt x="42" y="21"/>
                    <a:pt x="42" y="21"/>
                  </a:cubicBezTo>
                  <a:cubicBezTo>
                    <a:pt x="42" y="21"/>
                    <a:pt x="42" y="21"/>
                    <a:pt x="42" y="21"/>
                  </a:cubicBezTo>
                  <a:cubicBezTo>
                    <a:pt x="42" y="21"/>
                    <a:pt x="42" y="21"/>
                    <a:pt x="42" y="21"/>
                  </a:cubicBezTo>
                  <a:cubicBezTo>
                    <a:pt x="42" y="21"/>
                    <a:pt x="42" y="21"/>
                    <a:pt x="42" y="21"/>
                  </a:cubicBezTo>
                  <a:cubicBezTo>
                    <a:pt x="41" y="20"/>
                    <a:pt x="41" y="20"/>
                    <a:pt x="41" y="20"/>
                  </a:cubicBezTo>
                  <a:cubicBezTo>
                    <a:pt x="41" y="20"/>
                    <a:pt x="40" y="19"/>
                    <a:pt x="40" y="19"/>
                  </a:cubicBezTo>
                  <a:cubicBezTo>
                    <a:pt x="40" y="19"/>
                    <a:pt x="40" y="19"/>
                    <a:pt x="40" y="19"/>
                  </a:cubicBezTo>
                  <a:cubicBezTo>
                    <a:pt x="40" y="18"/>
                    <a:pt x="40" y="18"/>
                    <a:pt x="39" y="18"/>
                  </a:cubicBezTo>
                  <a:cubicBezTo>
                    <a:pt x="39" y="18"/>
                    <a:pt x="39" y="18"/>
                    <a:pt x="39" y="18"/>
                  </a:cubicBezTo>
                  <a:cubicBezTo>
                    <a:pt x="39" y="18"/>
                    <a:pt x="39" y="18"/>
                    <a:pt x="39" y="18"/>
                  </a:cubicBezTo>
                  <a:cubicBezTo>
                    <a:pt x="39" y="18"/>
                    <a:pt x="39" y="18"/>
                    <a:pt x="39" y="17"/>
                  </a:cubicBezTo>
                  <a:cubicBezTo>
                    <a:pt x="39" y="17"/>
                    <a:pt x="39" y="17"/>
                    <a:pt x="39" y="17"/>
                  </a:cubicBezTo>
                  <a:cubicBezTo>
                    <a:pt x="38" y="17"/>
                    <a:pt x="38" y="17"/>
                    <a:pt x="38" y="17"/>
                  </a:cubicBezTo>
                  <a:cubicBezTo>
                    <a:pt x="38" y="17"/>
                    <a:pt x="38" y="17"/>
                    <a:pt x="37" y="17"/>
                  </a:cubicBezTo>
                  <a:cubicBezTo>
                    <a:pt x="37" y="17"/>
                    <a:pt x="37" y="16"/>
                    <a:pt x="37" y="16"/>
                  </a:cubicBezTo>
                  <a:cubicBezTo>
                    <a:pt x="36" y="16"/>
                    <a:pt x="36" y="16"/>
                    <a:pt x="35" y="16"/>
                  </a:cubicBezTo>
                  <a:cubicBezTo>
                    <a:pt x="35" y="15"/>
                    <a:pt x="35" y="15"/>
                    <a:pt x="35" y="15"/>
                  </a:cubicBezTo>
                  <a:cubicBezTo>
                    <a:pt x="35" y="15"/>
                    <a:pt x="35" y="15"/>
                    <a:pt x="34" y="15"/>
                  </a:cubicBezTo>
                  <a:cubicBezTo>
                    <a:pt x="34" y="15"/>
                    <a:pt x="34" y="14"/>
                    <a:pt x="33" y="14"/>
                  </a:cubicBezTo>
                  <a:cubicBezTo>
                    <a:pt x="33" y="14"/>
                    <a:pt x="33" y="14"/>
                    <a:pt x="33" y="14"/>
                  </a:cubicBezTo>
                  <a:cubicBezTo>
                    <a:pt x="33" y="14"/>
                    <a:pt x="33" y="14"/>
                    <a:pt x="33" y="14"/>
                  </a:cubicBezTo>
                  <a:cubicBezTo>
                    <a:pt x="33" y="14"/>
                    <a:pt x="33" y="14"/>
                    <a:pt x="33" y="14"/>
                  </a:cubicBezTo>
                  <a:cubicBezTo>
                    <a:pt x="33" y="13"/>
                    <a:pt x="33" y="13"/>
                    <a:pt x="33" y="13"/>
                  </a:cubicBezTo>
                  <a:cubicBezTo>
                    <a:pt x="33" y="13"/>
                    <a:pt x="33" y="13"/>
                    <a:pt x="33" y="13"/>
                  </a:cubicBezTo>
                  <a:cubicBezTo>
                    <a:pt x="33" y="13"/>
                    <a:pt x="33" y="13"/>
                    <a:pt x="33"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0" y="13"/>
                    <a:pt x="30" y="13"/>
                    <a:pt x="30" y="13"/>
                  </a:cubicBezTo>
                  <a:cubicBezTo>
                    <a:pt x="30" y="13"/>
                    <a:pt x="30" y="13"/>
                    <a:pt x="30" y="13"/>
                  </a:cubicBezTo>
                  <a:cubicBezTo>
                    <a:pt x="30" y="12"/>
                    <a:pt x="29" y="12"/>
                    <a:pt x="29" y="12"/>
                  </a:cubicBezTo>
                  <a:cubicBezTo>
                    <a:pt x="29" y="12"/>
                    <a:pt x="28" y="12"/>
                    <a:pt x="28" y="11"/>
                  </a:cubicBezTo>
                  <a:cubicBezTo>
                    <a:pt x="28" y="11"/>
                    <a:pt x="28" y="11"/>
                    <a:pt x="28" y="11"/>
                  </a:cubicBezTo>
                  <a:cubicBezTo>
                    <a:pt x="28" y="11"/>
                    <a:pt x="28" y="11"/>
                    <a:pt x="28" y="11"/>
                  </a:cubicBezTo>
                  <a:cubicBezTo>
                    <a:pt x="28" y="11"/>
                    <a:pt x="28" y="11"/>
                    <a:pt x="28" y="11"/>
                  </a:cubicBez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1"/>
                  </a:cubicBezTo>
                  <a:cubicBezTo>
                    <a:pt x="26" y="11"/>
                    <a:pt x="26" y="11"/>
                    <a:pt x="26" y="11"/>
                  </a:cubicBezTo>
                  <a:cubicBezTo>
                    <a:pt x="26" y="11"/>
                    <a:pt x="26" y="11"/>
                    <a:pt x="26" y="11"/>
                  </a:cubicBezTo>
                  <a:cubicBezTo>
                    <a:pt x="26" y="11"/>
                    <a:pt x="26" y="11"/>
                    <a:pt x="26" y="11"/>
                  </a:cubicBezTo>
                  <a:cubicBezTo>
                    <a:pt x="26" y="10"/>
                    <a:pt x="26" y="10"/>
                    <a:pt x="26" y="10"/>
                  </a:cubicBezTo>
                  <a:cubicBezTo>
                    <a:pt x="26" y="10"/>
                    <a:pt x="26" y="10"/>
                    <a:pt x="26" y="10"/>
                  </a:cubicBezTo>
                  <a:cubicBezTo>
                    <a:pt x="26" y="10"/>
                    <a:pt x="26" y="10"/>
                    <a:pt x="26" y="10"/>
                  </a:cubicBezTo>
                  <a:cubicBezTo>
                    <a:pt x="26" y="10"/>
                    <a:pt x="26" y="10"/>
                    <a:pt x="26" y="10"/>
                  </a:cubicBezTo>
                  <a:cubicBezTo>
                    <a:pt x="25" y="10"/>
                    <a:pt x="25" y="10"/>
                    <a:pt x="25" y="10"/>
                  </a:cubicBezTo>
                  <a:cubicBezTo>
                    <a:pt x="25" y="10"/>
                    <a:pt x="25" y="10"/>
                    <a:pt x="25" y="10"/>
                  </a:cubicBezTo>
                  <a:cubicBezTo>
                    <a:pt x="24" y="10"/>
                    <a:pt x="24" y="10"/>
                    <a:pt x="24" y="10"/>
                  </a:cubicBezTo>
                  <a:cubicBezTo>
                    <a:pt x="22" y="8"/>
                    <a:pt x="22" y="8"/>
                    <a:pt x="22" y="8"/>
                  </a:cubicBezTo>
                  <a:cubicBezTo>
                    <a:pt x="22" y="8"/>
                    <a:pt x="22" y="8"/>
                    <a:pt x="22" y="8"/>
                  </a:cubicBezTo>
                  <a:cubicBezTo>
                    <a:pt x="22" y="8"/>
                    <a:pt x="22" y="8"/>
                    <a:pt x="22" y="8"/>
                  </a:cubicBezTo>
                  <a:cubicBezTo>
                    <a:pt x="22" y="8"/>
                    <a:pt x="22" y="8"/>
                    <a:pt x="22" y="8"/>
                  </a:cubicBezTo>
                  <a:cubicBezTo>
                    <a:pt x="21" y="8"/>
                    <a:pt x="21" y="8"/>
                    <a:pt x="21" y="8"/>
                  </a:cubicBezTo>
                  <a:cubicBezTo>
                    <a:pt x="21" y="8"/>
                    <a:pt x="21" y="8"/>
                    <a:pt x="21" y="8"/>
                  </a:cubicBezTo>
                  <a:cubicBezTo>
                    <a:pt x="20" y="8"/>
                    <a:pt x="20" y="8"/>
                    <a:pt x="20" y="8"/>
                  </a:cubicBezTo>
                  <a:cubicBezTo>
                    <a:pt x="20" y="8"/>
                    <a:pt x="20" y="8"/>
                    <a:pt x="20" y="8"/>
                  </a:cubicBezTo>
                  <a:cubicBezTo>
                    <a:pt x="20" y="8"/>
                    <a:pt x="20" y="8"/>
                    <a:pt x="20" y="8"/>
                  </a:cubicBezTo>
                  <a:cubicBezTo>
                    <a:pt x="19" y="8"/>
                    <a:pt x="19" y="8"/>
                    <a:pt x="19" y="8"/>
                  </a:cubicBezTo>
                  <a:cubicBezTo>
                    <a:pt x="19" y="7"/>
                    <a:pt x="19" y="7"/>
                    <a:pt x="19" y="7"/>
                  </a:cubicBezTo>
                  <a:cubicBezTo>
                    <a:pt x="19" y="7"/>
                    <a:pt x="19" y="7"/>
                    <a:pt x="19" y="7"/>
                  </a:cubicBezTo>
                  <a:cubicBezTo>
                    <a:pt x="18" y="7"/>
                    <a:pt x="18" y="7"/>
                    <a:pt x="18" y="7"/>
                  </a:cubicBezTo>
                  <a:cubicBezTo>
                    <a:pt x="18" y="7"/>
                    <a:pt x="18" y="6"/>
                    <a:pt x="17" y="6"/>
                  </a:cubicBezTo>
                  <a:cubicBezTo>
                    <a:pt x="17" y="6"/>
                    <a:pt x="17" y="6"/>
                    <a:pt x="17" y="6"/>
                  </a:cubicBezTo>
                  <a:cubicBezTo>
                    <a:pt x="17" y="6"/>
                    <a:pt x="17" y="6"/>
                    <a:pt x="17" y="6"/>
                  </a:cubicBezTo>
                  <a:cubicBezTo>
                    <a:pt x="16" y="5"/>
                    <a:pt x="16" y="5"/>
                    <a:pt x="16" y="5"/>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8" y="4"/>
                    <a:pt x="18" y="4"/>
                    <a:pt x="18" y="4"/>
                  </a:cubicBezTo>
                  <a:cubicBezTo>
                    <a:pt x="18" y="4"/>
                    <a:pt x="18" y="4"/>
                    <a:pt x="18" y="4"/>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2"/>
                    <a:pt x="18" y="2"/>
                    <a:pt x="18" y="2"/>
                  </a:cubicBezTo>
                  <a:cubicBezTo>
                    <a:pt x="18" y="2"/>
                    <a:pt x="18" y="2"/>
                    <a:pt x="18" y="2"/>
                  </a:cubicBezTo>
                  <a:cubicBezTo>
                    <a:pt x="18" y="2"/>
                    <a:pt x="18" y="2"/>
                    <a:pt x="18" y="2"/>
                  </a:cubicBezTo>
                  <a:cubicBezTo>
                    <a:pt x="18" y="2"/>
                    <a:pt x="18" y="2"/>
                    <a:pt x="18" y="2"/>
                  </a:cubicBezTo>
                  <a:cubicBezTo>
                    <a:pt x="18" y="2"/>
                    <a:pt x="18" y="2"/>
                    <a:pt x="18" y="2"/>
                  </a:cubicBezTo>
                  <a:cubicBezTo>
                    <a:pt x="18"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1"/>
                    <a:pt x="16" y="1"/>
                    <a:pt x="16" y="1"/>
                  </a:cubicBezTo>
                  <a:cubicBezTo>
                    <a:pt x="16" y="0"/>
                    <a:pt x="16" y="0"/>
                    <a:pt x="15" y="0"/>
                  </a:cubicBezTo>
                  <a:cubicBezTo>
                    <a:pt x="15" y="0"/>
                    <a:pt x="15" y="0"/>
                    <a:pt x="15" y="0"/>
                  </a:cubicBezTo>
                  <a:cubicBezTo>
                    <a:pt x="15" y="0"/>
                    <a:pt x="15" y="0"/>
                    <a:pt x="15" y="0"/>
                  </a:cubicBezTo>
                  <a:cubicBezTo>
                    <a:pt x="15" y="0"/>
                    <a:pt x="15" y="0"/>
                    <a:pt x="15" y="0"/>
                  </a:cubicBezTo>
                  <a:cubicBezTo>
                    <a:pt x="14" y="1"/>
                    <a:pt x="14" y="1"/>
                    <a:pt x="14" y="1"/>
                  </a:cubicBezTo>
                  <a:cubicBezTo>
                    <a:pt x="12" y="1"/>
                    <a:pt x="12" y="1"/>
                    <a:pt x="12" y="1"/>
                  </a:cubicBezTo>
                  <a:cubicBezTo>
                    <a:pt x="12" y="1"/>
                    <a:pt x="12" y="1"/>
                    <a:pt x="12" y="1"/>
                  </a:cubicBezTo>
                  <a:cubicBezTo>
                    <a:pt x="12" y="1"/>
                    <a:pt x="12" y="1"/>
                    <a:pt x="12" y="1"/>
                  </a:cubicBezTo>
                  <a:cubicBezTo>
                    <a:pt x="12" y="1"/>
                    <a:pt x="12" y="1"/>
                    <a:pt x="12" y="1"/>
                  </a:cubicBezTo>
                  <a:cubicBezTo>
                    <a:pt x="11" y="1"/>
                    <a:pt x="11" y="1"/>
                    <a:pt x="11" y="1"/>
                  </a:cubicBezTo>
                  <a:cubicBezTo>
                    <a:pt x="11" y="1"/>
                    <a:pt x="11" y="1"/>
                    <a:pt x="11" y="1"/>
                  </a:cubicBezTo>
                  <a:cubicBezTo>
                    <a:pt x="11" y="2"/>
                    <a:pt x="11" y="2"/>
                    <a:pt x="11"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6" y="3"/>
                  </a:cubicBezTo>
                  <a:cubicBezTo>
                    <a:pt x="6" y="3"/>
                    <a:pt x="6" y="3"/>
                    <a:pt x="6" y="3"/>
                  </a:cubicBezTo>
                  <a:cubicBezTo>
                    <a:pt x="5" y="3"/>
                    <a:pt x="5" y="3"/>
                    <a:pt x="4" y="3"/>
                  </a:cubicBezTo>
                  <a:cubicBezTo>
                    <a:pt x="4" y="3"/>
                    <a:pt x="4" y="3"/>
                    <a:pt x="3" y="4"/>
                  </a:cubicBezTo>
                  <a:cubicBezTo>
                    <a:pt x="3" y="4"/>
                    <a:pt x="3" y="4"/>
                    <a:pt x="3" y="4"/>
                  </a:cubicBezTo>
                  <a:cubicBezTo>
                    <a:pt x="3" y="4"/>
                    <a:pt x="3" y="4"/>
                    <a:pt x="3" y="4"/>
                  </a:cubicBezTo>
                  <a:cubicBezTo>
                    <a:pt x="3" y="4"/>
                    <a:pt x="3" y="4"/>
                    <a:pt x="3" y="4"/>
                  </a:cubicBezTo>
                  <a:cubicBezTo>
                    <a:pt x="3" y="4"/>
                    <a:pt x="3" y="4"/>
                    <a:pt x="2" y="4"/>
                  </a:cubicBezTo>
                  <a:cubicBezTo>
                    <a:pt x="2" y="4"/>
                    <a:pt x="2" y="4"/>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7"/>
                    <a:pt x="1" y="7"/>
                    <a:pt x="1" y="7"/>
                  </a:cubicBezTo>
                  <a:cubicBezTo>
                    <a:pt x="1" y="7"/>
                    <a:pt x="1" y="7"/>
                    <a:pt x="1" y="7"/>
                  </a:cubicBezTo>
                  <a:cubicBezTo>
                    <a:pt x="1" y="7"/>
                    <a:pt x="1" y="7"/>
                    <a:pt x="1" y="7"/>
                  </a:cubicBezTo>
                  <a:cubicBezTo>
                    <a:pt x="0" y="7"/>
                    <a:pt x="0" y="7"/>
                    <a:pt x="0" y="7"/>
                  </a:cubicBezTo>
                  <a:cubicBezTo>
                    <a:pt x="0" y="7"/>
                    <a:pt x="0" y="7"/>
                    <a:pt x="0" y="7"/>
                  </a:cubicBezTo>
                  <a:cubicBezTo>
                    <a:pt x="1" y="7"/>
                    <a:pt x="1" y="7"/>
                    <a:pt x="1" y="7"/>
                  </a:cubicBezTo>
                  <a:cubicBezTo>
                    <a:pt x="1" y="7"/>
                    <a:pt x="1" y="7"/>
                    <a:pt x="1" y="8"/>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24" name="Freeform 47"/>
            <p:cNvSpPr/>
            <p:nvPr/>
          </p:nvSpPr>
          <p:spPr bwMode="auto">
            <a:xfrm>
              <a:off x="2109479" y="5217579"/>
              <a:ext cx="35556" cy="23932"/>
            </a:xfrm>
            <a:custGeom>
              <a:avLst/>
              <a:gdLst>
                <a:gd name="T0" fmla="*/ 1 w 22"/>
                <a:gd name="T1" fmla="*/ 8 h 15"/>
                <a:gd name="T2" fmla="*/ 1 w 22"/>
                <a:gd name="T3" fmla="*/ 9 h 15"/>
                <a:gd name="T4" fmla="*/ 2 w 22"/>
                <a:gd name="T5" fmla="*/ 11 h 15"/>
                <a:gd name="T6" fmla="*/ 3 w 22"/>
                <a:gd name="T7" fmla="*/ 12 h 15"/>
                <a:gd name="T8" fmla="*/ 6 w 22"/>
                <a:gd name="T9" fmla="*/ 13 h 15"/>
                <a:gd name="T10" fmla="*/ 8 w 22"/>
                <a:gd name="T11" fmla="*/ 14 h 15"/>
                <a:gd name="T12" fmla="*/ 9 w 22"/>
                <a:gd name="T13" fmla="*/ 14 h 15"/>
                <a:gd name="T14" fmla="*/ 12 w 22"/>
                <a:gd name="T15" fmla="*/ 15 h 15"/>
                <a:gd name="T16" fmla="*/ 12 w 22"/>
                <a:gd name="T17" fmla="*/ 15 h 15"/>
                <a:gd name="T18" fmla="*/ 13 w 22"/>
                <a:gd name="T19" fmla="*/ 15 h 15"/>
                <a:gd name="T20" fmla="*/ 13 w 22"/>
                <a:gd name="T21" fmla="*/ 15 h 15"/>
                <a:gd name="T22" fmla="*/ 14 w 22"/>
                <a:gd name="T23" fmla="*/ 15 h 15"/>
                <a:gd name="T24" fmla="*/ 15 w 22"/>
                <a:gd name="T25" fmla="*/ 15 h 15"/>
                <a:gd name="T26" fmla="*/ 15 w 22"/>
                <a:gd name="T27" fmla="*/ 15 h 15"/>
                <a:gd name="T28" fmla="*/ 16 w 22"/>
                <a:gd name="T29" fmla="*/ 15 h 15"/>
                <a:gd name="T30" fmla="*/ 17 w 22"/>
                <a:gd name="T31" fmla="*/ 15 h 15"/>
                <a:gd name="T32" fmla="*/ 17 w 22"/>
                <a:gd name="T33" fmla="*/ 15 h 15"/>
                <a:gd name="T34" fmla="*/ 18 w 22"/>
                <a:gd name="T35" fmla="*/ 14 h 15"/>
                <a:gd name="T36" fmla="*/ 21 w 22"/>
                <a:gd name="T37" fmla="*/ 13 h 15"/>
                <a:gd name="T38" fmla="*/ 21 w 22"/>
                <a:gd name="T39" fmla="*/ 13 h 15"/>
                <a:gd name="T40" fmla="*/ 22 w 22"/>
                <a:gd name="T41" fmla="*/ 12 h 15"/>
                <a:gd name="T42" fmla="*/ 22 w 22"/>
                <a:gd name="T43" fmla="*/ 11 h 15"/>
                <a:gd name="T44" fmla="*/ 22 w 22"/>
                <a:gd name="T45" fmla="*/ 11 h 15"/>
                <a:gd name="T46" fmla="*/ 22 w 22"/>
                <a:gd name="T47" fmla="*/ 10 h 15"/>
                <a:gd name="T48" fmla="*/ 22 w 22"/>
                <a:gd name="T49" fmla="*/ 10 h 15"/>
                <a:gd name="T50" fmla="*/ 22 w 22"/>
                <a:gd name="T51" fmla="*/ 9 h 15"/>
                <a:gd name="T52" fmla="*/ 21 w 22"/>
                <a:gd name="T53" fmla="*/ 9 h 15"/>
                <a:gd name="T54" fmla="*/ 21 w 22"/>
                <a:gd name="T55" fmla="*/ 8 h 15"/>
                <a:gd name="T56" fmla="*/ 19 w 22"/>
                <a:gd name="T57" fmla="*/ 7 h 15"/>
                <a:gd name="T58" fmla="*/ 19 w 22"/>
                <a:gd name="T59" fmla="*/ 7 h 15"/>
                <a:gd name="T60" fmla="*/ 16 w 22"/>
                <a:gd name="T61" fmla="*/ 8 h 15"/>
                <a:gd name="T62" fmla="*/ 15 w 22"/>
                <a:gd name="T63" fmla="*/ 8 h 15"/>
                <a:gd name="T64" fmla="*/ 14 w 22"/>
                <a:gd name="T65" fmla="*/ 8 h 15"/>
                <a:gd name="T66" fmla="*/ 13 w 22"/>
                <a:gd name="T67" fmla="*/ 8 h 15"/>
                <a:gd name="T68" fmla="*/ 12 w 22"/>
                <a:gd name="T69" fmla="*/ 8 h 15"/>
                <a:gd name="T70" fmla="*/ 11 w 22"/>
                <a:gd name="T71" fmla="*/ 9 h 15"/>
                <a:gd name="T72" fmla="*/ 9 w 22"/>
                <a:gd name="T73" fmla="*/ 9 h 15"/>
                <a:gd name="T74" fmla="*/ 9 w 22"/>
                <a:gd name="T75" fmla="*/ 9 h 15"/>
                <a:gd name="T76" fmla="*/ 6 w 22"/>
                <a:gd name="T77" fmla="*/ 6 h 15"/>
                <a:gd name="T78" fmla="*/ 7 w 22"/>
                <a:gd name="T79" fmla="*/ 6 h 15"/>
                <a:gd name="T80" fmla="*/ 7 w 22"/>
                <a:gd name="T81" fmla="*/ 5 h 15"/>
                <a:gd name="T82" fmla="*/ 8 w 22"/>
                <a:gd name="T83" fmla="*/ 5 h 15"/>
                <a:gd name="T84" fmla="*/ 8 w 22"/>
                <a:gd name="T85" fmla="*/ 5 h 15"/>
                <a:gd name="T86" fmla="*/ 9 w 22"/>
                <a:gd name="T87" fmla="*/ 5 h 15"/>
                <a:gd name="T88" fmla="*/ 9 w 22"/>
                <a:gd name="T89" fmla="*/ 5 h 15"/>
                <a:gd name="T90" fmla="*/ 10 w 22"/>
                <a:gd name="T91" fmla="*/ 4 h 15"/>
                <a:gd name="T92" fmla="*/ 11 w 22"/>
                <a:gd name="T93" fmla="*/ 3 h 15"/>
                <a:gd name="T94" fmla="*/ 11 w 22"/>
                <a:gd name="T95" fmla="*/ 3 h 15"/>
                <a:gd name="T96" fmla="*/ 11 w 22"/>
                <a:gd name="T97" fmla="*/ 2 h 15"/>
                <a:gd name="T98" fmla="*/ 11 w 22"/>
                <a:gd name="T99" fmla="*/ 0 h 15"/>
                <a:gd name="T100" fmla="*/ 10 w 22"/>
                <a:gd name="T101" fmla="*/ 0 h 15"/>
                <a:gd name="T102" fmla="*/ 8 w 22"/>
                <a:gd name="T103" fmla="*/ 0 h 15"/>
                <a:gd name="T104" fmla="*/ 7 w 22"/>
                <a:gd name="T105" fmla="*/ 0 h 15"/>
                <a:gd name="T106" fmla="*/ 6 w 22"/>
                <a:gd name="T107" fmla="*/ 0 h 15"/>
                <a:gd name="T108" fmla="*/ 3 w 22"/>
                <a:gd name="T109" fmla="*/ 1 h 15"/>
                <a:gd name="T110" fmla="*/ 2 w 22"/>
                <a:gd name="T111" fmla="*/ 2 h 15"/>
                <a:gd name="T112" fmla="*/ 2 w 22"/>
                <a:gd name="T113" fmla="*/ 2 h 15"/>
                <a:gd name="T114" fmla="*/ 1 w 22"/>
                <a:gd name="T115" fmla="*/ 4 h 15"/>
                <a:gd name="T116" fmla="*/ 0 w 22"/>
                <a:gd name="T117" fmla="*/ 5 h 15"/>
                <a:gd name="T118" fmla="*/ 0 w 22"/>
                <a:gd name="T11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 h="15">
                  <a:moveTo>
                    <a:pt x="0" y="6"/>
                  </a:moveTo>
                  <a:cubicBezTo>
                    <a:pt x="0" y="7"/>
                    <a:pt x="0" y="7"/>
                    <a:pt x="0" y="7"/>
                  </a:cubicBezTo>
                  <a:cubicBezTo>
                    <a:pt x="0" y="7"/>
                    <a:pt x="0" y="7"/>
                    <a:pt x="0" y="7"/>
                  </a:cubicBezTo>
                  <a:cubicBezTo>
                    <a:pt x="0" y="7"/>
                    <a:pt x="1" y="7"/>
                    <a:pt x="1" y="8"/>
                  </a:cubicBezTo>
                  <a:cubicBezTo>
                    <a:pt x="1" y="8"/>
                    <a:pt x="1" y="8"/>
                    <a:pt x="1" y="8"/>
                  </a:cubicBezTo>
                  <a:cubicBezTo>
                    <a:pt x="1" y="8"/>
                    <a:pt x="1" y="8"/>
                    <a:pt x="1" y="8"/>
                  </a:cubicBezTo>
                  <a:cubicBezTo>
                    <a:pt x="1" y="9"/>
                    <a:pt x="1" y="9"/>
                    <a:pt x="1" y="9"/>
                  </a:cubicBezTo>
                  <a:cubicBezTo>
                    <a:pt x="1" y="9"/>
                    <a:pt x="1" y="9"/>
                    <a:pt x="1" y="9"/>
                  </a:cubicBezTo>
                  <a:cubicBezTo>
                    <a:pt x="1" y="9"/>
                    <a:pt x="1" y="9"/>
                    <a:pt x="1" y="9"/>
                  </a:cubicBezTo>
                  <a:cubicBezTo>
                    <a:pt x="1" y="10"/>
                    <a:pt x="1" y="10"/>
                    <a:pt x="2" y="10"/>
                  </a:cubicBezTo>
                  <a:cubicBezTo>
                    <a:pt x="2" y="10"/>
                    <a:pt x="2" y="10"/>
                    <a:pt x="2" y="10"/>
                  </a:cubicBezTo>
                  <a:cubicBezTo>
                    <a:pt x="2" y="10"/>
                    <a:pt x="2" y="10"/>
                    <a:pt x="2" y="11"/>
                  </a:cubicBezTo>
                  <a:cubicBezTo>
                    <a:pt x="2" y="11"/>
                    <a:pt x="3" y="11"/>
                    <a:pt x="3" y="12"/>
                  </a:cubicBezTo>
                  <a:cubicBezTo>
                    <a:pt x="3" y="12"/>
                    <a:pt x="3" y="12"/>
                    <a:pt x="3" y="12"/>
                  </a:cubicBezTo>
                  <a:cubicBezTo>
                    <a:pt x="3" y="12"/>
                    <a:pt x="3" y="12"/>
                    <a:pt x="3" y="12"/>
                  </a:cubicBezTo>
                  <a:cubicBezTo>
                    <a:pt x="3" y="12"/>
                    <a:pt x="3" y="12"/>
                    <a:pt x="3" y="12"/>
                  </a:cubicBezTo>
                  <a:cubicBezTo>
                    <a:pt x="4" y="12"/>
                    <a:pt x="4" y="12"/>
                    <a:pt x="4" y="12"/>
                  </a:cubicBezTo>
                  <a:cubicBezTo>
                    <a:pt x="4" y="12"/>
                    <a:pt x="4" y="12"/>
                    <a:pt x="4" y="12"/>
                  </a:cubicBezTo>
                  <a:cubicBezTo>
                    <a:pt x="5" y="13"/>
                    <a:pt x="5" y="13"/>
                    <a:pt x="6" y="13"/>
                  </a:cubicBezTo>
                  <a:cubicBezTo>
                    <a:pt x="6" y="13"/>
                    <a:pt x="6" y="13"/>
                    <a:pt x="6" y="13"/>
                  </a:cubicBezTo>
                  <a:cubicBezTo>
                    <a:pt x="6" y="13"/>
                    <a:pt x="6" y="13"/>
                    <a:pt x="6" y="13"/>
                  </a:cubicBezTo>
                  <a:cubicBezTo>
                    <a:pt x="6" y="13"/>
                    <a:pt x="6" y="13"/>
                    <a:pt x="6" y="13"/>
                  </a:cubicBezTo>
                  <a:cubicBezTo>
                    <a:pt x="7" y="14"/>
                    <a:pt x="7" y="14"/>
                    <a:pt x="7" y="14"/>
                  </a:cubicBezTo>
                  <a:cubicBezTo>
                    <a:pt x="7" y="14"/>
                    <a:pt x="8" y="14"/>
                    <a:pt x="8" y="14"/>
                  </a:cubicBezTo>
                  <a:cubicBezTo>
                    <a:pt x="8" y="14"/>
                    <a:pt x="8" y="14"/>
                    <a:pt x="8" y="14"/>
                  </a:cubicBezTo>
                  <a:cubicBezTo>
                    <a:pt x="8" y="14"/>
                    <a:pt x="8" y="14"/>
                    <a:pt x="8" y="14"/>
                  </a:cubicBezTo>
                  <a:cubicBezTo>
                    <a:pt x="9" y="14"/>
                    <a:pt x="9" y="14"/>
                    <a:pt x="9" y="14"/>
                  </a:cubicBezTo>
                  <a:cubicBezTo>
                    <a:pt x="9" y="14"/>
                    <a:pt x="9" y="14"/>
                    <a:pt x="9" y="14"/>
                  </a:cubicBezTo>
                  <a:cubicBezTo>
                    <a:pt x="10" y="14"/>
                    <a:pt x="10" y="14"/>
                    <a:pt x="10" y="14"/>
                  </a:cubicBezTo>
                  <a:cubicBezTo>
                    <a:pt x="10" y="14"/>
                    <a:pt x="10" y="14"/>
                    <a:pt x="10" y="14"/>
                  </a:cubicBezTo>
                  <a:cubicBezTo>
                    <a:pt x="11" y="15"/>
                    <a:pt x="11" y="15"/>
                    <a:pt x="11"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4" y="15"/>
                    <a:pt x="14" y="15"/>
                  </a:cubicBezTo>
                  <a:cubicBezTo>
                    <a:pt x="14" y="15"/>
                    <a:pt x="14" y="15"/>
                    <a:pt x="14" y="15"/>
                  </a:cubicBezTo>
                  <a:cubicBezTo>
                    <a:pt x="14" y="15"/>
                    <a:pt x="14" y="15"/>
                    <a:pt x="14"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8" y="15"/>
                    <a:pt x="18" y="15"/>
                    <a:pt x="18" y="15"/>
                  </a:cubicBezTo>
                  <a:cubicBezTo>
                    <a:pt x="18" y="15"/>
                    <a:pt x="18" y="15"/>
                    <a:pt x="18" y="15"/>
                  </a:cubicBezTo>
                  <a:cubicBezTo>
                    <a:pt x="18" y="15"/>
                    <a:pt x="18" y="15"/>
                    <a:pt x="18" y="14"/>
                  </a:cubicBezTo>
                  <a:cubicBezTo>
                    <a:pt x="19" y="14"/>
                    <a:pt x="19" y="14"/>
                    <a:pt x="19" y="14"/>
                  </a:cubicBezTo>
                  <a:cubicBezTo>
                    <a:pt x="19" y="14"/>
                    <a:pt x="19" y="14"/>
                    <a:pt x="19" y="14"/>
                  </a:cubicBezTo>
                  <a:cubicBezTo>
                    <a:pt x="20" y="14"/>
                    <a:pt x="20" y="14"/>
                    <a:pt x="20" y="14"/>
                  </a:cubicBezTo>
                  <a:cubicBezTo>
                    <a:pt x="20" y="14"/>
                    <a:pt x="20" y="13"/>
                    <a:pt x="21" y="13"/>
                  </a:cubicBezTo>
                  <a:cubicBezTo>
                    <a:pt x="21" y="13"/>
                    <a:pt x="21" y="13"/>
                    <a:pt x="21" y="13"/>
                  </a:cubicBezTo>
                  <a:cubicBezTo>
                    <a:pt x="21" y="13"/>
                    <a:pt x="21" y="13"/>
                    <a:pt x="21" y="13"/>
                  </a:cubicBezTo>
                  <a:cubicBezTo>
                    <a:pt x="21" y="13"/>
                    <a:pt x="21" y="13"/>
                    <a:pt x="21" y="13"/>
                  </a:cubicBezTo>
                  <a:cubicBezTo>
                    <a:pt x="21" y="13"/>
                    <a:pt x="21" y="13"/>
                    <a:pt x="21" y="13"/>
                  </a:cubicBezTo>
                  <a:cubicBezTo>
                    <a:pt x="21" y="13"/>
                    <a:pt x="21" y="13"/>
                    <a:pt x="21" y="13"/>
                  </a:cubicBezTo>
                  <a:cubicBezTo>
                    <a:pt x="22" y="12"/>
                    <a:pt x="22" y="12"/>
                    <a:pt x="22" y="12"/>
                  </a:cubicBezTo>
                  <a:cubicBezTo>
                    <a:pt x="22" y="12"/>
                    <a:pt x="22" y="12"/>
                    <a:pt x="22" y="12"/>
                  </a:cubicBezTo>
                  <a:cubicBezTo>
                    <a:pt x="22" y="12"/>
                    <a:pt x="22" y="12"/>
                    <a:pt x="22" y="12"/>
                  </a:cubicBezTo>
                  <a:cubicBezTo>
                    <a:pt x="22" y="12"/>
                    <a:pt x="22" y="12"/>
                    <a:pt x="22" y="12"/>
                  </a:cubicBezTo>
                  <a:cubicBezTo>
                    <a:pt x="22" y="12"/>
                    <a:pt x="22" y="12"/>
                    <a:pt x="22" y="12"/>
                  </a:cubicBezTo>
                  <a:cubicBezTo>
                    <a:pt x="22" y="12"/>
                    <a:pt x="22" y="12"/>
                    <a:pt x="22" y="12"/>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9"/>
                    <a:pt x="22" y="9"/>
                    <a:pt x="22" y="9"/>
                  </a:cubicBezTo>
                  <a:cubicBezTo>
                    <a:pt x="22" y="9"/>
                    <a:pt x="22" y="9"/>
                    <a:pt x="22" y="9"/>
                  </a:cubicBezTo>
                  <a:cubicBezTo>
                    <a:pt x="22" y="9"/>
                    <a:pt x="22" y="9"/>
                    <a:pt x="22" y="9"/>
                  </a:cubicBezTo>
                  <a:cubicBezTo>
                    <a:pt x="22" y="9"/>
                    <a:pt x="22" y="9"/>
                    <a:pt x="22" y="9"/>
                  </a:cubicBezTo>
                  <a:cubicBezTo>
                    <a:pt x="22" y="9"/>
                    <a:pt x="22" y="9"/>
                    <a:pt x="22" y="9"/>
                  </a:cubicBezTo>
                  <a:cubicBezTo>
                    <a:pt x="21" y="9"/>
                    <a:pt x="21" y="9"/>
                    <a:pt x="21" y="9"/>
                  </a:cubicBezTo>
                  <a:cubicBezTo>
                    <a:pt x="21" y="9"/>
                    <a:pt x="21" y="9"/>
                    <a:pt x="21" y="9"/>
                  </a:cubicBezTo>
                  <a:cubicBezTo>
                    <a:pt x="21" y="9"/>
                    <a:pt x="21" y="9"/>
                    <a:pt x="21" y="9"/>
                  </a:cubicBezTo>
                  <a:cubicBezTo>
                    <a:pt x="21" y="8"/>
                    <a:pt x="21" y="8"/>
                    <a:pt x="21" y="8"/>
                  </a:cubicBezTo>
                  <a:cubicBezTo>
                    <a:pt x="21" y="8"/>
                    <a:pt x="21" y="8"/>
                    <a:pt x="21" y="8"/>
                  </a:cubicBezTo>
                  <a:cubicBezTo>
                    <a:pt x="21" y="8"/>
                    <a:pt x="21" y="8"/>
                    <a:pt x="21" y="8"/>
                  </a:cubicBezTo>
                  <a:cubicBezTo>
                    <a:pt x="20" y="8"/>
                    <a:pt x="20" y="8"/>
                    <a:pt x="20" y="8"/>
                  </a:cubicBezTo>
                  <a:cubicBezTo>
                    <a:pt x="20" y="8"/>
                    <a:pt x="20" y="8"/>
                    <a:pt x="20" y="8"/>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8" y="7"/>
                    <a:pt x="18" y="7"/>
                    <a:pt x="17" y="8"/>
                  </a:cubicBezTo>
                  <a:cubicBezTo>
                    <a:pt x="17" y="8"/>
                    <a:pt x="17" y="8"/>
                    <a:pt x="17" y="8"/>
                  </a:cubicBezTo>
                  <a:cubicBezTo>
                    <a:pt x="16" y="8"/>
                    <a:pt x="16" y="8"/>
                    <a:pt x="16"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4" y="8"/>
                  </a:cubicBezTo>
                  <a:cubicBezTo>
                    <a:pt x="14" y="8"/>
                    <a:pt x="14" y="8"/>
                    <a:pt x="14" y="8"/>
                  </a:cubicBezTo>
                  <a:cubicBezTo>
                    <a:pt x="14" y="8"/>
                    <a:pt x="14" y="8"/>
                    <a:pt x="14" y="8"/>
                  </a:cubicBezTo>
                  <a:cubicBezTo>
                    <a:pt x="14" y="8"/>
                    <a:pt x="14" y="8"/>
                    <a:pt x="14" y="8"/>
                  </a:cubicBezTo>
                  <a:cubicBezTo>
                    <a:pt x="14" y="8"/>
                    <a:pt x="14" y="8"/>
                    <a:pt x="14" y="8"/>
                  </a:cubicBezTo>
                  <a:cubicBezTo>
                    <a:pt x="14" y="8"/>
                    <a:pt x="14" y="8"/>
                    <a:pt x="14" y="8"/>
                  </a:cubicBezTo>
                  <a:cubicBezTo>
                    <a:pt x="13" y="8"/>
                    <a:pt x="13" y="8"/>
                    <a:pt x="13" y="8"/>
                  </a:cubicBezTo>
                  <a:cubicBezTo>
                    <a:pt x="13" y="8"/>
                    <a:pt x="13" y="8"/>
                    <a:pt x="13" y="8"/>
                  </a:cubicBezTo>
                  <a:cubicBezTo>
                    <a:pt x="12" y="8"/>
                    <a:pt x="12" y="8"/>
                    <a:pt x="12" y="8"/>
                  </a:cubicBezTo>
                  <a:cubicBezTo>
                    <a:pt x="12" y="8"/>
                    <a:pt x="12" y="8"/>
                    <a:pt x="12" y="8"/>
                  </a:cubicBezTo>
                  <a:cubicBezTo>
                    <a:pt x="12" y="8"/>
                    <a:pt x="12" y="8"/>
                    <a:pt x="12" y="8"/>
                  </a:cubicBezTo>
                  <a:cubicBezTo>
                    <a:pt x="12" y="8"/>
                    <a:pt x="12" y="8"/>
                    <a:pt x="12" y="8"/>
                  </a:cubicBezTo>
                  <a:cubicBezTo>
                    <a:pt x="12" y="8"/>
                    <a:pt x="12" y="8"/>
                    <a:pt x="12" y="8"/>
                  </a:cubicBezTo>
                  <a:cubicBezTo>
                    <a:pt x="11" y="9"/>
                    <a:pt x="11" y="9"/>
                    <a:pt x="11" y="9"/>
                  </a:cubicBezTo>
                  <a:cubicBezTo>
                    <a:pt x="11" y="9"/>
                    <a:pt x="11" y="9"/>
                    <a:pt x="11" y="9"/>
                  </a:cubicBezTo>
                  <a:cubicBezTo>
                    <a:pt x="11" y="9"/>
                    <a:pt x="11" y="9"/>
                    <a:pt x="11" y="9"/>
                  </a:cubicBezTo>
                  <a:cubicBezTo>
                    <a:pt x="10" y="9"/>
                    <a:pt x="10" y="9"/>
                    <a:pt x="10" y="9"/>
                  </a:cubicBezTo>
                  <a:cubicBezTo>
                    <a:pt x="10" y="9"/>
                    <a:pt x="10" y="9"/>
                    <a:pt x="10" y="9"/>
                  </a:cubicBezTo>
                  <a:cubicBezTo>
                    <a:pt x="10" y="9"/>
                    <a:pt x="9" y="9"/>
                    <a:pt x="9" y="9"/>
                  </a:cubicBezTo>
                  <a:cubicBezTo>
                    <a:pt x="9" y="9"/>
                    <a:pt x="9" y="9"/>
                    <a:pt x="9" y="9"/>
                  </a:cubicBezTo>
                  <a:cubicBezTo>
                    <a:pt x="9" y="9"/>
                    <a:pt x="9" y="9"/>
                    <a:pt x="9" y="9"/>
                  </a:cubicBezTo>
                  <a:cubicBezTo>
                    <a:pt x="9" y="9"/>
                    <a:pt x="9" y="9"/>
                    <a:pt x="9" y="9"/>
                  </a:cubicBezTo>
                  <a:cubicBezTo>
                    <a:pt x="9" y="9"/>
                    <a:pt x="9" y="9"/>
                    <a:pt x="9" y="9"/>
                  </a:cubicBezTo>
                  <a:cubicBezTo>
                    <a:pt x="8" y="9"/>
                    <a:pt x="8" y="9"/>
                    <a:pt x="8" y="9"/>
                  </a:cubicBezTo>
                  <a:cubicBezTo>
                    <a:pt x="7" y="7"/>
                    <a:pt x="7" y="7"/>
                    <a:pt x="7" y="7"/>
                  </a:cubicBezTo>
                  <a:cubicBezTo>
                    <a:pt x="7" y="7"/>
                    <a:pt x="6" y="7"/>
                    <a:pt x="6" y="7"/>
                  </a:cubicBezTo>
                  <a:cubicBezTo>
                    <a:pt x="6" y="6"/>
                    <a:pt x="6" y="6"/>
                    <a:pt x="6" y="6"/>
                  </a:cubicBezTo>
                  <a:cubicBezTo>
                    <a:pt x="6" y="6"/>
                    <a:pt x="6" y="6"/>
                    <a:pt x="6" y="6"/>
                  </a:cubicBezTo>
                  <a:cubicBezTo>
                    <a:pt x="7" y="5"/>
                    <a:pt x="7" y="5"/>
                    <a:pt x="7" y="5"/>
                  </a:cubicBezTo>
                  <a:cubicBezTo>
                    <a:pt x="7" y="6"/>
                    <a:pt x="7" y="6"/>
                    <a:pt x="7" y="6"/>
                  </a:cubicBezTo>
                  <a:cubicBezTo>
                    <a:pt x="7" y="6"/>
                    <a:pt x="7" y="6"/>
                    <a:pt x="7" y="6"/>
                  </a:cubicBezTo>
                  <a:cubicBezTo>
                    <a:pt x="7" y="6"/>
                    <a:pt x="7" y="6"/>
                    <a:pt x="7" y="6"/>
                  </a:cubicBezTo>
                  <a:cubicBezTo>
                    <a:pt x="7" y="5"/>
                    <a:pt x="7" y="5"/>
                    <a:pt x="7" y="5"/>
                  </a:cubicBezTo>
                  <a:cubicBezTo>
                    <a:pt x="7" y="5"/>
                    <a:pt x="7" y="5"/>
                    <a:pt x="7" y="5"/>
                  </a:cubicBezTo>
                  <a:cubicBezTo>
                    <a:pt x="7" y="5"/>
                    <a:pt x="7" y="5"/>
                    <a:pt x="7" y="5"/>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10" y="5"/>
                    <a:pt x="10" y="4"/>
                    <a:pt x="10" y="4"/>
                  </a:cubicBezTo>
                  <a:cubicBezTo>
                    <a:pt x="10" y="4"/>
                    <a:pt x="10" y="4"/>
                    <a:pt x="10" y="4"/>
                  </a:cubicBezTo>
                  <a:cubicBezTo>
                    <a:pt x="11" y="4"/>
                    <a:pt x="11" y="4"/>
                    <a:pt x="11" y="4"/>
                  </a:cubicBezTo>
                  <a:cubicBezTo>
                    <a:pt x="11" y="4"/>
                    <a:pt x="11" y="4"/>
                    <a:pt x="11" y="4"/>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2"/>
                    <a:pt x="11" y="2"/>
                  </a:cubicBezTo>
                  <a:cubicBezTo>
                    <a:pt x="11" y="2"/>
                    <a:pt x="11" y="2"/>
                    <a:pt x="11" y="2"/>
                  </a:cubicBezTo>
                  <a:cubicBezTo>
                    <a:pt x="11" y="2"/>
                    <a:pt x="11" y="2"/>
                    <a:pt x="11" y="2"/>
                  </a:cubicBezTo>
                  <a:cubicBezTo>
                    <a:pt x="11" y="2"/>
                    <a:pt x="11" y="2"/>
                    <a:pt x="11" y="2"/>
                  </a:cubicBezTo>
                  <a:cubicBezTo>
                    <a:pt x="11" y="1"/>
                    <a:pt x="11" y="1"/>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0" y="0"/>
                    <a:pt x="10" y="0"/>
                  </a:cubicBezTo>
                  <a:cubicBezTo>
                    <a:pt x="10" y="0"/>
                    <a:pt x="10" y="0"/>
                    <a:pt x="10" y="0"/>
                  </a:cubicBezTo>
                  <a:cubicBezTo>
                    <a:pt x="9" y="0"/>
                    <a:pt x="9" y="0"/>
                    <a:pt x="9" y="0"/>
                  </a:cubicBezTo>
                  <a:cubicBezTo>
                    <a:pt x="9" y="0"/>
                    <a:pt x="9" y="0"/>
                    <a:pt x="9" y="0"/>
                  </a:cubicBezTo>
                  <a:cubicBezTo>
                    <a:pt x="8" y="0"/>
                    <a:pt x="8" y="0"/>
                    <a:pt x="8" y="0"/>
                  </a:cubicBezTo>
                  <a:cubicBezTo>
                    <a:pt x="8" y="0"/>
                    <a:pt x="8" y="0"/>
                    <a:pt x="8" y="0"/>
                  </a:cubicBezTo>
                  <a:cubicBezTo>
                    <a:pt x="8" y="0"/>
                    <a:pt x="8" y="0"/>
                    <a:pt x="8"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3" y="1"/>
                    <a:pt x="3" y="1"/>
                    <a:pt x="3" y="1"/>
                  </a:cubicBezTo>
                  <a:cubicBezTo>
                    <a:pt x="3" y="1"/>
                    <a:pt x="3" y="1"/>
                    <a:pt x="3" y="1"/>
                  </a:cubicBezTo>
                  <a:cubicBezTo>
                    <a:pt x="3" y="1"/>
                    <a:pt x="3" y="1"/>
                    <a:pt x="3" y="1"/>
                  </a:cubicBezTo>
                  <a:cubicBezTo>
                    <a:pt x="3" y="1"/>
                    <a:pt x="3" y="1"/>
                    <a:pt x="3" y="1"/>
                  </a:cubicBezTo>
                  <a:cubicBezTo>
                    <a:pt x="2" y="1"/>
                    <a:pt x="2" y="2"/>
                    <a:pt x="2" y="2"/>
                  </a:cubicBezTo>
                  <a:cubicBezTo>
                    <a:pt x="2" y="2"/>
                    <a:pt x="2" y="2"/>
                    <a:pt x="2" y="2"/>
                  </a:cubicBezTo>
                  <a:cubicBezTo>
                    <a:pt x="2" y="2"/>
                    <a:pt x="2" y="2"/>
                    <a:pt x="2" y="2"/>
                  </a:cubicBezTo>
                  <a:cubicBezTo>
                    <a:pt x="2" y="2"/>
                    <a:pt x="2" y="2"/>
                    <a:pt x="2" y="2"/>
                  </a:cubicBezTo>
                  <a:cubicBezTo>
                    <a:pt x="2" y="2"/>
                    <a:pt x="2" y="2"/>
                    <a:pt x="2" y="2"/>
                  </a:cubicBezTo>
                  <a:cubicBezTo>
                    <a:pt x="2" y="2"/>
                    <a:pt x="1" y="2"/>
                    <a:pt x="1" y="3"/>
                  </a:cubicBezTo>
                  <a:cubicBezTo>
                    <a:pt x="1" y="3"/>
                    <a:pt x="1" y="3"/>
                    <a:pt x="1" y="3"/>
                  </a:cubicBezTo>
                  <a:cubicBezTo>
                    <a:pt x="1" y="3"/>
                    <a:pt x="1" y="3"/>
                    <a:pt x="1" y="3"/>
                  </a:cubicBezTo>
                  <a:cubicBezTo>
                    <a:pt x="1" y="3"/>
                    <a:pt x="1" y="4"/>
                    <a:pt x="1" y="4"/>
                  </a:cubicBezTo>
                  <a:cubicBezTo>
                    <a:pt x="1" y="4"/>
                    <a:pt x="1" y="4"/>
                    <a:pt x="0" y="4"/>
                  </a:cubicBezTo>
                  <a:cubicBezTo>
                    <a:pt x="0" y="4"/>
                    <a:pt x="0" y="4"/>
                    <a:pt x="0" y="4"/>
                  </a:cubicBezTo>
                  <a:cubicBezTo>
                    <a:pt x="0" y="5"/>
                    <a:pt x="0" y="5"/>
                    <a:pt x="0" y="5"/>
                  </a:cubicBezTo>
                  <a:cubicBezTo>
                    <a:pt x="0" y="5"/>
                    <a:pt x="0" y="5"/>
                    <a:pt x="0" y="5"/>
                  </a:cubicBezTo>
                  <a:cubicBezTo>
                    <a:pt x="0" y="5"/>
                    <a:pt x="0" y="5"/>
                    <a:pt x="0" y="5"/>
                  </a:cubicBezTo>
                  <a:cubicBezTo>
                    <a:pt x="0" y="5"/>
                    <a:pt x="0" y="6"/>
                    <a:pt x="0" y="6"/>
                  </a:cubicBezTo>
                  <a:cubicBezTo>
                    <a:pt x="0" y="6"/>
                    <a:pt x="0" y="6"/>
                    <a:pt x="0" y="6"/>
                  </a:cubicBezTo>
                  <a:cubicBezTo>
                    <a:pt x="0" y="6"/>
                    <a:pt x="0" y="6"/>
                    <a:pt x="0" y="6"/>
                  </a:cubicBezTo>
                  <a:cubicBezTo>
                    <a:pt x="0" y="6"/>
                    <a:pt x="0" y="6"/>
                    <a:pt x="0" y="6"/>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25" name="Freeform 48"/>
            <p:cNvSpPr/>
            <p:nvPr/>
          </p:nvSpPr>
          <p:spPr bwMode="auto">
            <a:xfrm>
              <a:off x="2084863" y="5205955"/>
              <a:ext cx="21197" cy="19145"/>
            </a:xfrm>
            <a:custGeom>
              <a:avLst/>
              <a:gdLst>
                <a:gd name="T0" fmla="*/ 0 w 13"/>
                <a:gd name="T1" fmla="*/ 10 h 12"/>
                <a:gd name="T2" fmla="*/ 0 w 13"/>
                <a:gd name="T3" fmla="*/ 11 h 12"/>
                <a:gd name="T4" fmla="*/ 1 w 13"/>
                <a:gd name="T5" fmla="*/ 12 h 12"/>
                <a:gd name="T6" fmla="*/ 1 w 13"/>
                <a:gd name="T7" fmla="*/ 12 h 12"/>
                <a:gd name="T8" fmla="*/ 1 w 13"/>
                <a:gd name="T9" fmla="*/ 12 h 12"/>
                <a:gd name="T10" fmla="*/ 2 w 13"/>
                <a:gd name="T11" fmla="*/ 12 h 12"/>
                <a:gd name="T12" fmla="*/ 2 w 13"/>
                <a:gd name="T13" fmla="*/ 12 h 12"/>
                <a:gd name="T14" fmla="*/ 2 w 13"/>
                <a:gd name="T15" fmla="*/ 12 h 12"/>
                <a:gd name="T16" fmla="*/ 3 w 13"/>
                <a:gd name="T17" fmla="*/ 12 h 12"/>
                <a:gd name="T18" fmla="*/ 3 w 13"/>
                <a:gd name="T19" fmla="*/ 12 h 12"/>
                <a:gd name="T20" fmla="*/ 3 w 13"/>
                <a:gd name="T21" fmla="*/ 12 h 12"/>
                <a:gd name="T22" fmla="*/ 3 w 13"/>
                <a:gd name="T23" fmla="*/ 12 h 12"/>
                <a:gd name="T24" fmla="*/ 4 w 13"/>
                <a:gd name="T25" fmla="*/ 12 h 12"/>
                <a:gd name="T26" fmla="*/ 4 w 13"/>
                <a:gd name="T27" fmla="*/ 12 h 12"/>
                <a:gd name="T28" fmla="*/ 6 w 13"/>
                <a:gd name="T29" fmla="*/ 11 h 12"/>
                <a:gd name="T30" fmla="*/ 6 w 13"/>
                <a:gd name="T31" fmla="*/ 11 h 12"/>
                <a:gd name="T32" fmla="*/ 7 w 13"/>
                <a:gd name="T33" fmla="*/ 11 h 12"/>
                <a:gd name="T34" fmla="*/ 7 w 13"/>
                <a:gd name="T35" fmla="*/ 10 h 12"/>
                <a:gd name="T36" fmla="*/ 10 w 13"/>
                <a:gd name="T37" fmla="*/ 8 h 12"/>
                <a:gd name="T38" fmla="*/ 10 w 13"/>
                <a:gd name="T39" fmla="*/ 8 h 12"/>
                <a:gd name="T40" fmla="*/ 10 w 13"/>
                <a:gd name="T41" fmla="*/ 8 h 12"/>
                <a:gd name="T42" fmla="*/ 10 w 13"/>
                <a:gd name="T43" fmla="*/ 8 h 12"/>
                <a:gd name="T44" fmla="*/ 11 w 13"/>
                <a:gd name="T45" fmla="*/ 7 h 12"/>
                <a:gd name="T46" fmla="*/ 11 w 13"/>
                <a:gd name="T47" fmla="*/ 7 h 12"/>
                <a:gd name="T48" fmla="*/ 11 w 13"/>
                <a:gd name="T49" fmla="*/ 7 h 12"/>
                <a:gd name="T50" fmla="*/ 11 w 13"/>
                <a:gd name="T51" fmla="*/ 6 h 12"/>
                <a:gd name="T52" fmla="*/ 11 w 13"/>
                <a:gd name="T53" fmla="*/ 6 h 12"/>
                <a:gd name="T54" fmla="*/ 11 w 13"/>
                <a:gd name="T55" fmla="*/ 6 h 12"/>
                <a:gd name="T56" fmla="*/ 12 w 13"/>
                <a:gd name="T57" fmla="*/ 5 h 12"/>
                <a:gd name="T58" fmla="*/ 12 w 13"/>
                <a:gd name="T59" fmla="*/ 5 h 12"/>
                <a:gd name="T60" fmla="*/ 12 w 13"/>
                <a:gd name="T61" fmla="*/ 4 h 12"/>
                <a:gd name="T62" fmla="*/ 13 w 13"/>
                <a:gd name="T63" fmla="*/ 3 h 12"/>
                <a:gd name="T64" fmla="*/ 13 w 13"/>
                <a:gd name="T65" fmla="*/ 3 h 12"/>
                <a:gd name="T66" fmla="*/ 13 w 13"/>
                <a:gd name="T67" fmla="*/ 2 h 12"/>
                <a:gd name="T68" fmla="*/ 13 w 13"/>
                <a:gd name="T69" fmla="*/ 2 h 12"/>
                <a:gd name="T70" fmla="*/ 13 w 13"/>
                <a:gd name="T71" fmla="*/ 1 h 12"/>
                <a:gd name="T72" fmla="*/ 12 w 13"/>
                <a:gd name="T73" fmla="*/ 1 h 12"/>
                <a:gd name="T74" fmla="*/ 12 w 13"/>
                <a:gd name="T75" fmla="*/ 0 h 12"/>
                <a:gd name="T76" fmla="*/ 12 w 13"/>
                <a:gd name="T77" fmla="*/ 0 h 12"/>
                <a:gd name="T78" fmla="*/ 12 w 13"/>
                <a:gd name="T79" fmla="*/ 0 h 12"/>
                <a:gd name="T80" fmla="*/ 12 w 13"/>
                <a:gd name="T81" fmla="*/ 0 h 12"/>
                <a:gd name="T82" fmla="*/ 12 w 13"/>
                <a:gd name="T83" fmla="*/ 0 h 12"/>
                <a:gd name="T84" fmla="*/ 11 w 13"/>
                <a:gd name="T85" fmla="*/ 0 h 12"/>
                <a:gd name="T86" fmla="*/ 11 w 13"/>
                <a:gd name="T87" fmla="*/ 0 h 12"/>
                <a:gd name="T88" fmla="*/ 11 w 13"/>
                <a:gd name="T89" fmla="*/ 0 h 12"/>
                <a:gd name="T90" fmla="*/ 11 w 13"/>
                <a:gd name="T91" fmla="*/ 0 h 12"/>
                <a:gd name="T92" fmla="*/ 10 w 13"/>
                <a:gd name="T93" fmla="*/ 0 h 12"/>
                <a:gd name="T94" fmla="*/ 10 w 13"/>
                <a:gd name="T95" fmla="*/ 0 h 12"/>
                <a:gd name="T96" fmla="*/ 10 w 13"/>
                <a:gd name="T97" fmla="*/ 0 h 12"/>
                <a:gd name="T98" fmla="*/ 8 w 13"/>
                <a:gd name="T99" fmla="*/ 2 h 12"/>
                <a:gd name="T100" fmla="*/ 7 w 13"/>
                <a:gd name="T101" fmla="*/ 2 h 12"/>
                <a:gd name="T102" fmla="*/ 7 w 13"/>
                <a:gd name="T103" fmla="*/ 2 h 12"/>
                <a:gd name="T104" fmla="*/ 2 w 13"/>
                <a:gd name="T105" fmla="*/ 6 h 12"/>
                <a:gd name="T106" fmla="*/ 2 w 13"/>
                <a:gd name="T107" fmla="*/ 6 h 12"/>
                <a:gd name="T108" fmla="*/ 1 w 13"/>
                <a:gd name="T109" fmla="*/ 7 h 12"/>
                <a:gd name="T110" fmla="*/ 1 w 13"/>
                <a:gd name="T111" fmla="*/ 8 h 12"/>
                <a:gd name="T112" fmla="*/ 1 w 13"/>
                <a:gd name="T113" fmla="*/ 8 h 12"/>
                <a:gd name="T114" fmla="*/ 0 w 13"/>
                <a:gd name="T115" fmla="*/ 8 h 12"/>
                <a:gd name="T116" fmla="*/ 0 w 13"/>
                <a:gd name="T117" fmla="*/ 9 h 12"/>
                <a:gd name="T118" fmla="*/ 0 w 13"/>
                <a:gd name="T119" fmla="*/ 9 h 12"/>
                <a:gd name="T120" fmla="*/ 0 w 13"/>
                <a:gd name="T121" fmla="*/ 9 h 12"/>
                <a:gd name="T122" fmla="*/ 0 w 13"/>
                <a:gd name="T123" fmla="*/ 9 h 12"/>
                <a:gd name="T124" fmla="*/ 0 w 13"/>
                <a:gd name="T12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 h="12">
                  <a:moveTo>
                    <a:pt x="0" y="10"/>
                  </a:moveTo>
                  <a:cubicBezTo>
                    <a:pt x="0" y="10"/>
                    <a:pt x="0" y="10"/>
                    <a:pt x="0" y="10"/>
                  </a:cubicBezTo>
                  <a:cubicBezTo>
                    <a:pt x="0" y="10"/>
                    <a:pt x="0" y="10"/>
                    <a:pt x="0" y="10"/>
                  </a:cubicBezTo>
                  <a:cubicBezTo>
                    <a:pt x="0" y="11"/>
                    <a:pt x="0" y="11"/>
                    <a:pt x="0" y="11"/>
                  </a:cubicBezTo>
                  <a:cubicBezTo>
                    <a:pt x="1" y="11"/>
                    <a:pt x="1" y="11"/>
                    <a:pt x="1" y="12"/>
                  </a:cubicBezTo>
                  <a:cubicBezTo>
                    <a:pt x="1" y="12"/>
                    <a:pt x="1" y="12"/>
                    <a:pt x="1" y="12"/>
                  </a:cubicBezTo>
                  <a:cubicBezTo>
                    <a:pt x="1" y="12"/>
                    <a:pt x="1" y="12"/>
                    <a:pt x="1" y="12"/>
                  </a:cubicBezTo>
                  <a:cubicBezTo>
                    <a:pt x="1" y="12"/>
                    <a:pt x="1" y="12"/>
                    <a:pt x="1" y="12"/>
                  </a:cubicBezTo>
                  <a:cubicBezTo>
                    <a:pt x="1" y="12"/>
                    <a:pt x="1" y="12"/>
                    <a:pt x="1" y="12"/>
                  </a:cubicBezTo>
                  <a:cubicBezTo>
                    <a:pt x="1" y="12"/>
                    <a:pt x="1" y="12"/>
                    <a:pt x="1" y="12"/>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4" y="12"/>
                    <a:pt x="4" y="12"/>
                    <a:pt x="4" y="12"/>
                  </a:cubicBezTo>
                  <a:cubicBezTo>
                    <a:pt x="4" y="12"/>
                    <a:pt x="4" y="12"/>
                    <a:pt x="4" y="12"/>
                  </a:cubicBezTo>
                  <a:cubicBezTo>
                    <a:pt x="4" y="12"/>
                    <a:pt x="4" y="12"/>
                    <a:pt x="4" y="12"/>
                  </a:cubicBezTo>
                  <a:cubicBezTo>
                    <a:pt x="4" y="12"/>
                    <a:pt x="4" y="12"/>
                    <a:pt x="4" y="12"/>
                  </a:cubicBezTo>
                  <a:cubicBezTo>
                    <a:pt x="5" y="12"/>
                    <a:pt x="5" y="12"/>
                    <a:pt x="6" y="11"/>
                  </a:cubicBezTo>
                  <a:cubicBezTo>
                    <a:pt x="6" y="11"/>
                    <a:pt x="6" y="11"/>
                    <a:pt x="6" y="11"/>
                  </a:cubicBezTo>
                  <a:cubicBezTo>
                    <a:pt x="6" y="11"/>
                    <a:pt x="6" y="11"/>
                    <a:pt x="6" y="11"/>
                  </a:cubicBezTo>
                  <a:cubicBezTo>
                    <a:pt x="6" y="11"/>
                    <a:pt x="6" y="11"/>
                    <a:pt x="6" y="11"/>
                  </a:cubicBezTo>
                  <a:cubicBezTo>
                    <a:pt x="7" y="11"/>
                    <a:pt x="7" y="11"/>
                    <a:pt x="7" y="11"/>
                  </a:cubicBezTo>
                  <a:cubicBezTo>
                    <a:pt x="7" y="10"/>
                    <a:pt x="7" y="10"/>
                    <a:pt x="7" y="10"/>
                  </a:cubicBezTo>
                  <a:cubicBezTo>
                    <a:pt x="7" y="10"/>
                    <a:pt x="7" y="10"/>
                    <a:pt x="7" y="10"/>
                  </a:cubicBezTo>
                  <a:cubicBezTo>
                    <a:pt x="8" y="9"/>
                    <a:pt x="8" y="9"/>
                    <a:pt x="8" y="9"/>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6"/>
                    <a:pt x="11" y="6"/>
                    <a:pt x="11" y="6"/>
                  </a:cubicBezTo>
                  <a:cubicBezTo>
                    <a:pt x="11" y="6"/>
                    <a:pt x="11" y="6"/>
                    <a:pt x="11" y="6"/>
                  </a:cubicBezTo>
                  <a:cubicBezTo>
                    <a:pt x="11" y="6"/>
                    <a:pt x="11" y="6"/>
                    <a:pt x="11" y="6"/>
                  </a:cubicBezTo>
                  <a:cubicBezTo>
                    <a:pt x="11" y="6"/>
                    <a:pt x="11" y="6"/>
                    <a:pt x="11" y="6"/>
                  </a:cubicBezTo>
                  <a:cubicBezTo>
                    <a:pt x="11" y="6"/>
                    <a:pt x="11" y="6"/>
                    <a:pt x="11" y="6"/>
                  </a:cubicBezTo>
                  <a:cubicBezTo>
                    <a:pt x="12" y="6"/>
                    <a:pt x="12" y="6"/>
                    <a:pt x="12" y="6"/>
                  </a:cubicBezTo>
                  <a:cubicBezTo>
                    <a:pt x="12" y="5"/>
                    <a:pt x="12" y="5"/>
                    <a:pt x="12" y="5"/>
                  </a:cubicBezTo>
                  <a:cubicBezTo>
                    <a:pt x="12" y="5"/>
                    <a:pt x="12" y="5"/>
                    <a:pt x="12" y="5"/>
                  </a:cubicBezTo>
                  <a:cubicBezTo>
                    <a:pt x="12" y="5"/>
                    <a:pt x="12" y="5"/>
                    <a:pt x="12" y="5"/>
                  </a:cubicBezTo>
                  <a:cubicBezTo>
                    <a:pt x="12" y="5"/>
                    <a:pt x="12" y="5"/>
                    <a:pt x="12" y="5"/>
                  </a:cubicBezTo>
                  <a:cubicBezTo>
                    <a:pt x="12" y="4"/>
                    <a:pt x="12" y="4"/>
                    <a:pt x="12" y="4"/>
                  </a:cubicBezTo>
                  <a:cubicBezTo>
                    <a:pt x="12" y="4"/>
                    <a:pt x="13" y="4"/>
                    <a:pt x="13" y="4"/>
                  </a:cubicBezTo>
                  <a:cubicBezTo>
                    <a:pt x="13" y="4"/>
                    <a:pt x="13" y="4"/>
                    <a:pt x="13" y="3"/>
                  </a:cubicBezTo>
                  <a:cubicBezTo>
                    <a:pt x="13" y="3"/>
                    <a:pt x="13" y="3"/>
                    <a:pt x="13" y="3"/>
                  </a:cubicBezTo>
                  <a:cubicBezTo>
                    <a:pt x="13" y="3"/>
                    <a:pt x="13" y="3"/>
                    <a:pt x="13" y="3"/>
                  </a:cubicBezTo>
                  <a:cubicBezTo>
                    <a:pt x="13" y="3"/>
                    <a:pt x="13" y="3"/>
                    <a:pt x="13" y="3"/>
                  </a:cubicBezTo>
                  <a:cubicBezTo>
                    <a:pt x="13" y="3"/>
                    <a:pt x="13" y="3"/>
                    <a:pt x="13" y="2"/>
                  </a:cubicBezTo>
                  <a:cubicBezTo>
                    <a:pt x="13" y="2"/>
                    <a:pt x="13" y="2"/>
                    <a:pt x="13" y="2"/>
                  </a:cubicBezTo>
                  <a:cubicBezTo>
                    <a:pt x="13" y="2"/>
                    <a:pt x="13" y="2"/>
                    <a:pt x="13" y="2"/>
                  </a:cubicBezTo>
                  <a:cubicBezTo>
                    <a:pt x="13" y="2"/>
                    <a:pt x="13" y="2"/>
                    <a:pt x="13" y="2"/>
                  </a:cubicBezTo>
                  <a:cubicBezTo>
                    <a:pt x="13" y="2"/>
                    <a:pt x="13" y="1"/>
                    <a:pt x="13" y="1"/>
                  </a:cubicBezTo>
                  <a:cubicBezTo>
                    <a:pt x="13" y="1"/>
                    <a:pt x="13" y="1"/>
                    <a:pt x="12" y="1"/>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9" y="1"/>
                    <a:pt x="9" y="1"/>
                    <a:pt x="9" y="1"/>
                  </a:cubicBezTo>
                  <a:cubicBezTo>
                    <a:pt x="9" y="1"/>
                    <a:pt x="8" y="1"/>
                    <a:pt x="8" y="2"/>
                  </a:cubicBezTo>
                  <a:cubicBezTo>
                    <a:pt x="8" y="2"/>
                    <a:pt x="8" y="2"/>
                    <a:pt x="8" y="2"/>
                  </a:cubicBezTo>
                  <a:cubicBezTo>
                    <a:pt x="8" y="2"/>
                    <a:pt x="7" y="2"/>
                    <a:pt x="7" y="2"/>
                  </a:cubicBezTo>
                  <a:cubicBezTo>
                    <a:pt x="7" y="2"/>
                    <a:pt x="7" y="2"/>
                    <a:pt x="7" y="2"/>
                  </a:cubicBezTo>
                  <a:cubicBezTo>
                    <a:pt x="7" y="2"/>
                    <a:pt x="7" y="2"/>
                    <a:pt x="7" y="2"/>
                  </a:cubicBezTo>
                  <a:cubicBezTo>
                    <a:pt x="2" y="6"/>
                    <a:pt x="2" y="6"/>
                    <a:pt x="2" y="6"/>
                  </a:cubicBezTo>
                  <a:cubicBezTo>
                    <a:pt x="2" y="6"/>
                    <a:pt x="2" y="6"/>
                    <a:pt x="2" y="6"/>
                  </a:cubicBezTo>
                  <a:cubicBezTo>
                    <a:pt x="2" y="6"/>
                    <a:pt x="2" y="6"/>
                    <a:pt x="2" y="6"/>
                  </a:cubicBezTo>
                  <a:cubicBezTo>
                    <a:pt x="2" y="6"/>
                    <a:pt x="2" y="6"/>
                    <a:pt x="2" y="6"/>
                  </a:cubicBezTo>
                  <a:cubicBezTo>
                    <a:pt x="1" y="7"/>
                    <a:pt x="1" y="7"/>
                    <a:pt x="1" y="7"/>
                  </a:cubicBezTo>
                  <a:cubicBezTo>
                    <a:pt x="1" y="7"/>
                    <a:pt x="1" y="7"/>
                    <a:pt x="1" y="7"/>
                  </a:cubicBezTo>
                  <a:cubicBezTo>
                    <a:pt x="1" y="7"/>
                    <a:pt x="1" y="7"/>
                    <a:pt x="1" y="7"/>
                  </a:cubicBezTo>
                  <a:cubicBezTo>
                    <a:pt x="1" y="8"/>
                    <a:pt x="1" y="8"/>
                    <a:pt x="1" y="8"/>
                  </a:cubicBezTo>
                  <a:cubicBezTo>
                    <a:pt x="1" y="8"/>
                    <a:pt x="1" y="8"/>
                    <a:pt x="1" y="8"/>
                  </a:cubicBezTo>
                  <a:cubicBezTo>
                    <a:pt x="1" y="8"/>
                    <a:pt x="1" y="8"/>
                    <a:pt x="1" y="8"/>
                  </a:cubicBezTo>
                  <a:cubicBezTo>
                    <a:pt x="0" y="8"/>
                    <a:pt x="0" y="8"/>
                    <a:pt x="0" y="8"/>
                  </a:cubicBezTo>
                  <a:cubicBezTo>
                    <a:pt x="0" y="8"/>
                    <a:pt x="0" y="8"/>
                    <a:pt x="0" y="8"/>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10"/>
                    <a:pt x="0" y="10"/>
                    <a:pt x="0" y="10"/>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sp>
          <p:nvSpPr>
            <p:cNvPr id="1049426" name="Freeform 49"/>
            <p:cNvSpPr/>
            <p:nvPr/>
          </p:nvSpPr>
          <p:spPr bwMode="auto">
            <a:xfrm>
              <a:off x="1541274" y="5220314"/>
              <a:ext cx="94359" cy="97778"/>
            </a:xfrm>
            <a:custGeom>
              <a:avLst/>
              <a:gdLst>
                <a:gd name="T0" fmla="*/ 3 w 58"/>
                <a:gd name="T1" fmla="*/ 8 h 60"/>
                <a:gd name="T2" fmla="*/ 21 w 58"/>
                <a:gd name="T3" fmla="*/ 32 h 60"/>
                <a:gd name="T4" fmla="*/ 26 w 58"/>
                <a:gd name="T5" fmla="*/ 41 h 60"/>
                <a:gd name="T6" fmla="*/ 17 w 58"/>
                <a:gd name="T7" fmla="*/ 54 h 60"/>
                <a:gd name="T8" fmla="*/ 16 w 58"/>
                <a:gd name="T9" fmla="*/ 56 h 60"/>
                <a:gd name="T10" fmla="*/ 15 w 58"/>
                <a:gd name="T11" fmla="*/ 58 h 60"/>
                <a:gd name="T12" fmla="*/ 14 w 58"/>
                <a:gd name="T13" fmla="*/ 60 h 60"/>
                <a:gd name="T14" fmla="*/ 20 w 58"/>
                <a:gd name="T15" fmla="*/ 60 h 60"/>
                <a:gd name="T16" fmla="*/ 21 w 58"/>
                <a:gd name="T17" fmla="*/ 60 h 60"/>
                <a:gd name="T18" fmla="*/ 22 w 58"/>
                <a:gd name="T19" fmla="*/ 59 h 60"/>
                <a:gd name="T20" fmla="*/ 22 w 58"/>
                <a:gd name="T21" fmla="*/ 59 h 60"/>
                <a:gd name="T22" fmla="*/ 24 w 58"/>
                <a:gd name="T23" fmla="*/ 56 h 60"/>
                <a:gd name="T24" fmla="*/ 33 w 58"/>
                <a:gd name="T25" fmla="*/ 44 h 60"/>
                <a:gd name="T26" fmla="*/ 50 w 58"/>
                <a:gd name="T27" fmla="*/ 28 h 60"/>
                <a:gd name="T28" fmla="*/ 54 w 58"/>
                <a:gd name="T29" fmla="*/ 26 h 60"/>
                <a:gd name="T30" fmla="*/ 55 w 58"/>
                <a:gd name="T31" fmla="*/ 26 h 60"/>
                <a:gd name="T32" fmla="*/ 57 w 58"/>
                <a:gd name="T33" fmla="*/ 25 h 60"/>
                <a:gd name="T34" fmla="*/ 58 w 58"/>
                <a:gd name="T35" fmla="*/ 23 h 60"/>
                <a:gd name="T36" fmla="*/ 58 w 58"/>
                <a:gd name="T37" fmla="*/ 22 h 60"/>
                <a:gd name="T38" fmla="*/ 58 w 58"/>
                <a:gd name="T39" fmla="*/ 21 h 60"/>
                <a:gd name="T40" fmla="*/ 58 w 58"/>
                <a:gd name="T41" fmla="*/ 20 h 60"/>
                <a:gd name="T42" fmla="*/ 58 w 58"/>
                <a:gd name="T43" fmla="*/ 20 h 60"/>
                <a:gd name="T44" fmla="*/ 57 w 58"/>
                <a:gd name="T45" fmla="*/ 19 h 60"/>
                <a:gd name="T46" fmla="*/ 56 w 58"/>
                <a:gd name="T47" fmla="*/ 19 h 60"/>
                <a:gd name="T48" fmla="*/ 54 w 58"/>
                <a:gd name="T49" fmla="*/ 18 h 60"/>
                <a:gd name="T50" fmla="*/ 52 w 58"/>
                <a:gd name="T51" fmla="*/ 19 h 60"/>
                <a:gd name="T52" fmla="*/ 50 w 58"/>
                <a:gd name="T53" fmla="*/ 20 h 60"/>
                <a:gd name="T54" fmla="*/ 39 w 58"/>
                <a:gd name="T55" fmla="*/ 28 h 60"/>
                <a:gd name="T56" fmla="*/ 33 w 58"/>
                <a:gd name="T57" fmla="*/ 32 h 60"/>
                <a:gd name="T58" fmla="*/ 30 w 58"/>
                <a:gd name="T59" fmla="*/ 32 h 60"/>
                <a:gd name="T60" fmla="*/ 25 w 58"/>
                <a:gd name="T61" fmla="*/ 25 h 60"/>
                <a:gd name="T62" fmla="*/ 23 w 58"/>
                <a:gd name="T63" fmla="*/ 22 h 60"/>
                <a:gd name="T64" fmla="*/ 23 w 58"/>
                <a:gd name="T65" fmla="*/ 20 h 60"/>
                <a:gd name="T66" fmla="*/ 24 w 58"/>
                <a:gd name="T67" fmla="*/ 18 h 60"/>
                <a:gd name="T68" fmla="*/ 27 w 58"/>
                <a:gd name="T69" fmla="*/ 15 h 60"/>
                <a:gd name="T70" fmla="*/ 28 w 58"/>
                <a:gd name="T71" fmla="*/ 13 h 60"/>
                <a:gd name="T72" fmla="*/ 29 w 58"/>
                <a:gd name="T73" fmla="*/ 12 h 60"/>
                <a:gd name="T74" fmla="*/ 30 w 58"/>
                <a:gd name="T75" fmla="*/ 10 h 60"/>
                <a:gd name="T76" fmla="*/ 30 w 58"/>
                <a:gd name="T77" fmla="*/ 9 h 60"/>
                <a:gd name="T78" fmla="*/ 29 w 58"/>
                <a:gd name="T79" fmla="*/ 8 h 60"/>
                <a:gd name="T80" fmla="*/ 29 w 58"/>
                <a:gd name="T81" fmla="*/ 7 h 60"/>
                <a:gd name="T82" fmla="*/ 29 w 58"/>
                <a:gd name="T83" fmla="*/ 7 h 60"/>
                <a:gd name="T84" fmla="*/ 28 w 58"/>
                <a:gd name="T85" fmla="*/ 7 h 60"/>
                <a:gd name="T86" fmla="*/ 27 w 58"/>
                <a:gd name="T87" fmla="*/ 7 h 60"/>
                <a:gd name="T88" fmla="*/ 25 w 58"/>
                <a:gd name="T89" fmla="*/ 8 h 60"/>
                <a:gd name="T90" fmla="*/ 24 w 58"/>
                <a:gd name="T91" fmla="*/ 10 h 60"/>
                <a:gd name="T92" fmla="*/ 20 w 58"/>
                <a:gd name="T93" fmla="*/ 16 h 60"/>
                <a:gd name="T94" fmla="*/ 16 w 58"/>
                <a:gd name="T95" fmla="*/ 15 h 60"/>
                <a:gd name="T96" fmla="*/ 10 w 58"/>
                <a:gd name="T97" fmla="*/ 3 h 60"/>
                <a:gd name="T98" fmla="*/ 9 w 58"/>
                <a:gd name="T99" fmla="*/ 2 h 60"/>
                <a:gd name="T100" fmla="*/ 8 w 58"/>
                <a:gd name="T101" fmla="*/ 1 h 60"/>
                <a:gd name="T102" fmla="*/ 7 w 58"/>
                <a:gd name="T103" fmla="*/ 0 h 60"/>
                <a:gd name="T104" fmla="*/ 6 w 58"/>
                <a:gd name="T105" fmla="*/ 0 h 60"/>
                <a:gd name="T106" fmla="*/ 3 w 58"/>
                <a:gd name="T107" fmla="*/ 0 h 60"/>
                <a:gd name="T108" fmla="*/ 0 w 58"/>
                <a:gd name="T109" fmla="*/ 1 h 60"/>
                <a:gd name="T110" fmla="*/ 0 w 58"/>
                <a:gd name="T111"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0">
                  <a:moveTo>
                    <a:pt x="0" y="4"/>
                  </a:moveTo>
                  <a:cubicBezTo>
                    <a:pt x="1" y="5"/>
                    <a:pt x="1" y="5"/>
                    <a:pt x="1" y="6"/>
                  </a:cubicBezTo>
                  <a:cubicBezTo>
                    <a:pt x="2" y="6"/>
                    <a:pt x="2" y="6"/>
                    <a:pt x="2" y="6"/>
                  </a:cubicBezTo>
                  <a:cubicBezTo>
                    <a:pt x="2" y="6"/>
                    <a:pt x="2" y="6"/>
                    <a:pt x="2" y="6"/>
                  </a:cubicBezTo>
                  <a:cubicBezTo>
                    <a:pt x="2" y="7"/>
                    <a:pt x="3" y="7"/>
                    <a:pt x="3" y="8"/>
                  </a:cubicBezTo>
                  <a:cubicBezTo>
                    <a:pt x="3" y="9"/>
                    <a:pt x="4" y="9"/>
                    <a:pt x="4" y="10"/>
                  </a:cubicBezTo>
                  <a:cubicBezTo>
                    <a:pt x="5" y="11"/>
                    <a:pt x="6" y="12"/>
                    <a:pt x="7" y="14"/>
                  </a:cubicBezTo>
                  <a:cubicBezTo>
                    <a:pt x="8" y="15"/>
                    <a:pt x="8" y="15"/>
                    <a:pt x="8" y="15"/>
                  </a:cubicBezTo>
                  <a:cubicBezTo>
                    <a:pt x="10" y="18"/>
                    <a:pt x="13" y="21"/>
                    <a:pt x="15" y="25"/>
                  </a:cubicBezTo>
                  <a:cubicBezTo>
                    <a:pt x="17" y="27"/>
                    <a:pt x="19" y="29"/>
                    <a:pt x="21" y="32"/>
                  </a:cubicBezTo>
                  <a:cubicBezTo>
                    <a:pt x="22" y="34"/>
                    <a:pt x="22" y="34"/>
                    <a:pt x="22" y="34"/>
                  </a:cubicBezTo>
                  <a:cubicBezTo>
                    <a:pt x="24" y="36"/>
                    <a:pt x="24" y="36"/>
                    <a:pt x="24" y="36"/>
                  </a:cubicBezTo>
                  <a:cubicBezTo>
                    <a:pt x="24" y="37"/>
                    <a:pt x="24" y="37"/>
                    <a:pt x="24" y="37"/>
                  </a:cubicBezTo>
                  <a:cubicBezTo>
                    <a:pt x="25" y="38"/>
                    <a:pt x="25" y="38"/>
                    <a:pt x="25" y="38"/>
                  </a:cubicBezTo>
                  <a:cubicBezTo>
                    <a:pt x="26" y="41"/>
                    <a:pt x="26" y="41"/>
                    <a:pt x="26" y="41"/>
                  </a:cubicBezTo>
                  <a:cubicBezTo>
                    <a:pt x="24" y="45"/>
                    <a:pt x="24" y="45"/>
                    <a:pt x="24" y="45"/>
                  </a:cubicBezTo>
                  <a:cubicBezTo>
                    <a:pt x="20" y="51"/>
                    <a:pt x="20" y="51"/>
                    <a:pt x="20" y="51"/>
                  </a:cubicBezTo>
                  <a:cubicBezTo>
                    <a:pt x="19" y="52"/>
                    <a:pt x="19" y="52"/>
                    <a:pt x="19" y="52"/>
                  </a:cubicBezTo>
                  <a:cubicBezTo>
                    <a:pt x="19" y="52"/>
                    <a:pt x="19" y="52"/>
                    <a:pt x="19" y="52"/>
                  </a:cubicBezTo>
                  <a:cubicBezTo>
                    <a:pt x="17" y="54"/>
                    <a:pt x="17" y="54"/>
                    <a:pt x="17" y="54"/>
                  </a:cubicBezTo>
                  <a:cubicBezTo>
                    <a:pt x="17" y="54"/>
                    <a:pt x="17" y="54"/>
                    <a:pt x="17" y="54"/>
                  </a:cubicBezTo>
                  <a:cubicBezTo>
                    <a:pt x="16" y="55"/>
                    <a:pt x="16" y="55"/>
                    <a:pt x="16" y="55"/>
                  </a:cubicBezTo>
                  <a:cubicBezTo>
                    <a:pt x="16" y="55"/>
                    <a:pt x="16" y="55"/>
                    <a:pt x="16" y="55"/>
                  </a:cubicBezTo>
                  <a:cubicBezTo>
                    <a:pt x="16" y="56"/>
                    <a:pt x="16" y="56"/>
                    <a:pt x="16" y="56"/>
                  </a:cubicBezTo>
                  <a:cubicBezTo>
                    <a:pt x="16" y="56"/>
                    <a:pt x="16" y="56"/>
                    <a:pt x="16" y="56"/>
                  </a:cubicBezTo>
                  <a:cubicBezTo>
                    <a:pt x="15" y="57"/>
                    <a:pt x="15" y="57"/>
                    <a:pt x="15" y="57"/>
                  </a:cubicBezTo>
                  <a:cubicBezTo>
                    <a:pt x="15" y="57"/>
                    <a:pt x="15" y="57"/>
                    <a:pt x="15" y="57"/>
                  </a:cubicBezTo>
                  <a:cubicBezTo>
                    <a:pt x="15" y="57"/>
                    <a:pt x="15" y="57"/>
                    <a:pt x="15" y="57"/>
                  </a:cubicBezTo>
                  <a:cubicBezTo>
                    <a:pt x="15" y="58"/>
                    <a:pt x="15" y="58"/>
                    <a:pt x="15" y="58"/>
                  </a:cubicBezTo>
                  <a:cubicBezTo>
                    <a:pt x="15" y="58"/>
                    <a:pt x="15" y="58"/>
                    <a:pt x="15" y="58"/>
                  </a:cubicBezTo>
                  <a:cubicBezTo>
                    <a:pt x="15" y="59"/>
                    <a:pt x="15" y="59"/>
                    <a:pt x="15" y="59"/>
                  </a:cubicBezTo>
                  <a:cubicBezTo>
                    <a:pt x="14" y="59"/>
                    <a:pt x="14" y="59"/>
                    <a:pt x="14" y="59"/>
                  </a:cubicBezTo>
                  <a:cubicBezTo>
                    <a:pt x="14" y="60"/>
                    <a:pt x="14" y="60"/>
                    <a:pt x="14" y="60"/>
                  </a:cubicBezTo>
                  <a:cubicBezTo>
                    <a:pt x="14" y="60"/>
                    <a:pt x="14" y="60"/>
                    <a:pt x="14" y="60"/>
                  </a:cubicBezTo>
                  <a:cubicBezTo>
                    <a:pt x="14" y="60"/>
                    <a:pt x="14" y="60"/>
                    <a:pt x="14" y="60"/>
                  </a:cubicBezTo>
                  <a:cubicBezTo>
                    <a:pt x="14" y="60"/>
                    <a:pt x="14" y="60"/>
                    <a:pt x="14" y="60"/>
                  </a:cubicBezTo>
                  <a:cubicBezTo>
                    <a:pt x="14" y="60"/>
                    <a:pt x="14" y="60"/>
                    <a:pt x="14" y="60"/>
                  </a:cubicBezTo>
                  <a:cubicBezTo>
                    <a:pt x="15" y="60"/>
                    <a:pt x="15" y="60"/>
                    <a:pt x="15" y="60"/>
                  </a:cubicBezTo>
                  <a:cubicBezTo>
                    <a:pt x="20" y="60"/>
                    <a:pt x="20" y="60"/>
                    <a:pt x="20" y="60"/>
                  </a:cubicBezTo>
                  <a:cubicBezTo>
                    <a:pt x="20" y="60"/>
                    <a:pt x="20" y="60"/>
                    <a:pt x="20" y="60"/>
                  </a:cubicBezTo>
                  <a:cubicBezTo>
                    <a:pt x="20" y="60"/>
                    <a:pt x="20" y="60"/>
                    <a:pt x="20" y="60"/>
                  </a:cubicBezTo>
                  <a:cubicBezTo>
                    <a:pt x="20" y="60"/>
                    <a:pt x="20" y="60"/>
                    <a:pt x="20" y="60"/>
                  </a:cubicBezTo>
                  <a:cubicBezTo>
                    <a:pt x="20" y="60"/>
                    <a:pt x="20" y="60"/>
                    <a:pt x="20" y="60"/>
                  </a:cubicBezTo>
                  <a:cubicBezTo>
                    <a:pt x="21" y="60"/>
                    <a:pt x="21" y="60"/>
                    <a:pt x="21" y="60"/>
                  </a:cubicBezTo>
                  <a:cubicBezTo>
                    <a:pt x="21" y="60"/>
                    <a:pt x="21" y="60"/>
                    <a:pt x="21" y="60"/>
                  </a:cubicBezTo>
                  <a:cubicBezTo>
                    <a:pt x="21" y="60"/>
                    <a:pt x="21" y="60"/>
                    <a:pt x="21" y="60"/>
                  </a:cubicBezTo>
                  <a:cubicBezTo>
                    <a:pt x="21" y="60"/>
                    <a:pt x="21" y="60"/>
                    <a:pt x="21" y="60"/>
                  </a:cubicBezTo>
                  <a:cubicBezTo>
                    <a:pt x="21" y="60"/>
                    <a:pt x="21" y="60"/>
                    <a:pt x="21" y="60"/>
                  </a:cubicBezTo>
                  <a:cubicBezTo>
                    <a:pt x="21" y="60"/>
                    <a:pt x="21" y="60"/>
                    <a:pt x="21" y="60"/>
                  </a:cubicBezTo>
                  <a:cubicBezTo>
                    <a:pt x="22" y="59"/>
                    <a:pt x="22" y="59"/>
                    <a:pt x="22" y="59"/>
                  </a:cubicBezTo>
                  <a:cubicBezTo>
                    <a:pt x="22" y="59"/>
                    <a:pt x="22" y="59"/>
                    <a:pt x="22" y="59"/>
                  </a:cubicBezTo>
                  <a:cubicBezTo>
                    <a:pt x="22" y="59"/>
                    <a:pt x="22" y="59"/>
                    <a:pt x="22" y="59"/>
                  </a:cubicBezTo>
                  <a:cubicBezTo>
                    <a:pt x="22" y="59"/>
                    <a:pt x="22" y="59"/>
                    <a:pt x="22" y="59"/>
                  </a:cubicBezTo>
                  <a:cubicBezTo>
                    <a:pt x="22" y="59"/>
                    <a:pt x="22" y="59"/>
                    <a:pt x="22" y="59"/>
                  </a:cubicBezTo>
                  <a:cubicBezTo>
                    <a:pt x="22" y="59"/>
                    <a:pt x="22" y="59"/>
                    <a:pt x="22" y="59"/>
                  </a:cubicBezTo>
                  <a:cubicBezTo>
                    <a:pt x="23" y="58"/>
                    <a:pt x="23" y="58"/>
                    <a:pt x="23" y="58"/>
                  </a:cubicBezTo>
                  <a:cubicBezTo>
                    <a:pt x="23" y="58"/>
                    <a:pt x="23" y="58"/>
                    <a:pt x="23" y="58"/>
                  </a:cubicBezTo>
                  <a:cubicBezTo>
                    <a:pt x="23" y="57"/>
                    <a:pt x="23" y="57"/>
                    <a:pt x="23" y="57"/>
                  </a:cubicBezTo>
                  <a:cubicBezTo>
                    <a:pt x="23" y="57"/>
                    <a:pt x="23" y="57"/>
                    <a:pt x="23" y="57"/>
                  </a:cubicBezTo>
                  <a:cubicBezTo>
                    <a:pt x="24" y="56"/>
                    <a:pt x="24" y="56"/>
                    <a:pt x="24" y="56"/>
                  </a:cubicBezTo>
                  <a:cubicBezTo>
                    <a:pt x="24" y="56"/>
                    <a:pt x="24" y="56"/>
                    <a:pt x="24" y="56"/>
                  </a:cubicBezTo>
                  <a:cubicBezTo>
                    <a:pt x="24" y="56"/>
                    <a:pt x="24" y="56"/>
                    <a:pt x="24" y="56"/>
                  </a:cubicBezTo>
                  <a:cubicBezTo>
                    <a:pt x="28" y="49"/>
                    <a:pt x="28" y="49"/>
                    <a:pt x="28" y="49"/>
                  </a:cubicBezTo>
                  <a:cubicBezTo>
                    <a:pt x="31" y="46"/>
                    <a:pt x="31" y="46"/>
                    <a:pt x="31" y="46"/>
                  </a:cubicBezTo>
                  <a:cubicBezTo>
                    <a:pt x="33" y="44"/>
                    <a:pt x="33" y="44"/>
                    <a:pt x="33" y="44"/>
                  </a:cubicBezTo>
                  <a:cubicBezTo>
                    <a:pt x="35" y="41"/>
                    <a:pt x="35" y="41"/>
                    <a:pt x="35" y="41"/>
                  </a:cubicBezTo>
                  <a:cubicBezTo>
                    <a:pt x="38" y="38"/>
                    <a:pt x="38" y="38"/>
                    <a:pt x="38" y="38"/>
                  </a:cubicBezTo>
                  <a:cubicBezTo>
                    <a:pt x="43" y="33"/>
                    <a:pt x="43" y="33"/>
                    <a:pt x="43" y="33"/>
                  </a:cubicBezTo>
                  <a:cubicBezTo>
                    <a:pt x="48" y="29"/>
                    <a:pt x="48" y="29"/>
                    <a:pt x="48" y="29"/>
                  </a:cubicBezTo>
                  <a:cubicBezTo>
                    <a:pt x="50" y="28"/>
                    <a:pt x="50" y="28"/>
                    <a:pt x="50" y="28"/>
                  </a:cubicBezTo>
                  <a:cubicBezTo>
                    <a:pt x="50" y="28"/>
                    <a:pt x="50" y="28"/>
                    <a:pt x="50" y="28"/>
                  </a:cubicBezTo>
                  <a:cubicBezTo>
                    <a:pt x="50" y="28"/>
                    <a:pt x="51" y="28"/>
                    <a:pt x="51" y="27"/>
                  </a:cubicBezTo>
                  <a:cubicBezTo>
                    <a:pt x="51" y="27"/>
                    <a:pt x="51" y="27"/>
                    <a:pt x="51" y="27"/>
                  </a:cubicBezTo>
                  <a:cubicBezTo>
                    <a:pt x="54" y="26"/>
                    <a:pt x="54" y="26"/>
                    <a:pt x="54" y="26"/>
                  </a:cubicBezTo>
                  <a:cubicBezTo>
                    <a:pt x="54" y="26"/>
                    <a:pt x="54" y="26"/>
                    <a:pt x="54"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7" y="25"/>
                    <a:pt x="57" y="25"/>
                    <a:pt x="57" y="25"/>
                  </a:cubicBezTo>
                  <a:cubicBezTo>
                    <a:pt x="57" y="25"/>
                    <a:pt x="57" y="25"/>
                    <a:pt x="57" y="25"/>
                  </a:cubicBezTo>
                  <a:cubicBezTo>
                    <a:pt x="57" y="25"/>
                    <a:pt x="57" y="25"/>
                    <a:pt x="57" y="25"/>
                  </a:cubicBezTo>
                  <a:cubicBezTo>
                    <a:pt x="57" y="25"/>
                    <a:pt x="57" y="25"/>
                    <a:pt x="57" y="25"/>
                  </a:cubicBezTo>
                  <a:cubicBezTo>
                    <a:pt x="57" y="24"/>
                    <a:pt x="57" y="24"/>
                    <a:pt x="57" y="24"/>
                  </a:cubicBezTo>
                  <a:cubicBezTo>
                    <a:pt x="57" y="24"/>
                    <a:pt x="57" y="24"/>
                    <a:pt x="57" y="24"/>
                  </a:cubicBezTo>
                  <a:cubicBezTo>
                    <a:pt x="58" y="23"/>
                    <a:pt x="58" y="23"/>
                    <a:pt x="58" y="23"/>
                  </a:cubicBezTo>
                  <a:cubicBezTo>
                    <a:pt x="58" y="23"/>
                    <a:pt x="58" y="23"/>
                    <a:pt x="58" y="23"/>
                  </a:cubicBezTo>
                  <a:cubicBezTo>
                    <a:pt x="58" y="23"/>
                    <a:pt x="58" y="23"/>
                    <a:pt x="58" y="23"/>
                  </a:cubicBezTo>
                  <a:cubicBezTo>
                    <a:pt x="58" y="22"/>
                    <a:pt x="58" y="22"/>
                    <a:pt x="58" y="22"/>
                  </a:cubicBezTo>
                  <a:cubicBezTo>
                    <a:pt x="58" y="22"/>
                    <a:pt x="58" y="22"/>
                    <a:pt x="58" y="22"/>
                  </a:cubicBezTo>
                  <a:cubicBezTo>
                    <a:pt x="58" y="22"/>
                    <a:pt x="58" y="22"/>
                    <a:pt x="58" y="22"/>
                  </a:cubicBezTo>
                  <a:cubicBezTo>
                    <a:pt x="58" y="22"/>
                    <a:pt x="58" y="22"/>
                    <a:pt x="58" y="22"/>
                  </a:cubicBezTo>
                  <a:cubicBezTo>
                    <a:pt x="58" y="22"/>
                    <a:pt x="58" y="22"/>
                    <a:pt x="58" y="22"/>
                  </a:cubicBezTo>
                  <a:cubicBezTo>
                    <a:pt x="58" y="22"/>
                    <a:pt x="58" y="22"/>
                    <a:pt x="58" y="22"/>
                  </a:cubicBezTo>
                  <a:cubicBezTo>
                    <a:pt x="58" y="21"/>
                    <a:pt x="58" y="21"/>
                    <a:pt x="58" y="21"/>
                  </a:cubicBezTo>
                  <a:cubicBezTo>
                    <a:pt x="58" y="21"/>
                    <a:pt x="58" y="21"/>
                    <a:pt x="58" y="21"/>
                  </a:cubicBezTo>
                  <a:cubicBezTo>
                    <a:pt x="58" y="21"/>
                    <a:pt x="58" y="21"/>
                    <a:pt x="58" y="21"/>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19"/>
                    <a:pt x="58" y="19"/>
                    <a:pt x="58" y="19"/>
                  </a:cubicBezTo>
                  <a:cubicBezTo>
                    <a:pt x="58" y="19"/>
                    <a:pt x="58" y="19"/>
                    <a:pt x="58" y="19"/>
                  </a:cubicBezTo>
                  <a:cubicBezTo>
                    <a:pt x="57" y="19"/>
                    <a:pt x="57" y="19"/>
                    <a:pt x="57" y="19"/>
                  </a:cubicBezTo>
                  <a:cubicBezTo>
                    <a:pt x="57" y="19"/>
                    <a:pt x="57" y="19"/>
                    <a:pt x="57" y="19"/>
                  </a:cubicBezTo>
                  <a:cubicBezTo>
                    <a:pt x="57" y="19"/>
                    <a:pt x="57" y="19"/>
                    <a:pt x="57" y="19"/>
                  </a:cubicBezTo>
                  <a:cubicBezTo>
                    <a:pt x="57" y="19"/>
                    <a:pt x="57" y="19"/>
                    <a:pt x="57" y="19"/>
                  </a:cubicBezTo>
                  <a:cubicBezTo>
                    <a:pt x="57" y="19"/>
                    <a:pt x="57" y="19"/>
                    <a:pt x="57" y="19"/>
                  </a:cubicBezTo>
                  <a:cubicBezTo>
                    <a:pt x="56" y="19"/>
                    <a:pt x="56" y="19"/>
                    <a:pt x="56" y="19"/>
                  </a:cubicBezTo>
                  <a:cubicBezTo>
                    <a:pt x="56" y="19"/>
                    <a:pt x="56" y="19"/>
                    <a:pt x="56" y="19"/>
                  </a:cubicBezTo>
                  <a:cubicBezTo>
                    <a:pt x="56" y="19"/>
                    <a:pt x="56" y="19"/>
                    <a:pt x="56" y="19"/>
                  </a:cubicBezTo>
                  <a:cubicBezTo>
                    <a:pt x="56" y="18"/>
                    <a:pt x="56" y="18"/>
                    <a:pt x="56" y="18"/>
                  </a:cubicBezTo>
                  <a:cubicBezTo>
                    <a:pt x="56" y="18"/>
                    <a:pt x="56" y="18"/>
                    <a:pt x="55" y="18"/>
                  </a:cubicBezTo>
                  <a:cubicBezTo>
                    <a:pt x="55" y="18"/>
                    <a:pt x="55" y="18"/>
                    <a:pt x="55" y="18"/>
                  </a:cubicBezTo>
                  <a:cubicBezTo>
                    <a:pt x="55" y="18"/>
                    <a:pt x="55" y="18"/>
                    <a:pt x="55" y="18"/>
                  </a:cubicBezTo>
                  <a:cubicBezTo>
                    <a:pt x="54" y="18"/>
                    <a:pt x="54" y="18"/>
                    <a:pt x="54" y="18"/>
                  </a:cubicBezTo>
                  <a:cubicBezTo>
                    <a:pt x="54" y="18"/>
                    <a:pt x="54" y="18"/>
                    <a:pt x="54" y="18"/>
                  </a:cubicBezTo>
                  <a:cubicBezTo>
                    <a:pt x="54" y="18"/>
                    <a:pt x="54" y="18"/>
                    <a:pt x="54" y="18"/>
                  </a:cubicBezTo>
                  <a:cubicBezTo>
                    <a:pt x="54" y="18"/>
                    <a:pt x="53" y="19"/>
                    <a:pt x="53" y="19"/>
                  </a:cubicBezTo>
                  <a:cubicBezTo>
                    <a:pt x="53" y="19"/>
                    <a:pt x="53" y="19"/>
                    <a:pt x="53" y="19"/>
                  </a:cubicBezTo>
                  <a:cubicBezTo>
                    <a:pt x="52" y="19"/>
                    <a:pt x="52" y="19"/>
                    <a:pt x="52" y="19"/>
                  </a:cubicBezTo>
                  <a:cubicBezTo>
                    <a:pt x="52" y="19"/>
                    <a:pt x="52" y="19"/>
                    <a:pt x="52" y="19"/>
                  </a:cubicBezTo>
                  <a:cubicBezTo>
                    <a:pt x="52" y="19"/>
                    <a:pt x="52" y="19"/>
                    <a:pt x="52" y="19"/>
                  </a:cubicBezTo>
                  <a:cubicBezTo>
                    <a:pt x="51" y="20"/>
                    <a:pt x="51" y="20"/>
                    <a:pt x="51" y="20"/>
                  </a:cubicBezTo>
                  <a:cubicBezTo>
                    <a:pt x="51" y="20"/>
                    <a:pt x="51" y="20"/>
                    <a:pt x="51" y="20"/>
                  </a:cubicBezTo>
                  <a:cubicBezTo>
                    <a:pt x="50" y="20"/>
                    <a:pt x="50" y="20"/>
                    <a:pt x="50" y="20"/>
                  </a:cubicBezTo>
                  <a:cubicBezTo>
                    <a:pt x="50" y="20"/>
                    <a:pt x="50" y="20"/>
                    <a:pt x="50" y="20"/>
                  </a:cubicBezTo>
                  <a:cubicBezTo>
                    <a:pt x="49" y="20"/>
                    <a:pt x="49" y="21"/>
                    <a:pt x="48" y="21"/>
                  </a:cubicBezTo>
                  <a:cubicBezTo>
                    <a:pt x="48" y="21"/>
                    <a:pt x="48" y="21"/>
                    <a:pt x="47" y="22"/>
                  </a:cubicBezTo>
                  <a:cubicBezTo>
                    <a:pt x="46" y="23"/>
                    <a:pt x="45" y="24"/>
                    <a:pt x="43" y="25"/>
                  </a:cubicBezTo>
                  <a:cubicBezTo>
                    <a:pt x="39" y="28"/>
                    <a:pt x="39" y="28"/>
                    <a:pt x="39" y="28"/>
                  </a:cubicBezTo>
                  <a:cubicBezTo>
                    <a:pt x="39" y="29"/>
                    <a:pt x="38" y="29"/>
                    <a:pt x="37" y="30"/>
                  </a:cubicBezTo>
                  <a:cubicBezTo>
                    <a:pt x="35" y="32"/>
                    <a:pt x="35" y="32"/>
                    <a:pt x="35" y="32"/>
                  </a:cubicBezTo>
                  <a:cubicBezTo>
                    <a:pt x="34" y="32"/>
                    <a:pt x="34" y="32"/>
                    <a:pt x="34" y="32"/>
                  </a:cubicBezTo>
                  <a:cubicBezTo>
                    <a:pt x="34" y="32"/>
                    <a:pt x="34" y="32"/>
                    <a:pt x="34" y="32"/>
                  </a:cubicBezTo>
                  <a:cubicBezTo>
                    <a:pt x="33" y="32"/>
                    <a:pt x="33" y="32"/>
                    <a:pt x="33" y="32"/>
                  </a:cubicBezTo>
                  <a:cubicBezTo>
                    <a:pt x="33" y="32"/>
                    <a:pt x="33" y="32"/>
                    <a:pt x="33" y="32"/>
                  </a:cubicBezTo>
                  <a:cubicBezTo>
                    <a:pt x="32" y="32"/>
                    <a:pt x="32" y="32"/>
                    <a:pt x="32" y="32"/>
                  </a:cubicBezTo>
                  <a:cubicBezTo>
                    <a:pt x="31" y="32"/>
                    <a:pt x="31" y="32"/>
                    <a:pt x="31" y="32"/>
                  </a:cubicBezTo>
                  <a:cubicBezTo>
                    <a:pt x="31" y="32"/>
                    <a:pt x="31" y="32"/>
                    <a:pt x="31" y="32"/>
                  </a:cubicBezTo>
                  <a:cubicBezTo>
                    <a:pt x="30" y="32"/>
                    <a:pt x="30" y="32"/>
                    <a:pt x="30" y="32"/>
                  </a:cubicBezTo>
                  <a:cubicBezTo>
                    <a:pt x="30" y="31"/>
                    <a:pt x="30" y="31"/>
                    <a:pt x="30" y="31"/>
                  </a:cubicBezTo>
                  <a:cubicBezTo>
                    <a:pt x="29" y="30"/>
                    <a:pt x="29" y="30"/>
                    <a:pt x="29" y="30"/>
                  </a:cubicBezTo>
                  <a:cubicBezTo>
                    <a:pt x="28" y="29"/>
                    <a:pt x="28" y="29"/>
                    <a:pt x="27" y="28"/>
                  </a:cubicBezTo>
                  <a:cubicBezTo>
                    <a:pt x="27" y="27"/>
                    <a:pt x="26" y="26"/>
                    <a:pt x="25" y="25"/>
                  </a:cubicBezTo>
                  <a:cubicBezTo>
                    <a:pt x="25" y="25"/>
                    <a:pt x="25" y="25"/>
                    <a:pt x="25" y="25"/>
                  </a:cubicBezTo>
                  <a:cubicBezTo>
                    <a:pt x="24" y="24"/>
                    <a:pt x="24" y="24"/>
                    <a:pt x="24" y="24"/>
                  </a:cubicBezTo>
                  <a:cubicBezTo>
                    <a:pt x="24" y="23"/>
                    <a:pt x="24" y="23"/>
                    <a:pt x="24" y="23"/>
                  </a:cubicBezTo>
                  <a:cubicBezTo>
                    <a:pt x="24" y="23"/>
                    <a:pt x="24" y="23"/>
                    <a:pt x="24" y="23"/>
                  </a:cubicBezTo>
                  <a:cubicBezTo>
                    <a:pt x="24" y="23"/>
                    <a:pt x="24" y="23"/>
                    <a:pt x="24" y="23"/>
                  </a:cubicBezTo>
                  <a:cubicBezTo>
                    <a:pt x="23" y="22"/>
                    <a:pt x="23" y="22"/>
                    <a:pt x="23" y="22"/>
                  </a:cubicBezTo>
                  <a:cubicBezTo>
                    <a:pt x="23" y="22"/>
                    <a:pt x="23" y="22"/>
                    <a:pt x="23" y="22"/>
                  </a:cubicBezTo>
                  <a:cubicBezTo>
                    <a:pt x="23" y="21"/>
                    <a:pt x="23" y="21"/>
                    <a:pt x="23" y="21"/>
                  </a:cubicBezTo>
                  <a:cubicBezTo>
                    <a:pt x="23" y="21"/>
                    <a:pt x="23" y="21"/>
                    <a:pt x="23" y="21"/>
                  </a:cubicBezTo>
                  <a:cubicBezTo>
                    <a:pt x="23" y="21"/>
                    <a:pt x="23" y="21"/>
                    <a:pt x="23" y="21"/>
                  </a:cubicBezTo>
                  <a:cubicBezTo>
                    <a:pt x="23" y="20"/>
                    <a:pt x="23" y="20"/>
                    <a:pt x="23" y="20"/>
                  </a:cubicBezTo>
                  <a:cubicBezTo>
                    <a:pt x="23" y="20"/>
                    <a:pt x="23" y="20"/>
                    <a:pt x="23" y="20"/>
                  </a:cubicBezTo>
                  <a:cubicBezTo>
                    <a:pt x="23" y="19"/>
                    <a:pt x="23" y="19"/>
                    <a:pt x="23" y="19"/>
                  </a:cubicBezTo>
                  <a:cubicBezTo>
                    <a:pt x="24" y="19"/>
                    <a:pt x="24" y="19"/>
                    <a:pt x="24" y="19"/>
                  </a:cubicBezTo>
                  <a:cubicBezTo>
                    <a:pt x="24" y="18"/>
                    <a:pt x="24" y="18"/>
                    <a:pt x="24" y="18"/>
                  </a:cubicBezTo>
                  <a:cubicBezTo>
                    <a:pt x="24" y="18"/>
                    <a:pt x="24" y="18"/>
                    <a:pt x="24" y="18"/>
                  </a:cubicBezTo>
                  <a:cubicBezTo>
                    <a:pt x="24" y="17"/>
                    <a:pt x="24" y="17"/>
                    <a:pt x="24" y="17"/>
                  </a:cubicBezTo>
                  <a:cubicBezTo>
                    <a:pt x="25" y="17"/>
                    <a:pt x="25" y="17"/>
                    <a:pt x="25" y="17"/>
                  </a:cubicBezTo>
                  <a:cubicBezTo>
                    <a:pt x="26" y="16"/>
                    <a:pt x="26" y="16"/>
                    <a:pt x="26" y="16"/>
                  </a:cubicBezTo>
                  <a:cubicBezTo>
                    <a:pt x="26" y="16"/>
                    <a:pt x="26" y="16"/>
                    <a:pt x="26" y="15"/>
                  </a:cubicBezTo>
                  <a:cubicBezTo>
                    <a:pt x="26" y="15"/>
                    <a:pt x="27" y="15"/>
                    <a:pt x="27" y="15"/>
                  </a:cubicBezTo>
                  <a:cubicBezTo>
                    <a:pt x="27" y="15"/>
                    <a:pt x="27" y="15"/>
                    <a:pt x="27" y="15"/>
                  </a:cubicBezTo>
                  <a:cubicBezTo>
                    <a:pt x="27" y="14"/>
                    <a:pt x="27" y="14"/>
                    <a:pt x="27" y="14"/>
                  </a:cubicBezTo>
                  <a:cubicBezTo>
                    <a:pt x="27" y="14"/>
                    <a:pt x="27" y="14"/>
                    <a:pt x="27" y="14"/>
                  </a:cubicBezTo>
                  <a:cubicBezTo>
                    <a:pt x="28" y="13"/>
                    <a:pt x="28" y="13"/>
                    <a:pt x="28" y="13"/>
                  </a:cubicBezTo>
                  <a:cubicBezTo>
                    <a:pt x="28" y="13"/>
                    <a:pt x="28" y="13"/>
                    <a:pt x="28" y="13"/>
                  </a:cubicBezTo>
                  <a:cubicBezTo>
                    <a:pt x="28" y="13"/>
                    <a:pt x="28" y="13"/>
                    <a:pt x="28" y="13"/>
                  </a:cubicBezTo>
                  <a:cubicBezTo>
                    <a:pt x="28" y="13"/>
                    <a:pt x="28" y="13"/>
                    <a:pt x="28" y="13"/>
                  </a:cubicBezTo>
                  <a:cubicBezTo>
                    <a:pt x="29" y="13"/>
                    <a:pt x="29" y="13"/>
                    <a:pt x="29" y="13"/>
                  </a:cubicBezTo>
                  <a:cubicBezTo>
                    <a:pt x="29" y="12"/>
                    <a:pt x="29" y="12"/>
                    <a:pt x="29" y="12"/>
                  </a:cubicBezTo>
                  <a:cubicBezTo>
                    <a:pt x="29" y="12"/>
                    <a:pt x="29" y="12"/>
                    <a:pt x="29" y="12"/>
                  </a:cubicBezTo>
                  <a:cubicBezTo>
                    <a:pt x="29" y="11"/>
                    <a:pt x="29" y="11"/>
                    <a:pt x="29" y="11"/>
                  </a:cubicBezTo>
                  <a:cubicBezTo>
                    <a:pt x="29" y="11"/>
                    <a:pt x="29" y="11"/>
                    <a:pt x="29" y="11"/>
                  </a:cubicBezTo>
                  <a:cubicBezTo>
                    <a:pt x="29" y="11"/>
                    <a:pt x="29" y="11"/>
                    <a:pt x="29" y="11"/>
                  </a:cubicBezTo>
                  <a:cubicBezTo>
                    <a:pt x="29" y="11"/>
                    <a:pt x="29" y="11"/>
                    <a:pt x="29" y="11"/>
                  </a:cubicBezTo>
                  <a:cubicBezTo>
                    <a:pt x="30" y="10"/>
                    <a:pt x="30" y="10"/>
                    <a:pt x="30" y="10"/>
                  </a:cubicBezTo>
                  <a:cubicBezTo>
                    <a:pt x="30" y="9"/>
                    <a:pt x="30" y="9"/>
                    <a:pt x="30" y="9"/>
                  </a:cubicBezTo>
                  <a:cubicBezTo>
                    <a:pt x="30" y="9"/>
                    <a:pt x="30" y="9"/>
                    <a:pt x="30" y="9"/>
                  </a:cubicBezTo>
                  <a:cubicBezTo>
                    <a:pt x="30" y="9"/>
                    <a:pt x="30" y="9"/>
                    <a:pt x="30" y="9"/>
                  </a:cubicBezTo>
                  <a:cubicBezTo>
                    <a:pt x="30" y="9"/>
                    <a:pt x="30" y="9"/>
                    <a:pt x="30" y="9"/>
                  </a:cubicBezTo>
                  <a:cubicBezTo>
                    <a:pt x="30" y="9"/>
                    <a:pt x="30" y="9"/>
                    <a:pt x="30" y="9"/>
                  </a:cubicBezTo>
                  <a:cubicBezTo>
                    <a:pt x="30" y="9"/>
                    <a:pt x="30" y="9"/>
                    <a:pt x="30" y="9"/>
                  </a:cubicBezTo>
                  <a:cubicBezTo>
                    <a:pt x="30" y="8"/>
                    <a:pt x="30" y="8"/>
                    <a:pt x="30" y="8"/>
                  </a:cubicBezTo>
                  <a:cubicBezTo>
                    <a:pt x="30" y="8"/>
                    <a:pt x="30" y="8"/>
                    <a:pt x="30" y="8"/>
                  </a:cubicBezTo>
                  <a:cubicBezTo>
                    <a:pt x="30"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7" y="7"/>
                    <a:pt x="27" y="7"/>
                    <a:pt x="27" y="7"/>
                  </a:cubicBezTo>
                  <a:cubicBezTo>
                    <a:pt x="27" y="7"/>
                    <a:pt x="27" y="7"/>
                    <a:pt x="27" y="7"/>
                  </a:cubicBezTo>
                  <a:cubicBezTo>
                    <a:pt x="27" y="8"/>
                    <a:pt x="27" y="8"/>
                    <a:pt x="27" y="8"/>
                  </a:cubicBezTo>
                  <a:cubicBezTo>
                    <a:pt x="26" y="8"/>
                    <a:pt x="26" y="8"/>
                    <a:pt x="26" y="8"/>
                  </a:cubicBezTo>
                  <a:cubicBezTo>
                    <a:pt x="26" y="8"/>
                    <a:pt x="26" y="8"/>
                    <a:pt x="26" y="8"/>
                  </a:cubicBezTo>
                  <a:cubicBezTo>
                    <a:pt x="25" y="8"/>
                    <a:pt x="25" y="8"/>
                    <a:pt x="25" y="8"/>
                  </a:cubicBezTo>
                  <a:cubicBezTo>
                    <a:pt x="25" y="8"/>
                    <a:pt x="25" y="8"/>
                    <a:pt x="25" y="8"/>
                  </a:cubicBezTo>
                  <a:cubicBezTo>
                    <a:pt x="25" y="9"/>
                    <a:pt x="25" y="9"/>
                    <a:pt x="25" y="9"/>
                  </a:cubicBezTo>
                  <a:cubicBezTo>
                    <a:pt x="25" y="9"/>
                    <a:pt x="24" y="9"/>
                    <a:pt x="24" y="10"/>
                  </a:cubicBezTo>
                  <a:cubicBezTo>
                    <a:pt x="24" y="10"/>
                    <a:pt x="24" y="10"/>
                    <a:pt x="24" y="10"/>
                  </a:cubicBezTo>
                  <a:cubicBezTo>
                    <a:pt x="24" y="10"/>
                    <a:pt x="24" y="10"/>
                    <a:pt x="24" y="10"/>
                  </a:cubicBezTo>
                  <a:cubicBezTo>
                    <a:pt x="24" y="10"/>
                    <a:pt x="24" y="10"/>
                    <a:pt x="24" y="10"/>
                  </a:cubicBezTo>
                  <a:cubicBezTo>
                    <a:pt x="23" y="11"/>
                    <a:pt x="23" y="11"/>
                    <a:pt x="22" y="12"/>
                  </a:cubicBezTo>
                  <a:cubicBezTo>
                    <a:pt x="22" y="13"/>
                    <a:pt x="22" y="14"/>
                    <a:pt x="21" y="15"/>
                  </a:cubicBezTo>
                  <a:cubicBezTo>
                    <a:pt x="21" y="15"/>
                    <a:pt x="21" y="15"/>
                    <a:pt x="21" y="15"/>
                  </a:cubicBezTo>
                  <a:cubicBezTo>
                    <a:pt x="20" y="16"/>
                    <a:pt x="20" y="16"/>
                    <a:pt x="20" y="16"/>
                  </a:cubicBezTo>
                  <a:cubicBezTo>
                    <a:pt x="20" y="16"/>
                    <a:pt x="20" y="16"/>
                    <a:pt x="20" y="16"/>
                  </a:cubicBezTo>
                  <a:cubicBezTo>
                    <a:pt x="19" y="16"/>
                    <a:pt x="19" y="16"/>
                    <a:pt x="19" y="16"/>
                  </a:cubicBezTo>
                  <a:cubicBezTo>
                    <a:pt x="18" y="16"/>
                    <a:pt x="18" y="16"/>
                    <a:pt x="18" y="16"/>
                  </a:cubicBezTo>
                  <a:cubicBezTo>
                    <a:pt x="18" y="16"/>
                    <a:pt x="18" y="16"/>
                    <a:pt x="18" y="16"/>
                  </a:cubicBezTo>
                  <a:cubicBezTo>
                    <a:pt x="17" y="15"/>
                    <a:pt x="17" y="15"/>
                    <a:pt x="17" y="15"/>
                  </a:cubicBezTo>
                  <a:cubicBezTo>
                    <a:pt x="16" y="15"/>
                    <a:pt x="16" y="15"/>
                    <a:pt x="16" y="15"/>
                  </a:cubicBezTo>
                  <a:cubicBezTo>
                    <a:pt x="12" y="6"/>
                    <a:pt x="12" y="6"/>
                    <a:pt x="12" y="6"/>
                  </a:cubicBezTo>
                  <a:cubicBezTo>
                    <a:pt x="12" y="6"/>
                    <a:pt x="12" y="6"/>
                    <a:pt x="12" y="6"/>
                  </a:cubicBezTo>
                  <a:cubicBezTo>
                    <a:pt x="11" y="5"/>
                    <a:pt x="11" y="5"/>
                    <a:pt x="11" y="5"/>
                  </a:cubicBezTo>
                  <a:cubicBezTo>
                    <a:pt x="11" y="5"/>
                    <a:pt x="11" y="5"/>
                    <a:pt x="11" y="5"/>
                  </a:cubicBezTo>
                  <a:cubicBezTo>
                    <a:pt x="10" y="3"/>
                    <a:pt x="10" y="3"/>
                    <a:pt x="10" y="3"/>
                  </a:cubicBezTo>
                  <a:cubicBezTo>
                    <a:pt x="10" y="3"/>
                    <a:pt x="10" y="3"/>
                    <a:pt x="10" y="3"/>
                  </a:cubicBezTo>
                  <a:cubicBezTo>
                    <a:pt x="10" y="3"/>
                    <a:pt x="10" y="3"/>
                    <a:pt x="10" y="3"/>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0"/>
                    <a:pt x="5" y="0"/>
                  </a:cubicBezTo>
                  <a:cubicBezTo>
                    <a:pt x="3" y="0"/>
                    <a:pt x="3" y="0"/>
                    <a:pt x="3" y="0"/>
                  </a:cubicBezTo>
                  <a:cubicBezTo>
                    <a:pt x="3" y="0"/>
                    <a:pt x="3" y="0"/>
                    <a:pt x="3" y="0"/>
                  </a:cubicBezTo>
                  <a:cubicBezTo>
                    <a:pt x="3" y="0"/>
                    <a:pt x="3" y="0"/>
                    <a:pt x="3" y="0"/>
                  </a:cubicBezTo>
                  <a:cubicBezTo>
                    <a:pt x="3" y="0"/>
                    <a:pt x="3" y="0"/>
                    <a:pt x="3" y="0"/>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2"/>
                    <a:pt x="0" y="2"/>
                  </a:cubicBezTo>
                  <a:cubicBezTo>
                    <a:pt x="0" y="2"/>
                    <a:pt x="0" y="2"/>
                    <a:pt x="0" y="2"/>
                  </a:cubicBezTo>
                  <a:cubicBezTo>
                    <a:pt x="0" y="2"/>
                    <a:pt x="0" y="2"/>
                    <a:pt x="0" y="2"/>
                  </a:cubicBezTo>
                  <a:cubicBezTo>
                    <a:pt x="0" y="2"/>
                    <a:pt x="0" y="2"/>
                    <a:pt x="0" y="2"/>
                  </a:cubicBezTo>
                  <a:cubicBezTo>
                    <a:pt x="0" y="3"/>
                    <a:pt x="0" y="3"/>
                    <a:pt x="0" y="4"/>
                  </a:cubicBezTo>
                  <a:close/>
                </a:path>
              </a:pathLst>
            </a:custGeom>
            <a:solidFill>
              <a:srgbClr val="00447D"/>
            </a:solidFill>
            <a:ln>
              <a:noFill/>
            </a:ln>
          </p:spPr>
          <p:txBody>
            <a:bodyPr anchor="t" anchorCtr="0" bIns="45720" compatLnSpc="1" lIns="91440" numCol="1" rIns="91440" tIns="45720" vert="horz" wrap="square">
              <a:prstTxWarp prst="textNoShape"/>
            </a:bodyPr>
            <a:p>
              <a:endParaRPr lang="en-US"/>
            </a:p>
          </p:txBody>
        </p:sp>
      </p:grpSp>
      <p:sp>
        <p:nvSpPr>
          <p:cNvPr id="1049427" name="标题 1"/>
          <p:cNvSpPr>
            <a:spLocks noGrp="1"/>
          </p:cNvSpPr>
          <p:nvPr>
            <p:ph type="ctrTitle"/>
          </p:nvPr>
        </p:nvSpPr>
        <p:spPr>
          <a:xfrm>
            <a:off x="2245505" y="2268921"/>
            <a:ext cx="7737502" cy="923330"/>
          </a:xfrm>
          <a:noFill/>
        </p:spPr>
        <p:txBody>
          <a:bodyPr anchor="ctr" lIns="0" rIns="0" rtlCol="0" wrap="square">
            <a:noAutofit/>
          </a:bodyPr>
          <a:lstStyle>
            <a:lvl1pPr algn="ctr">
              <a:defRPr b="1" dirty="0" sz="5400" lang="en-US" spc="600">
                <a:solidFill>
                  <a:schemeClr val="bg1"/>
                </a:solidFill>
                <a:effectLst>
                  <a:outerShdw algn="tl" blurRad="38100" dir="2700000" dist="38100">
                    <a:srgbClr val="000000">
                      <a:alpha val="43137"/>
                    </a:srgbClr>
                  </a:outerShdw>
                </a:effectLst>
                <a:latin typeface="+mn-lt"/>
                <a:ea typeface="+mn-ea"/>
                <a:cs typeface="+mn-cs"/>
              </a:defRPr>
            </a:lvl1pPr>
          </a:lstStyle>
          <a:p>
            <a:pPr algn="dist" defTabSz="457200" lvl="0" marL="0"/>
            <a:endParaRPr dirty="0" lang="en-US"/>
          </a:p>
        </p:txBody>
      </p:sp>
      <p:sp>
        <p:nvSpPr>
          <p:cNvPr id="1049428" name="文本占位符 5"/>
          <p:cNvSpPr>
            <a:spLocks noGrp="1"/>
          </p:cNvSpPr>
          <p:nvPr>
            <p:ph type="body" sz="quarter" idx="13"/>
          </p:nvPr>
        </p:nvSpPr>
        <p:spPr>
          <a:xfrm>
            <a:off x="2245505" y="3166032"/>
            <a:ext cx="7737502" cy="400110"/>
          </a:xfrm>
        </p:spPr>
        <p:txBody>
          <a:bodyPr anchor="ctr" bIns="0" lIns="0" rIns="0" tIns="0"/>
          <a:lstStyle>
            <a:lvl1pPr algn="ctr">
              <a:defRPr b="0" sz="1800" spc="300">
                <a:solidFill>
                  <a:schemeClr val="bg1"/>
                </a:solidFill>
              </a:defRPr>
            </a:lvl1pPr>
            <a:lvl2pPr>
              <a:defRPr sz="1800">
                <a:solidFill>
                  <a:schemeClr val="tx1">
                    <a:lumMod val="65000"/>
                    <a:lumOff val="35000"/>
                  </a:schemeClr>
                </a:solidFill>
              </a:defRPr>
            </a:lvl2pPr>
            <a:lvl3pPr>
              <a:defRPr sz="1800">
                <a:solidFill>
                  <a:schemeClr val="tx1">
                    <a:lumMod val="65000"/>
                    <a:lumOff val="35000"/>
                  </a:schemeClr>
                </a:solidFill>
              </a:defRPr>
            </a:lvl3pPr>
            <a:lvl4pPr>
              <a:defRPr sz="1800">
                <a:solidFill>
                  <a:schemeClr val="tx1">
                    <a:lumMod val="65000"/>
                    <a:lumOff val="35000"/>
                  </a:schemeClr>
                </a:solidFill>
              </a:defRPr>
            </a:lvl4pPr>
            <a:lvl5pPr>
              <a:defRPr sz="1800">
                <a:solidFill>
                  <a:schemeClr val="tx1">
                    <a:lumMod val="65000"/>
                    <a:lumOff val="35000"/>
                  </a:schemeClr>
                </a:solidFill>
              </a:defRPr>
            </a:lvl5pPr>
          </a:lstStyle>
          <a:p>
            <a:pPr lvl="0"/>
            <a:endParaRPr dirty="0" lang="en-US"/>
          </a:p>
        </p:txBody>
      </p:sp>
      <p:sp>
        <p:nvSpPr>
          <p:cNvPr id="1049429" name="矩形 112"/>
          <p:cNvSpPr/>
          <p:nvPr userDrawn="1"/>
        </p:nvSpPr>
        <p:spPr>
          <a:xfrm>
            <a:off x="2245505" y="3700797"/>
            <a:ext cx="7737502" cy="36000"/>
          </a:xfrm>
          <a:prstGeom prst="rect"/>
          <a:solidFill>
            <a:schemeClr val="accent2"/>
          </a:solidFill>
          <a:ln w="12700" cap="flat" cmpd="sng" algn="ctr">
            <a:noFill/>
            <a:prstDash val="solid"/>
            <a:miter lim="800000"/>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430" name="内容占位符 4"/>
          <p:cNvSpPr>
            <a:spLocks noGrp="1"/>
          </p:cNvSpPr>
          <p:nvPr>
            <p:ph sz="quarter" idx="11" hasCustomPrompt="1"/>
          </p:nvPr>
        </p:nvSpPr>
        <p:spPr>
          <a:xfrm>
            <a:off x="3333483" y="4203578"/>
            <a:ext cx="2610456" cy="385504"/>
          </a:xfrm>
          <a:noFill/>
        </p:spPr>
        <p:txBody>
          <a:bodyPr anchor="ctr" bIns="0" lIns="0" rIns="0" rtlCol="0" tIns="0" wrap="none">
            <a:noAutofit/>
          </a:bodyPr>
          <a:lstStyle>
            <a:lvl1pPr algn="ctr" indent="0" marL="0">
              <a:buFontTx/>
              <a:buNone/>
              <a:defRPr altLang="en-US" b="0" dirty="0" sz="2000" lang="zh-CN">
                <a:solidFill>
                  <a:schemeClr val="bg1"/>
                </a:solidFill>
              </a:defRPr>
            </a:lvl1pPr>
          </a:lstStyle>
          <a:p>
            <a:pPr defTabSz="457200" lvl="0" marL="0"/>
            <a:r>
              <a:rPr altLang="en-US" dirty="0" lang="zh-CN"/>
              <a:t>请输入内容</a:t>
            </a:r>
          </a:p>
        </p:txBody>
      </p:sp>
      <p:sp>
        <p:nvSpPr>
          <p:cNvPr id="1049431" name="内容占位符 123"/>
          <p:cNvSpPr>
            <a:spLocks noGrp="1"/>
          </p:cNvSpPr>
          <p:nvPr>
            <p:ph sz="quarter" idx="12" hasCustomPrompt="1"/>
          </p:nvPr>
        </p:nvSpPr>
        <p:spPr>
          <a:xfrm>
            <a:off x="6261051" y="4203578"/>
            <a:ext cx="2610456" cy="385504"/>
          </a:xfrm>
          <a:noFill/>
        </p:spPr>
        <p:txBody>
          <a:bodyPr anchor="ctr" bIns="0" lIns="0" rIns="0" rtlCol="0" tIns="0" wrap="none">
            <a:noAutofit/>
          </a:bodyPr>
          <a:lstStyle>
            <a:lvl1pPr algn="ctr" indent="0" marL="0">
              <a:buFontTx/>
              <a:buNone/>
              <a:defRPr altLang="en-US" b="0" dirty="0" sz="2000" lang="zh-CN">
                <a:solidFill>
                  <a:schemeClr val="bg1"/>
                </a:solidFill>
              </a:defRPr>
            </a:lvl1pPr>
          </a:lstStyle>
          <a:p>
            <a:pPr defTabSz="457200" lvl="0" marL="0"/>
            <a:r>
              <a:rPr altLang="en-US" dirty="0" lang="zh-CN"/>
              <a:t>请输入内容</a:t>
            </a:r>
          </a:p>
        </p:txBody>
      </p:sp>
      <p:cxnSp>
        <p:nvCxnSpPr>
          <p:cNvPr id="3145744" name="直接连接符 118"/>
          <p:cNvCxnSpPr>
            <a:cxnSpLocks/>
          </p:cNvCxnSpPr>
          <p:nvPr userDrawn="1"/>
        </p:nvCxnSpPr>
        <p:spPr>
          <a:xfrm>
            <a:off x="6102495" y="4251261"/>
            <a:ext cx="0" cy="294640"/>
          </a:xfrm>
          <a:prstGeom prst="line"/>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517" name=""/>
        <p:cNvGrpSpPr/>
        <p:nvPr/>
      </p:nvGrpSpPr>
      <p:grpSpPr>
        <a:xfrm>
          <a:off x="0" y="0"/>
          <a:ext cx="0" cy="0"/>
          <a:chOff x="0" y="0"/>
          <a:chExt cx="0" cy="0"/>
        </a:xfrm>
      </p:grpSpPr>
      <p:sp>
        <p:nvSpPr>
          <p:cNvPr id="1049528" name="内容占位符 2"/>
          <p:cNvSpPr>
            <a:spLocks noGrp="1"/>
          </p:cNvSpPr>
          <p:nvPr>
            <p:ph sz="quarter" idx="13"/>
          </p:nvPr>
        </p:nvSpPr>
        <p:spPr>
          <a:xfrm>
            <a:off x="0" y="6126956"/>
            <a:ext cx="12192000" cy="731044"/>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lvl1pPr indent="0" marL="0">
              <a:buNone/>
              <a:defRPr altLang="en-US" dirty="0" sz="1800" lang="zh-CN">
                <a:solidFill>
                  <a:schemeClr val="lt1"/>
                </a:solidFill>
              </a:defRPr>
            </a:lvl1pPr>
          </a:lstStyle>
          <a:p>
            <a:pPr algn="ctr" lvl="0" marL="0"/>
            <a:endParaRPr altLang="en-US" dirty="0" lang="zh-CN"/>
          </a:p>
        </p:txBody>
      </p:sp>
      <p:sp>
        <p:nvSpPr>
          <p:cNvPr id="1049529" name="内容占位符 7"/>
          <p:cNvSpPr>
            <a:spLocks noGrp="1"/>
          </p:cNvSpPr>
          <p:nvPr>
            <p:ph sz="quarter" idx="10" hasCustomPrompt="1"/>
          </p:nvPr>
        </p:nvSpPr>
        <p:spPr>
          <a:xfrm>
            <a:off x="531812" y="452438"/>
            <a:ext cx="8246427" cy="419100"/>
          </a:xfrm>
          <a:prstGeom prst="rect"/>
        </p:spPr>
        <p:txBody>
          <a:bodyPr/>
          <a:lstStyle>
            <a:lvl1pPr indent="0" marL="0">
              <a:buNone/>
              <a:defRPr altLang="en-US" b="1" dirty="0" sz="2800" kern="1200" lang="zh-CN">
                <a:solidFill>
                  <a:schemeClr val="tx1"/>
                </a:solidFill>
                <a:latin typeface="+mn-lt"/>
                <a:ea typeface="+mn-ea"/>
                <a:cs typeface="+mn-ea"/>
              </a:defRPr>
            </a:lvl1pPr>
          </a:lstStyle>
          <a:p>
            <a:pPr lvl="0"/>
            <a:r>
              <a:rPr altLang="en-US" dirty="0" lang="zh-CN"/>
              <a:t>小结标题</a:t>
            </a:r>
          </a:p>
        </p:txBody>
      </p:sp>
      <p:sp>
        <p:nvSpPr>
          <p:cNvPr id="1049530" name="内容占位符 11"/>
          <p:cNvSpPr>
            <a:spLocks noGrp="1"/>
          </p:cNvSpPr>
          <p:nvPr>
            <p:ph sz="quarter" idx="11" hasCustomPrompt="1"/>
          </p:nvPr>
        </p:nvSpPr>
        <p:spPr>
          <a:xfrm>
            <a:off x="217759" y="6272824"/>
            <a:ext cx="11547476" cy="439307"/>
          </a:xfrm>
          <a:prstGeom prst="rect"/>
        </p:spPr>
        <p:txBody>
          <a:bodyPr/>
          <a:lstStyle>
            <a:lvl1pPr indent="0" marL="0">
              <a:buFont typeface="+mj-lt"/>
              <a:buNone/>
              <a:defRPr sz="1800">
                <a:solidFill>
                  <a:schemeClr val="bg1"/>
                </a:solidFill>
                <a:latin typeface="华文楷体" panose="02010600040101010101" pitchFamily="2" charset="-122"/>
                <a:ea typeface="华文楷体" panose="02010600040101010101" pitchFamily="2" charset="-122"/>
              </a:defRPr>
            </a:lvl1pPr>
          </a:lstStyle>
          <a:p>
            <a:pPr lvl="0"/>
            <a:r>
              <a:rPr altLang="en-US" dirty="0" lang="zh-CN"/>
              <a:t>内容引用说明</a:t>
            </a:r>
            <a:endParaRPr altLang="zh-CN" dirty="0" lang="en-US"/>
          </a:p>
          <a:p>
            <a:pPr lvl="0"/>
            <a:endParaRPr altLang="en-US" dirty="0" lang="zh-CN"/>
          </a:p>
        </p:txBody>
      </p:sp>
      <p:sp>
        <p:nvSpPr>
          <p:cNvPr id="1049531" name="文本占位符 13"/>
          <p:cNvSpPr>
            <a:spLocks noGrp="1"/>
          </p:cNvSpPr>
          <p:nvPr>
            <p:ph type="body" sz="quarter" idx="12"/>
          </p:nvPr>
        </p:nvSpPr>
        <p:spPr>
          <a:xfrm>
            <a:off x="531812" y="1297827"/>
            <a:ext cx="11337925" cy="4337050"/>
          </a:xfrm>
          <a:prstGeom prst="rect"/>
        </p:spPr>
        <p:txBody>
          <a:bodyPr/>
          <a:lstStyle>
            <a:lvl1pPr indent="0" marL="0">
              <a:lnSpc>
                <a:spcPts val="3200"/>
              </a:lnSpc>
              <a:buNone/>
              <a:defRPr sz="2400">
                <a:latin typeface="华文楷体" panose="02010600040101010101" pitchFamily="2" charset="-122"/>
                <a:ea typeface="华文楷体" panose="02010600040101010101" pitchFamily="2" charset="-122"/>
              </a:defRPr>
            </a:lvl1pPr>
            <a:lvl2pPr>
              <a:lnSpc>
                <a:spcPts val="3200"/>
              </a:lnSpc>
              <a:defRPr sz="2400">
                <a:latin typeface="华文楷体" panose="02010600040101010101" pitchFamily="2" charset="-122"/>
                <a:ea typeface="华文楷体" panose="02010600040101010101" pitchFamily="2" charset="-122"/>
              </a:defRPr>
            </a:lvl2pPr>
            <a:lvl3pPr>
              <a:lnSpc>
                <a:spcPts val="2600"/>
              </a:lnSpc>
              <a:defRPr sz="2000">
                <a:latin typeface="华文楷体" panose="02010600040101010101" pitchFamily="2" charset="-122"/>
                <a:ea typeface="华文楷体" panose="02010600040101010101" pitchFamily="2" charset="-122"/>
              </a:defRPr>
            </a:lvl3pPr>
            <a:lvl4pPr>
              <a:lnSpc>
                <a:spcPts val="2600"/>
              </a:lnSpc>
              <a:defRPr sz="2000">
                <a:latin typeface="华文楷体" panose="02010600040101010101" pitchFamily="2" charset="-122"/>
                <a:ea typeface="华文楷体" panose="02010600040101010101" pitchFamily="2" charset="-122"/>
              </a:defRPr>
            </a:lvl4pPr>
            <a:lvl5pPr>
              <a:lnSpc>
                <a:spcPts val="2600"/>
              </a:lnSpc>
              <a:defRPr sz="2000">
                <a:latin typeface="华文楷体" panose="02010600040101010101" pitchFamily="2" charset="-122"/>
                <a:ea typeface="华文楷体" panose="02010600040101010101" pitchFamily="2" charset="-122"/>
              </a:defRPr>
            </a:lvl5pPr>
          </a:lstStyle>
          <a:p>
            <a:pPr lvl="0"/>
            <a:r>
              <a:rPr altLang="en-US" dirty="0" lang="zh-CN"/>
              <a:t>单击此处编辑母版文本样式</a:t>
            </a:r>
          </a:p>
          <a:p>
            <a:pPr lvl="1"/>
            <a:r>
              <a:rPr altLang="en-US" dirty="0" lang="zh-CN"/>
              <a:t>二级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516" name=""/>
        <p:cNvGrpSpPr/>
        <p:nvPr/>
      </p:nvGrpSpPr>
      <p:grpSpPr>
        <a:xfrm>
          <a:off x="0" y="0"/>
          <a:ext cx="0" cy="0"/>
          <a:chOff x="0" y="0"/>
          <a:chExt cx="0" cy="0"/>
        </a:xfrm>
      </p:grpSpPr>
      <p:sp>
        <p:nvSpPr>
          <p:cNvPr id="1049526" name="内容占位符 7"/>
          <p:cNvSpPr>
            <a:spLocks noGrp="1"/>
          </p:cNvSpPr>
          <p:nvPr>
            <p:ph sz="quarter" idx="10" hasCustomPrompt="1"/>
          </p:nvPr>
        </p:nvSpPr>
        <p:spPr>
          <a:xfrm>
            <a:off x="531812" y="452438"/>
            <a:ext cx="8246427" cy="419100"/>
          </a:xfrm>
          <a:prstGeom prst="rect"/>
        </p:spPr>
        <p:txBody>
          <a:bodyPr/>
          <a:lstStyle>
            <a:lvl1pPr indent="0" marL="0">
              <a:buNone/>
              <a:defRPr altLang="en-US" b="1" dirty="0" sz="2800" kern="1200" lang="zh-CN">
                <a:solidFill>
                  <a:schemeClr val="tx1"/>
                </a:solidFill>
                <a:latin typeface="+mn-lt"/>
                <a:ea typeface="+mn-ea"/>
                <a:cs typeface="+mn-ea"/>
              </a:defRPr>
            </a:lvl1pPr>
          </a:lstStyle>
          <a:p>
            <a:pPr lvl="0"/>
            <a:r>
              <a:rPr altLang="en-US" dirty="0" lang="zh-CN"/>
              <a:t>小结标题</a:t>
            </a:r>
          </a:p>
        </p:txBody>
      </p:sp>
      <p:sp>
        <p:nvSpPr>
          <p:cNvPr id="1049527" name="文本占位符 13"/>
          <p:cNvSpPr>
            <a:spLocks noGrp="1"/>
          </p:cNvSpPr>
          <p:nvPr>
            <p:ph type="body" sz="quarter" idx="12"/>
          </p:nvPr>
        </p:nvSpPr>
        <p:spPr>
          <a:xfrm>
            <a:off x="531812" y="1297827"/>
            <a:ext cx="11337925" cy="5181350"/>
          </a:xfrm>
          <a:prstGeom prst="rect"/>
        </p:spPr>
        <p:txBody>
          <a:bodyPr/>
          <a:lstStyle>
            <a:lvl1pPr indent="0" marL="0">
              <a:lnSpc>
                <a:spcPts val="3200"/>
              </a:lnSpc>
              <a:buNone/>
              <a:defRPr sz="2400">
                <a:latin typeface="华文楷体" panose="02010600040101010101" pitchFamily="2" charset="-122"/>
                <a:ea typeface="华文楷体" panose="02010600040101010101" pitchFamily="2" charset="-122"/>
              </a:defRPr>
            </a:lvl1pPr>
            <a:lvl2pPr>
              <a:lnSpc>
                <a:spcPts val="3200"/>
              </a:lnSpc>
              <a:defRPr sz="2400">
                <a:latin typeface="华文楷体" panose="02010600040101010101" pitchFamily="2" charset="-122"/>
                <a:ea typeface="华文楷体" panose="02010600040101010101" pitchFamily="2" charset="-122"/>
              </a:defRPr>
            </a:lvl2pPr>
            <a:lvl3pPr>
              <a:lnSpc>
                <a:spcPts val="2600"/>
              </a:lnSpc>
              <a:defRPr sz="2000">
                <a:latin typeface="华文楷体" panose="02010600040101010101" pitchFamily="2" charset="-122"/>
                <a:ea typeface="华文楷体" panose="02010600040101010101" pitchFamily="2" charset="-122"/>
              </a:defRPr>
            </a:lvl3pPr>
            <a:lvl4pPr>
              <a:lnSpc>
                <a:spcPts val="2600"/>
              </a:lnSpc>
              <a:defRPr sz="2000">
                <a:latin typeface="华文楷体" panose="02010600040101010101" pitchFamily="2" charset="-122"/>
                <a:ea typeface="华文楷体" panose="02010600040101010101" pitchFamily="2" charset="-122"/>
              </a:defRPr>
            </a:lvl4pPr>
            <a:lvl5pPr>
              <a:lnSpc>
                <a:spcPts val="2600"/>
              </a:lnSpc>
              <a:defRPr sz="2000">
                <a:latin typeface="华文楷体" panose="02010600040101010101" pitchFamily="2" charset="-122"/>
                <a:ea typeface="华文楷体" panose="02010600040101010101" pitchFamily="2" charset="-122"/>
              </a:defRPr>
            </a:lvl5pPr>
          </a:lstStyle>
          <a:p>
            <a:pPr lvl="0"/>
            <a:r>
              <a:rPr altLang="en-US" dirty="0" lang="zh-CN"/>
              <a:t>单击此处编辑母版文本样式</a:t>
            </a:r>
          </a:p>
          <a:p>
            <a:pPr lvl="1"/>
            <a:r>
              <a:rPr altLang="en-US" dirty="0" lang="zh-CN"/>
              <a:t>二级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204" name=""/>
        <p:cNvGrpSpPr/>
        <p:nvPr/>
      </p:nvGrpSpPr>
      <p:grpSpPr>
        <a:xfrm>
          <a:off x="0" y="0"/>
          <a:ext cx="0" cy="0"/>
          <a:chOff x="0" y="0"/>
          <a:chExt cx="0" cy="0"/>
        </a:xfrm>
      </p:grpSpPr>
      <p:sp>
        <p:nvSpPr>
          <p:cNvPr id="1048633" name="内容占位符 7"/>
          <p:cNvSpPr>
            <a:spLocks noGrp="1"/>
          </p:cNvSpPr>
          <p:nvPr>
            <p:ph sz="quarter" idx="10" hasCustomPrompt="1"/>
          </p:nvPr>
        </p:nvSpPr>
        <p:spPr>
          <a:xfrm>
            <a:off x="531812" y="452438"/>
            <a:ext cx="8246427" cy="419100"/>
          </a:xfrm>
          <a:prstGeom prst="rect"/>
        </p:spPr>
        <p:txBody>
          <a:bodyPr/>
          <a:lstStyle>
            <a:lvl1pPr indent="0" marL="0">
              <a:buNone/>
              <a:defRPr altLang="en-US" b="1" dirty="0" sz="2800" kern="1200" lang="zh-CN">
                <a:solidFill>
                  <a:schemeClr val="tx1"/>
                </a:solidFill>
                <a:latin typeface="+mn-lt"/>
                <a:ea typeface="+mn-ea"/>
                <a:cs typeface="+mn-ea"/>
              </a:defRPr>
            </a:lvl1pPr>
          </a:lstStyle>
          <a:p>
            <a:pPr lvl="0"/>
            <a:r>
              <a:rPr altLang="en-US" dirty="0" lang="zh-CN"/>
              <a:t>小结标题</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515" name=""/>
        <p:cNvGrpSpPr/>
        <p:nvPr/>
      </p:nvGrpSpPr>
      <p:grpSpPr>
        <a:xfrm>
          <a:off x="0" y="0"/>
          <a:ext cx="0" cy="0"/>
          <a:chOff x="0" y="0"/>
          <a:chExt cx="0" cy="0"/>
        </a:xfrm>
      </p:grpSpPr>
      <p:sp>
        <p:nvSpPr>
          <p:cNvPr id="1049516" name="矩形 5"/>
          <p:cNvSpPr/>
          <p:nvPr userDrawn="1"/>
        </p:nvSpPr>
        <p:spPr>
          <a:xfrm>
            <a:off x="674914" y="1358552"/>
            <a:ext cx="1162050" cy="4140896"/>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zh-CN">
              <a:cs typeface="+mn-ea"/>
              <a:sym typeface="+mn-lt"/>
            </a:endParaRPr>
          </a:p>
        </p:txBody>
      </p:sp>
      <p:sp>
        <p:nvSpPr>
          <p:cNvPr id="1049517" name="文本占位符 27"/>
          <p:cNvSpPr>
            <a:spLocks noGrp="1"/>
          </p:cNvSpPr>
          <p:nvPr>
            <p:ph type="body" sz="quarter" idx="17" hasCustomPrompt="1"/>
          </p:nvPr>
        </p:nvSpPr>
        <p:spPr>
          <a:xfrm>
            <a:off x="674914" y="1518095"/>
            <a:ext cx="1362075" cy="549366"/>
          </a:xfrm>
          <a:prstGeom prst="rect"/>
          <a:solidFill>
            <a:srgbClr val="932C21"/>
          </a:solidFill>
          <a:ln>
            <a:noFill/>
          </a:ln>
          <a:effectLst>
            <a:outerShdw algn="r" blurRad="25400" dir="10800000" dist="25400" rotWithShape="0">
              <a:schemeClr val="tx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lvl1pPr indent="0" marL="0">
              <a:buNone/>
              <a:defRPr altLang="en-US" dirty="0" sz="2400" lang="zh-CN">
                <a:solidFill>
                  <a:schemeClr val="lt1"/>
                </a:solidFill>
                <a:cs typeface="+mn-ea"/>
              </a:defRPr>
            </a:lvl1pPr>
          </a:lstStyle>
          <a:p>
            <a:pPr algn="ctr" lvl="0" marL="0"/>
            <a:r>
              <a:rPr altLang="en-US" dirty="0" lang="zh-CN"/>
              <a:t>图层</a:t>
            </a:r>
          </a:p>
        </p:txBody>
      </p:sp>
      <p:sp>
        <p:nvSpPr>
          <p:cNvPr id="1049518" name="内容占位符 7"/>
          <p:cNvSpPr>
            <a:spLocks noGrp="1"/>
          </p:cNvSpPr>
          <p:nvPr>
            <p:ph sz="quarter" idx="10" hasCustomPrompt="1"/>
          </p:nvPr>
        </p:nvSpPr>
        <p:spPr>
          <a:xfrm>
            <a:off x="531812" y="452438"/>
            <a:ext cx="8246427" cy="419100"/>
          </a:xfrm>
          <a:prstGeom prst="rect"/>
        </p:spPr>
        <p:txBody>
          <a:bodyPr/>
          <a:lstStyle>
            <a:lvl1pPr indent="0" marL="0">
              <a:buNone/>
              <a:defRPr altLang="en-US" b="1" dirty="0" sz="2800" kern="1200" lang="zh-CN">
                <a:solidFill>
                  <a:schemeClr val="tx1"/>
                </a:solidFill>
                <a:latin typeface="+mn-lt"/>
                <a:ea typeface="+mn-ea"/>
                <a:cs typeface="+mn-ea"/>
              </a:defRPr>
            </a:lvl1pPr>
          </a:lstStyle>
          <a:p>
            <a:pPr lvl="0"/>
            <a:r>
              <a:rPr altLang="en-US" dirty="0" lang="zh-CN"/>
              <a:t>小结标题</a:t>
            </a:r>
          </a:p>
        </p:txBody>
      </p:sp>
      <p:sp>
        <p:nvSpPr>
          <p:cNvPr id="1049519" name="内容占位符 2"/>
          <p:cNvSpPr>
            <a:spLocks noGrp="1"/>
          </p:cNvSpPr>
          <p:nvPr>
            <p:ph sz="quarter" idx="12" hasCustomPrompt="1"/>
          </p:nvPr>
        </p:nvSpPr>
        <p:spPr>
          <a:xfrm>
            <a:off x="774518" y="1610216"/>
            <a:ext cx="966788" cy="365125"/>
          </a:xfrm>
          <a:prstGeom prst="rect"/>
        </p:spPr>
        <p:txBody>
          <a:bodyPr/>
          <a:lstStyle>
            <a:lvl1pPr algn="l" indent="0" marL="0">
              <a:buNone/>
              <a:defRPr sz="1800">
                <a:latin typeface="华文楷体" panose="02010600040101010101" pitchFamily="2" charset="-122"/>
                <a:ea typeface="华文楷体" panose="02010600040101010101" pitchFamily="2" charset="-122"/>
              </a:defRPr>
            </a:lvl1pPr>
          </a:lstStyle>
          <a:p>
            <a:pPr lvl="0"/>
            <a:r>
              <a:rPr altLang="en-US" dirty="0" lang="zh-CN"/>
              <a:t>选项一</a:t>
            </a:r>
          </a:p>
        </p:txBody>
      </p:sp>
      <p:sp>
        <p:nvSpPr>
          <p:cNvPr id="1049520" name="内容占位符 2"/>
          <p:cNvSpPr>
            <a:spLocks noGrp="1"/>
          </p:cNvSpPr>
          <p:nvPr>
            <p:ph sz="quarter" idx="13" hasCustomPrompt="1"/>
          </p:nvPr>
        </p:nvSpPr>
        <p:spPr>
          <a:xfrm>
            <a:off x="774518" y="3155156"/>
            <a:ext cx="966788" cy="365125"/>
          </a:xfrm>
          <a:prstGeom prst="rect"/>
        </p:spPr>
        <p:txBody>
          <a:bodyPr/>
          <a:lstStyle>
            <a:lvl1pPr algn="l" indent="0" marL="0">
              <a:buNone/>
              <a:defRPr sz="1800">
                <a:latin typeface="华文楷体" panose="02010600040101010101" pitchFamily="2" charset="-122"/>
                <a:ea typeface="华文楷体" panose="02010600040101010101" pitchFamily="2" charset="-122"/>
              </a:defRPr>
            </a:lvl1pPr>
          </a:lstStyle>
          <a:p>
            <a:pPr lvl="0"/>
            <a:r>
              <a:rPr altLang="en-US" dirty="0" lang="zh-CN"/>
              <a:t>选项一</a:t>
            </a:r>
          </a:p>
        </p:txBody>
      </p:sp>
      <p:sp>
        <p:nvSpPr>
          <p:cNvPr id="1049521" name="内容占位符 2"/>
          <p:cNvSpPr>
            <a:spLocks noGrp="1"/>
          </p:cNvSpPr>
          <p:nvPr>
            <p:ph sz="quarter" idx="14" hasCustomPrompt="1"/>
          </p:nvPr>
        </p:nvSpPr>
        <p:spPr>
          <a:xfrm>
            <a:off x="774518" y="3927626"/>
            <a:ext cx="966788" cy="365125"/>
          </a:xfrm>
          <a:prstGeom prst="rect"/>
        </p:spPr>
        <p:txBody>
          <a:bodyPr/>
          <a:lstStyle>
            <a:lvl1pPr algn="l" indent="0" marL="0">
              <a:buNone/>
              <a:defRPr sz="1800">
                <a:latin typeface="华文楷体" panose="02010600040101010101" pitchFamily="2" charset="-122"/>
                <a:ea typeface="华文楷体" panose="02010600040101010101" pitchFamily="2" charset="-122"/>
              </a:defRPr>
            </a:lvl1pPr>
          </a:lstStyle>
          <a:p>
            <a:pPr lvl="0"/>
            <a:r>
              <a:rPr altLang="en-US" dirty="0" lang="zh-CN"/>
              <a:t>选项一</a:t>
            </a:r>
          </a:p>
        </p:txBody>
      </p:sp>
      <p:sp>
        <p:nvSpPr>
          <p:cNvPr id="1049522" name="内容占位符 2"/>
          <p:cNvSpPr>
            <a:spLocks noGrp="1"/>
          </p:cNvSpPr>
          <p:nvPr>
            <p:ph sz="quarter" idx="15" hasCustomPrompt="1"/>
          </p:nvPr>
        </p:nvSpPr>
        <p:spPr>
          <a:xfrm>
            <a:off x="774518" y="2382686"/>
            <a:ext cx="966788" cy="365125"/>
          </a:xfrm>
          <a:prstGeom prst="rect"/>
        </p:spPr>
        <p:txBody>
          <a:bodyPr/>
          <a:lstStyle>
            <a:lvl1pPr algn="l" indent="0" marL="0">
              <a:buNone/>
              <a:defRPr sz="1800">
                <a:latin typeface="华文楷体" panose="02010600040101010101" pitchFamily="2" charset="-122"/>
                <a:ea typeface="华文楷体" panose="02010600040101010101" pitchFamily="2" charset="-122"/>
              </a:defRPr>
            </a:lvl1pPr>
          </a:lstStyle>
          <a:p>
            <a:pPr lvl="0"/>
            <a:r>
              <a:rPr altLang="en-US" dirty="0" lang="zh-CN"/>
              <a:t>选项一</a:t>
            </a:r>
          </a:p>
        </p:txBody>
      </p:sp>
      <p:sp>
        <p:nvSpPr>
          <p:cNvPr id="1049523" name="内容占位符 2"/>
          <p:cNvSpPr>
            <a:spLocks noGrp="1"/>
          </p:cNvSpPr>
          <p:nvPr>
            <p:ph sz="quarter" idx="16" hasCustomPrompt="1"/>
          </p:nvPr>
        </p:nvSpPr>
        <p:spPr>
          <a:xfrm>
            <a:off x="774518" y="4700097"/>
            <a:ext cx="966788" cy="365125"/>
          </a:xfrm>
          <a:prstGeom prst="rect"/>
        </p:spPr>
        <p:txBody>
          <a:bodyPr/>
          <a:lstStyle>
            <a:lvl1pPr algn="l" indent="0" marL="0">
              <a:buNone/>
              <a:defRPr sz="1800">
                <a:latin typeface="华文楷体" panose="02010600040101010101" pitchFamily="2" charset="-122"/>
                <a:ea typeface="华文楷体" panose="02010600040101010101" pitchFamily="2" charset="-122"/>
              </a:defRPr>
            </a:lvl1pPr>
          </a:lstStyle>
          <a:p>
            <a:pPr lvl="0"/>
            <a:r>
              <a:rPr altLang="en-US" dirty="0" lang="zh-CN"/>
              <a:t>选项一</a:t>
            </a:r>
          </a:p>
        </p:txBody>
      </p:sp>
      <p:sp>
        <p:nvSpPr>
          <p:cNvPr id="1049524" name="内容占位符 2"/>
          <p:cNvSpPr>
            <a:spLocks noGrp="1"/>
          </p:cNvSpPr>
          <p:nvPr>
            <p:ph sz="quarter" idx="18"/>
          </p:nvPr>
        </p:nvSpPr>
        <p:spPr>
          <a:xfrm>
            <a:off x="0" y="6126956"/>
            <a:ext cx="12192000" cy="731044"/>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lvl1pPr indent="0" marL="0">
              <a:buNone/>
              <a:defRPr altLang="en-US" dirty="0" sz="1800" lang="zh-CN">
                <a:solidFill>
                  <a:schemeClr val="lt1"/>
                </a:solidFill>
              </a:defRPr>
            </a:lvl1pPr>
          </a:lstStyle>
          <a:p>
            <a:pPr algn="ctr" lvl="0" marL="0"/>
            <a:endParaRPr altLang="en-US" dirty="0" lang="zh-CN"/>
          </a:p>
        </p:txBody>
      </p:sp>
      <p:sp>
        <p:nvSpPr>
          <p:cNvPr id="1049525" name="内容占位符 11"/>
          <p:cNvSpPr>
            <a:spLocks noGrp="1"/>
          </p:cNvSpPr>
          <p:nvPr>
            <p:ph sz="quarter" idx="11" hasCustomPrompt="1"/>
          </p:nvPr>
        </p:nvSpPr>
        <p:spPr>
          <a:xfrm>
            <a:off x="217759" y="6272824"/>
            <a:ext cx="11547476" cy="439307"/>
          </a:xfrm>
          <a:prstGeom prst="rect"/>
        </p:spPr>
        <p:txBody>
          <a:bodyPr/>
          <a:lstStyle>
            <a:lvl1pPr indent="0" marL="0">
              <a:buFont typeface="+mj-lt"/>
              <a:buNone/>
              <a:defRPr sz="1800">
                <a:solidFill>
                  <a:schemeClr val="bg1"/>
                </a:solidFill>
                <a:latin typeface="华文楷体" panose="02010600040101010101" pitchFamily="2" charset="-122"/>
                <a:ea typeface="华文楷体" panose="02010600040101010101" pitchFamily="2" charset="-122"/>
              </a:defRPr>
            </a:lvl1pPr>
          </a:lstStyle>
          <a:p>
            <a:pPr lvl="0"/>
            <a:r>
              <a:rPr altLang="en-US" dirty="0" lang="zh-CN"/>
              <a:t>内容引用说明</a:t>
            </a:r>
            <a:endParaRPr altLang="zh-CN" dirty="0" lang="en-US"/>
          </a:p>
          <a:p>
            <a:pPr lvl="0"/>
            <a:endParaRPr altLang="en-US" dirty="0" lang="zh-C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1049516"/>
                                        </p:tgtEl>
                                        <p:attrNameLst>
                                          <p:attrName>style.visibility</p:attrName>
                                        </p:attrNameLst>
                                      </p:cBhvr>
                                      <p:to>
                                        <p:strVal val="visible"/>
                                      </p:to>
                                    </p:set>
                                    <p:anim calcmode="lin" valueType="num">
                                      <p:cBhvr additive="base">
                                        <p:cTn dur="1000" fill="hold" id="7"/>
                                        <p:tgtEl>
                                          <p:spTgt spid="1049516"/>
                                        </p:tgtEl>
                                        <p:attrNameLst>
                                          <p:attrName>ppt_x</p:attrName>
                                        </p:attrNameLst>
                                      </p:cBhvr>
                                      <p:tavLst>
                                        <p:tav tm="0">
                                          <p:val>
                                            <p:strVal val="0-#ppt_w/2"/>
                                          </p:val>
                                        </p:tav>
                                        <p:tav tm="100000">
                                          <p:val>
                                            <p:strVal val="#ppt_x"/>
                                          </p:val>
                                        </p:tav>
                                      </p:tavLst>
                                    </p:anim>
                                    <p:anim calcmode="lin" valueType="num">
                                      <p:cBhvr additive="base">
                                        <p:cTn dur="1000" fill="hold" id="8"/>
                                        <p:tgtEl>
                                          <p:spTgt spid="10495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16" grpId="0" bldLvl="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519" name=""/>
        <p:cNvGrpSpPr/>
        <p:nvPr/>
      </p:nvGrpSpPr>
      <p:grpSpPr>
        <a:xfrm>
          <a:off x="0" y="0"/>
          <a:ext cx="0" cy="0"/>
          <a:chOff x="0" y="0"/>
          <a:chExt cx="0" cy="0"/>
        </a:xfrm>
      </p:grpSpPr>
      <p:sp>
        <p:nvSpPr>
          <p:cNvPr id="1049535" name="矩形 5"/>
          <p:cNvSpPr/>
          <p:nvPr userDrawn="1"/>
        </p:nvSpPr>
        <p:spPr>
          <a:xfrm>
            <a:off x="674914" y="1358552"/>
            <a:ext cx="1162050" cy="4140896"/>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zh-CN">
              <a:cs typeface="+mn-ea"/>
              <a:sym typeface="+mn-lt"/>
            </a:endParaRPr>
          </a:p>
        </p:txBody>
      </p:sp>
      <p:sp>
        <p:nvSpPr>
          <p:cNvPr id="1049536" name="文本占位符 27"/>
          <p:cNvSpPr>
            <a:spLocks noGrp="1"/>
          </p:cNvSpPr>
          <p:nvPr>
            <p:ph type="body" sz="quarter" idx="17" hasCustomPrompt="1"/>
          </p:nvPr>
        </p:nvSpPr>
        <p:spPr>
          <a:xfrm>
            <a:off x="674914" y="1518095"/>
            <a:ext cx="1362075" cy="549366"/>
          </a:xfrm>
          <a:prstGeom prst="rect"/>
          <a:solidFill>
            <a:srgbClr val="932C21"/>
          </a:solidFill>
          <a:ln>
            <a:noFill/>
          </a:ln>
          <a:effectLst>
            <a:outerShdw algn="r" blurRad="25400" dir="10800000" dist="25400" rotWithShape="0">
              <a:schemeClr val="tx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lvl1pPr indent="0" marL="0">
              <a:buNone/>
              <a:defRPr altLang="en-US" dirty="0" sz="2400" lang="zh-CN">
                <a:solidFill>
                  <a:schemeClr val="lt1"/>
                </a:solidFill>
                <a:cs typeface="+mn-ea"/>
              </a:defRPr>
            </a:lvl1pPr>
          </a:lstStyle>
          <a:p>
            <a:pPr algn="ctr" lvl="0" marL="0"/>
            <a:r>
              <a:rPr altLang="en-US" dirty="0" lang="zh-CN"/>
              <a:t>图层</a:t>
            </a:r>
          </a:p>
        </p:txBody>
      </p:sp>
      <p:sp>
        <p:nvSpPr>
          <p:cNvPr id="1049537" name="内容占位符 7"/>
          <p:cNvSpPr>
            <a:spLocks noGrp="1"/>
          </p:cNvSpPr>
          <p:nvPr>
            <p:ph sz="quarter" idx="10" hasCustomPrompt="1"/>
          </p:nvPr>
        </p:nvSpPr>
        <p:spPr>
          <a:xfrm>
            <a:off x="531812" y="452438"/>
            <a:ext cx="8246427" cy="419100"/>
          </a:xfrm>
          <a:prstGeom prst="rect"/>
        </p:spPr>
        <p:txBody>
          <a:bodyPr/>
          <a:lstStyle>
            <a:lvl1pPr indent="0" marL="0">
              <a:buNone/>
              <a:defRPr altLang="en-US" b="1" dirty="0" sz="2800" kern="1200" lang="zh-CN">
                <a:solidFill>
                  <a:schemeClr val="tx1"/>
                </a:solidFill>
                <a:latin typeface="+mn-lt"/>
                <a:ea typeface="+mn-ea"/>
                <a:cs typeface="+mn-ea"/>
              </a:defRPr>
            </a:lvl1pPr>
          </a:lstStyle>
          <a:p>
            <a:pPr lvl="0"/>
            <a:r>
              <a:rPr altLang="en-US" dirty="0" lang="zh-CN"/>
              <a:t>小结标题</a:t>
            </a:r>
          </a:p>
        </p:txBody>
      </p:sp>
      <p:sp>
        <p:nvSpPr>
          <p:cNvPr id="1049538" name="内容占位符 2"/>
          <p:cNvSpPr>
            <a:spLocks noGrp="1"/>
          </p:cNvSpPr>
          <p:nvPr>
            <p:ph sz="quarter" idx="12" hasCustomPrompt="1"/>
          </p:nvPr>
        </p:nvSpPr>
        <p:spPr>
          <a:xfrm>
            <a:off x="774518" y="1610216"/>
            <a:ext cx="966788" cy="365125"/>
          </a:xfrm>
          <a:prstGeom prst="rect"/>
        </p:spPr>
        <p:txBody>
          <a:bodyPr/>
          <a:lstStyle>
            <a:lvl1pPr algn="l" indent="0" marL="0">
              <a:buNone/>
              <a:defRPr sz="1800">
                <a:latin typeface="华文楷体" panose="02010600040101010101" pitchFamily="2" charset="-122"/>
                <a:ea typeface="华文楷体" panose="02010600040101010101" pitchFamily="2" charset="-122"/>
              </a:defRPr>
            </a:lvl1pPr>
          </a:lstStyle>
          <a:p>
            <a:pPr lvl="0"/>
            <a:r>
              <a:rPr altLang="en-US" dirty="0" lang="zh-CN"/>
              <a:t>选项一</a:t>
            </a:r>
          </a:p>
        </p:txBody>
      </p:sp>
      <p:sp>
        <p:nvSpPr>
          <p:cNvPr id="1049539" name="内容占位符 2"/>
          <p:cNvSpPr>
            <a:spLocks noGrp="1"/>
          </p:cNvSpPr>
          <p:nvPr>
            <p:ph sz="quarter" idx="13" hasCustomPrompt="1"/>
          </p:nvPr>
        </p:nvSpPr>
        <p:spPr>
          <a:xfrm>
            <a:off x="774518" y="3155156"/>
            <a:ext cx="966788" cy="365125"/>
          </a:xfrm>
          <a:prstGeom prst="rect"/>
        </p:spPr>
        <p:txBody>
          <a:bodyPr/>
          <a:lstStyle>
            <a:lvl1pPr algn="l" indent="0" marL="0">
              <a:buNone/>
              <a:defRPr sz="1800">
                <a:latin typeface="华文楷体" panose="02010600040101010101" pitchFamily="2" charset="-122"/>
                <a:ea typeface="华文楷体" panose="02010600040101010101" pitchFamily="2" charset="-122"/>
              </a:defRPr>
            </a:lvl1pPr>
          </a:lstStyle>
          <a:p>
            <a:pPr lvl="0"/>
            <a:r>
              <a:rPr altLang="en-US" dirty="0" lang="zh-CN"/>
              <a:t>选项一</a:t>
            </a:r>
          </a:p>
        </p:txBody>
      </p:sp>
      <p:sp>
        <p:nvSpPr>
          <p:cNvPr id="1049540" name="内容占位符 2"/>
          <p:cNvSpPr>
            <a:spLocks noGrp="1"/>
          </p:cNvSpPr>
          <p:nvPr>
            <p:ph sz="quarter" idx="14" hasCustomPrompt="1"/>
          </p:nvPr>
        </p:nvSpPr>
        <p:spPr>
          <a:xfrm>
            <a:off x="774518" y="3927626"/>
            <a:ext cx="966788" cy="365125"/>
          </a:xfrm>
          <a:prstGeom prst="rect"/>
        </p:spPr>
        <p:txBody>
          <a:bodyPr/>
          <a:lstStyle>
            <a:lvl1pPr algn="l" indent="0" marL="0">
              <a:buNone/>
              <a:defRPr sz="1800">
                <a:latin typeface="华文楷体" panose="02010600040101010101" pitchFamily="2" charset="-122"/>
                <a:ea typeface="华文楷体" panose="02010600040101010101" pitchFamily="2" charset="-122"/>
              </a:defRPr>
            </a:lvl1pPr>
          </a:lstStyle>
          <a:p>
            <a:pPr lvl="0"/>
            <a:r>
              <a:rPr altLang="en-US" dirty="0" lang="zh-CN"/>
              <a:t>选项一</a:t>
            </a:r>
          </a:p>
        </p:txBody>
      </p:sp>
      <p:sp>
        <p:nvSpPr>
          <p:cNvPr id="1049541" name="内容占位符 2"/>
          <p:cNvSpPr>
            <a:spLocks noGrp="1"/>
          </p:cNvSpPr>
          <p:nvPr>
            <p:ph sz="quarter" idx="15" hasCustomPrompt="1"/>
          </p:nvPr>
        </p:nvSpPr>
        <p:spPr>
          <a:xfrm>
            <a:off x="774518" y="2382686"/>
            <a:ext cx="966788" cy="365125"/>
          </a:xfrm>
          <a:prstGeom prst="rect"/>
        </p:spPr>
        <p:txBody>
          <a:bodyPr/>
          <a:lstStyle>
            <a:lvl1pPr algn="l" indent="0" marL="0">
              <a:buNone/>
              <a:defRPr sz="1800">
                <a:latin typeface="华文楷体" panose="02010600040101010101" pitchFamily="2" charset="-122"/>
                <a:ea typeface="华文楷体" panose="02010600040101010101" pitchFamily="2" charset="-122"/>
              </a:defRPr>
            </a:lvl1pPr>
          </a:lstStyle>
          <a:p>
            <a:pPr lvl="0"/>
            <a:r>
              <a:rPr altLang="en-US" dirty="0" lang="zh-CN"/>
              <a:t>选项一</a:t>
            </a:r>
          </a:p>
        </p:txBody>
      </p:sp>
      <p:sp>
        <p:nvSpPr>
          <p:cNvPr id="1049542" name="内容占位符 2"/>
          <p:cNvSpPr>
            <a:spLocks noGrp="1"/>
          </p:cNvSpPr>
          <p:nvPr>
            <p:ph sz="quarter" idx="16" hasCustomPrompt="1"/>
          </p:nvPr>
        </p:nvSpPr>
        <p:spPr>
          <a:xfrm>
            <a:off x="774518" y="4700097"/>
            <a:ext cx="966788" cy="365125"/>
          </a:xfrm>
          <a:prstGeom prst="rect"/>
        </p:spPr>
        <p:txBody>
          <a:bodyPr/>
          <a:lstStyle>
            <a:lvl1pPr algn="l" indent="0" marL="0">
              <a:buNone/>
              <a:defRPr sz="1800">
                <a:latin typeface="华文楷体" panose="02010600040101010101" pitchFamily="2" charset="-122"/>
                <a:ea typeface="华文楷体" panose="02010600040101010101" pitchFamily="2" charset="-122"/>
              </a:defRPr>
            </a:lvl1pPr>
          </a:lstStyle>
          <a:p>
            <a:pPr lvl="0"/>
            <a:r>
              <a:rPr altLang="en-US" dirty="0" lang="zh-CN"/>
              <a:t>选项一</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1049535"/>
                                        </p:tgtEl>
                                        <p:attrNameLst>
                                          <p:attrName>style.visibility</p:attrName>
                                        </p:attrNameLst>
                                      </p:cBhvr>
                                      <p:to>
                                        <p:strVal val="visible"/>
                                      </p:to>
                                    </p:set>
                                    <p:anim calcmode="lin" valueType="num">
                                      <p:cBhvr additive="base">
                                        <p:cTn dur="1000" fill="hold" id="7"/>
                                        <p:tgtEl>
                                          <p:spTgt spid="1049535"/>
                                        </p:tgtEl>
                                        <p:attrNameLst>
                                          <p:attrName>ppt_x</p:attrName>
                                        </p:attrNameLst>
                                      </p:cBhvr>
                                      <p:tavLst>
                                        <p:tav tm="0">
                                          <p:val>
                                            <p:strVal val="0-#ppt_w/2"/>
                                          </p:val>
                                        </p:tav>
                                        <p:tav tm="100000">
                                          <p:val>
                                            <p:strVal val="#ppt_x"/>
                                          </p:val>
                                        </p:tav>
                                      </p:tavLst>
                                    </p:anim>
                                    <p:anim calcmode="lin" valueType="num">
                                      <p:cBhvr additive="base">
                                        <p:cTn dur="1000" fill="hold" id="8"/>
                                        <p:tgtEl>
                                          <p:spTgt spid="10495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35" grpId="0" bldLvl="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空白">
    <p:spTree>
      <p:nvGrpSpPr>
        <p:cNvPr id="518" name=""/>
        <p:cNvGrpSpPr/>
        <p:nvPr/>
      </p:nvGrpSpPr>
      <p:grpSpPr>
        <a:xfrm>
          <a:off x="0" y="0"/>
          <a:ext cx="0" cy="0"/>
          <a:chOff x="0" y="0"/>
          <a:chExt cx="0" cy="0"/>
        </a:xfrm>
      </p:grpSpPr>
      <p:sp>
        <p:nvSpPr>
          <p:cNvPr id="1049532" name="日期占位符 1"/>
          <p:cNvSpPr>
            <a:spLocks noGrp="1"/>
          </p:cNvSpPr>
          <p:nvPr>
            <p:ph type="dt" sz="half" idx="10"/>
          </p:nvPr>
        </p:nvSpPr>
        <p:spPr/>
        <p:txBody>
          <a:bodyPr/>
          <a:p>
            <a:fld id="{E3AEBF66-D47B-4060-92AC-B64EB4569652}" type="datetime1">
              <a:rPr altLang="en-US" lang="zh-CN" smtClean="0"/>
              <a:t>2021/11/9</a:t>
            </a:fld>
            <a:endParaRPr altLang="en-US" lang="zh-CN"/>
          </a:p>
        </p:txBody>
      </p:sp>
      <p:sp>
        <p:nvSpPr>
          <p:cNvPr id="1049533" name="页脚占位符 2"/>
          <p:cNvSpPr>
            <a:spLocks noGrp="1"/>
          </p:cNvSpPr>
          <p:nvPr>
            <p:ph type="ftr" sz="quarter" idx="11"/>
          </p:nvPr>
        </p:nvSpPr>
        <p:spPr/>
        <p:txBody>
          <a:bodyPr/>
          <a:p>
            <a:endParaRPr altLang="en-US" lang="zh-CN"/>
          </a:p>
        </p:txBody>
      </p:sp>
      <p:sp>
        <p:nvSpPr>
          <p:cNvPr id="1049534" name="灯片编号占位符 3"/>
          <p:cNvSpPr>
            <a:spLocks noGrp="1"/>
          </p:cNvSpPr>
          <p:nvPr>
            <p:ph type="sldNum" sz="quarter" idx="12"/>
          </p:nvPr>
        </p:nvSpPr>
        <p:spPr/>
        <p:txBody>
          <a:bodyPr/>
          <a:p>
            <a:fld id="{287FE48E-2822-45CB-8CC2-A192C199FD0D}" type="slidenum">
              <a:rPr altLang="en-US" lang="zh-CN" smtClean="0"/>
              <a:t>‹#›</a:t>
            </a:fld>
            <a:endParaRPr altLang="en-US" 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内页仅标题">
    <p:spTree>
      <p:nvGrpSpPr>
        <p:cNvPr id="520" name=""/>
        <p:cNvGrpSpPr/>
        <p:nvPr/>
      </p:nvGrpSpPr>
      <p:grpSpPr>
        <a:xfrm>
          <a:off x="0" y="0"/>
          <a:ext cx="0" cy="0"/>
          <a:chOff x="0" y="0"/>
          <a:chExt cx="0" cy="0"/>
        </a:xfrm>
      </p:grpSpPr>
      <p:pic>
        <p:nvPicPr>
          <p:cNvPr id="2097297" name="图片 3"/>
          <p:cNvPicPr>
            <a:picLocks noChangeAspect="1"/>
          </p:cNvPicPr>
          <p:nvPr userDrawn="1"/>
        </p:nvPicPr>
        <p:blipFill>
          <a:blip xmlns:r="http://schemas.openxmlformats.org/officeDocument/2006/relationships" r:embed="rId1" cstate="email">
            <a:alphaModFix amt="13000"/>
          </a:blip>
          <a:stretch>
            <a:fillRect/>
          </a:stretch>
        </p:blipFill>
        <p:spPr>
          <a:xfrm>
            <a:off x="381" y="0"/>
            <a:ext cx="12191238" cy="6858000"/>
          </a:xfrm>
          <a:prstGeom prst="rect"/>
        </p:spPr>
      </p:pic>
      <p:sp>
        <p:nvSpPr>
          <p:cNvPr id="1049543" name="矩形 4"/>
          <p:cNvSpPr/>
          <p:nvPr userDrawn="1"/>
        </p:nvSpPr>
        <p:spPr>
          <a:xfrm>
            <a:off x="0" y="0"/>
            <a:ext cx="12192000" cy="6858000"/>
          </a:xfrm>
          <a:prstGeom prst="rect"/>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745" name="直接连接符 5"/>
          <p:cNvCxnSpPr>
            <a:cxnSpLocks/>
          </p:cNvCxnSpPr>
          <p:nvPr userDrawn="1"/>
        </p:nvCxnSpPr>
        <p:spPr>
          <a:xfrm>
            <a:off x="518809" y="943580"/>
            <a:ext cx="11185511" cy="0"/>
          </a:xfrm>
          <a:prstGeom prst="line"/>
          <a:ln w="19050">
            <a:gradFill flip="none" rotWithShape="1">
              <a:gsLst>
                <a:gs pos="0">
                  <a:schemeClr val="accent1"/>
                </a:gs>
                <a:gs pos="100000">
                  <a:schemeClr val="accent1">
                    <a:lumMod val="50000"/>
                  </a:schemeClr>
                </a:gs>
              </a:gsLst>
              <a:lin ang="10800000" scaled="1"/>
            </a:gradFill>
            <a:headEnd type="oval"/>
            <a:tailEnd type="oval"/>
          </a:ln>
        </p:spPr>
        <p:style>
          <a:lnRef idx="1">
            <a:schemeClr val="accent1"/>
          </a:lnRef>
          <a:fillRef idx="0">
            <a:schemeClr val="accent1"/>
          </a:fillRef>
          <a:effectRef idx="0">
            <a:schemeClr val="accent1"/>
          </a:effectRef>
          <a:fontRef idx="minor">
            <a:schemeClr val="tx1"/>
          </a:fontRef>
        </p:style>
      </p:cxnSp>
      <p:sp>
        <p:nvSpPr>
          <p:cNvPr id="1049544" name="矩形 54"/>
          <p:cNvSpPr/>
          <p:nvPr userDrawn="1"/>
        </p:nvSpPr>
        <p:spPr>
          <a:xfrm>
            <a:off x="518809" y="6397228"/>
            <a:ext cx="3077766" cy="184666"/>
          </a:xfrm>
          <a:prstGeom prst="rect"/>
        </p:spPr>
        <p:txBody>
          <a:bodyPr bIns="0" lIns="0" rIns="0" tIns="0" wrap="none">
            <a:spAutoFit/>
          </a:bodyPr>
          <a:p>
            <a:r>
              <a:rPr altLang="en-US" dirty="0" sz="1200" lang="zh-CN">
                <a:solidFill>
                  <a:schemeClr val="bg1">
                    <a:lumMod val="65000"/>
                  </a:schemeClr>
                </a:solidFill>
                <a:cs typeface="+mn-ea"/>
                <a:sym typeface="+mn-lt"/>
              </a:rPr>
              <a:t>自强不息；先天下之忧而忧，后天下之乐而乐</a:t>
            </a:r>
            <a:endParaRPr dirty="0" sz="1200" lang="en-US">
              <a:solidFill>
                <a:schemeClr val="bg1">
                  <a:lumMod val="65000"/>
                </a:schemeClr>
              </a:solidFill>
            </a:endParaRPr>
          </a:p>
        </p:txBody>
      </p:sp>
      <p:cxnSp>
        <p:nvCxnSpPr>
          <p:cNvPr id="3145746" name="直接连接符 55"/>
          <p:cNvCxnSpPr>
            <a:cxnSpLocks/>
          </p:cNvCxnSpPr>
          <p:nvPr userDrawn="1"/>
        </p:nvCxnSpPr>
        <p:spPr>
          <a:xfrm>
            <a:off x="518809" y="6265857"/>
            <a:ext cx="11185511" cy="0"/>
          </a:xfrm>
          <a:prstGeom prst="line"/>
          <a:ln w="19050">
            <a:gradFill flip="none" rotWithShape="1">
              <a:gsLst>
                <a:gs pos="0">
                  <a:schemeClr val="accent1"/>
                </a:gs>
                <a:gs pos="100000">
                  <a:schemeClr val="accent1">
                    <a:lumMod val="50000"/>
                  </a:schemeClr>
                </a:gs>
              </a:gsLst>
              <a:lin ang="10800000" scaled="1"/>
            </a:gradFill>
            <a:headEnd type="oval"/>
            <a:tailEnd type="oval"/>
          </a:ln>
        </p:spPr>
        <p:style>
          <a:lnRef idx="1">
            <a:schemeClr val="accent1"/>
          </a:lnRef>
          <a:fillRef idx="0">
            <a:schemeClr val="accent1"/>
          </a:fillRef>
          <a:effectRef idx="0">
            <a:schemeClr val="accent1"/>
          </a:effectRef>
          <a:fontRef idx="minor">
            <a:schemeClr val="tx1"/>
          </a:fontRef>
        </p:style>
      </p:cxnSp>
      <p:sp>
        <p:nvSpPr>
          <p:cNvPr id="1049545" name="矩形 56"/>
          <p:cNvSpPr/>
          <p:nvPr userDrawn="1"/>
        </p:nvSpPr>
        <p:spPr>
          <a:xfrm>
            <a:off x="10157871" y="6397228"/>
            <a:ext cx="1546449" cy="184666"/>
          </a:xfrm>
          <a:prstGeom prst="rect"/>
        </p:spPr>
        <p:txBody>
          <a:bodyPr bIns="0" lIns="0" rIns="0" tIns="0" wrap="none">
            <a:spAutoFit/>
          </a:bodyPr>
          <a:p>
            <a:pPr algn="r"/>
            <a:r>
              <a:rPr altLang="zh-CN" dirty="0" sz="1200" lang="en-US">
                <a:solidFill>
                  <a:schemeClr val="bg1">
                    <a:lumMod val="65000"/>
                  </a:schemeClr>
                </a:solidFill>
                <a:cs typeface="+mn-ea"/>
                <a:sym typeface="+mn-lt"/>
              </a:rPr>
              <a:t>http://www.shu.edu.cn/</a:t>
            </a:r>
            <a:endParaRPr dirty="0" sz="1200" lang="en-US">
              <a:solidFill>
                <a:schemeClr val="bg1">
                  <a:lumMod val="65000"/>
                </a:schemeClr>
              </a:solidFill>
            </a:endParaRPr>
          </a:p>
        </p:txBody>
      </p:sp>
      <p:grpSp>
        <p:nvGrpSpPr>
          <p:cNvPr id="521" name="组合 57"/>
          <p:cNvGrpSpPr/>
          <p:nvPr userDrawn="1"/>
        </p:nvGrpSpPr>
        <p:grpSpPr>
          <a:xfrm rot="5400000">
            <a:off x="520065" y="-11430"/>
            <a:ext cx="304800" cy="327660"/>
            <a:chOff x="0" y="440055"/>
            <a:chExt cx="407670" cy="409074"/>
          </a:xfrm>
        </p:grpSpPr>
        <p:sp>
          <p:nvSpPr>
            <p:cNvPr id="1049546" name="矩形 58"/>
            <p:cNvSpPr/>
            <p:nvPr/>
          </p:nvSpPr>
          <p:spPr>
            <a:xfrm>
              <a:off x="45720" y="440055"/>
              <a:ext cx="361950" cy="409074"/>
            </a:xfrm>
            <a:prstGeom prst="rect"/>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547" name="矩形 59"/>
            <p:cNvSpPr/>
            <p:nvPr/>
          </p:nvSpPr>
          <p:spPr>
            <a:xfrm>
              <a:off x="0" y="440055"/>
              <a:ext cx="321945" cy="409074"/>
            </a:xfrm>
            <a:prstGeom prst="rect"/>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pSp>
      <p:sp>
        <p:nvSpPr>
          <p:cNvPr id="1049548" name="标题 1"/>
          <p:cNvSpPr>
            <a:spLocks noGrp="1"/>
          </p:cNvSpPr>
          <p:nvPr>
            <p:ph type="title"/>
          </p:nvPr>
        </p:nvSpPr>
        <p:spPr>
          <a:xfrm>
            <a:off x="518809" y="365126"/>
            <a:ext cx="9561064" cy="578454"/>
          </a:xfrm>
        </p:spPr>
        <p:txBody>
          <a:bodyPr lIns="0" rIns="0">
            <a:normAutofit/>
          </a:bodyPr>
          <a:lstStyle>
            <a:lvl1pPr>
              <a:lnSpc>
                <a:spcPct val="100000"/>
              </a:lnSpc>
              <a:defRPr b="1" sz="2600">
                <a:solidFill>
                  <a:schemeClr val="tx1">
                    <a:lumMod val="85000"/>
                    <a:lumOff val="15000"/>
                  </a:schemeClr>
                </a:solidFill>
              </a:defRPr>
            </a:lvl1pPr>
          </a:lstStyle>
          <a:p>
            <a:r>
              <a:rPr altLang="en-US" dirty="0" lang="zh-CN"/>
              <a:t>单击此处编辑母版标题样式</a:t>
            </a:r>
            <a:endParaRPr dirty="0" lang="en-US"/>
          </a:p>
        </p:txBody>
      </p:sp>
      <p:sp>
        <p:nvSpPr>
          <p:cNvPr id="1049549" name="灯片编号占位符 5"/>
          <p:cNvSpPr>
            <a:spLocks noGrp="1"/>
          </p:cNvSpPr>
          <p:nvPr>
            <p:ph type="sldNum" sz="quarter" idx="4"/>
          </p:nvPr>
        </p:nvSpPr>
        <p:spPr>
          <a:xfrm>
            <a:off x="5898204" y="6356350"/>
            <a:ext cx="395592" cy="365125"/>
          </a:xfrm>
          <a:prstGeom prst="rect"/>
        </p:spPr>
        <p:txBody>
          <a:bodyPr anchor="ctr" bIns="45720" lIns="0" rIns="0" rtlCol="0" tIns="45720" vert="horz"/>
          <a:lstStyle>
            <a:lvl1pPr algn="ctr">
              <a:defRPr sz="1200">
                <a:solidFill>
                  <a:schemeClr val="tx1">
                    <a:tint val="75000"/>
                  </a:schemeClr>
                </a:solidFill>
              </a:defRPr>
            </a:lvl1pPr>
          </a:lstStyle>
          <a:p>
            <a:pPr defTabSz="914400"/>
            <a:fld id="{A48020E0-1C4F-4D89-9FD1-EC2E5B71218B}" type="slidenum">
              <a:rPr lang="en-US" smtClean="0">
                <a:solidFill>
                  <a:srgbClr val="000000">
                    <a:tint val="75000"/>
                  </a:srgbClr>
                </a:solidFill>
              </a:rPr>
              <a:t>‹#›</a:t>
            </a:fld>
            <a:endParaRPr dirty="0" lang="en-US">
              <a:solidFill>
                <a:srgbClr val="000000">
                  <a:tint val="75000"/>
                </a:srgbClr>
              </a:solidFill>
            </a:endParaRPr>
          </a:p>
        </p:txBody>
      </p:sp>
      <p:cxnSp>
        <p:nvCxnSpPr>
          <p:cNvPr id="3145747" name="直接连接符 2"/>
          <p:cNvCxnSpPr>
            <a:cxnSpLocks/>
          </p:cNvCxnSpPr>
          <p:nvPr userDrawn="1"/>
        </p:nvCxnSpPr>
        <p:spPr>
          <a:xfrm flipH="1">
            <a:off x="5805846" y="6538913"/>
            <a:ext cx="96284" cy="0"/>
          </a:xfrm>
          <a:prstGeom prst="line"/>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45748" name="直接连接符 62"/>
          <p:cNvCxnSpPr>
            <a:cxnSpLocks/>
          </p:cNvCxnSpPr>
          <p:nvPr userDrawn="1"/>
        </p:nvCxnSpPr>
        <p:spPr>
          <a:xfrm flipH="1">
            <a:off x="6289871" y="6538913"/>
            <a:ext cx="96284" cy="0"/>
          </a:xfrm>
          <a:prstGeom prst="line"/>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522" name="组合 63"/>
          <p:cNvGrpSpPr/>
          <p:nvPr userDrawn="1"/>
        </p:nvGrpSpPr>
        <p:grpSpPr>
          <a:xfrm>
            <a:off x="10477913" y="446123"/>
            <a:ext cx="1234662" cy="419641"/>
            <a:chOff x="1398368" y="5051425"/>
            <a:chExt cx="3242941" cy="1102222"/>
          </a:xfrm>
        </p:grpSpPr>
        <p:sp>
          <p:nvSpPr>
            <p:cNvPr id="1049550" name="Freeform 5"/>
            <p:cNvSpPr>
              <a:spLocks noEditPoints="1"/>
            </p:cNvSpPr>
            <p:nvPr/>
          </p:nvSpPr>
          <p:spPr bwMode="auto">
            <a:xfrm>
              <a:off x="2360589" y="5861533"/>
              <a:ext cx="2257131" cy="148138"/>
            </a:xfrm>
            <a:custGeom>
              <a:avLst/>
              <a:gdLst>
                <a:gd name="T0" fmla="*/ 1349 w 1682"/>
                <a:gd name="T1" fmla="*/ 31 h 110"/>
                <a:gd name="T2" fmla="*/ 1337 w 1682"/>
                <a:gd name="T3" fmla="*/ 66 h 110"/>
                <a:gd name="T4" fmla="*/ 1299 w 1682"/>
                <a:gd name="T5" fmla="*/ 106 h 110"/>
                <a:gd name="T6" fmla="*/ 1358 w 1682"/>
                <a:gd name="T7" fmla="*/ 47 h 110"/>
                <a:gd name="T8" fmla="*/ 1269 w 1682"/>
                <a:gd name="T9" fmla="*/ 107 h 110"/>
                <a:gd name="T10" fmla="*/ 1269 w 1682"/>
                <a:gd name="T11" fmla="*/ 5 h 110"/>
                <a:gd name="T12" fmla="*/ 1263 w 1682"/>
                <a:gd name="T13" fmla="*/ 53 h 110"/>
                <a:gd name="T14" fmla="*/ 1151 w 1682"/>
                <a:gd name="T15" fmla="*/ 106 h 110"/>
                <a:gd name="T16" fmla="*/ 1097 w 1682"/>
                <a:gd name="T17" fmla="*/ 4 h 110"/>
                <a:gd name="T18" fmla="*/ 1174 w 1682"/>
                <a:gd name="T19" fmla="*/ 2 h 110"/>
                <a:gd name="T20" fmla="*/ 1066 w 1682"/>
                <a:gd name="T21" fmla="*/ 109 h 110"/>
                <a:gd name="T22" fmla="*/ 1073 w 1682"/>
                <a:gd name="T23" fmla="*/ 3 h 110"/>
                <a:gd name="T24" fmla="*/ 1001 w 1682"/>
                <a:gd name="T25" fmla="*/ 98 h 110"/>
                <a:gd name="T26" fmla="*/ 947 w 1682"/>
                <a:gd name="T27" fmla="*/ 109 h 110"/>
                <a:gd name="T28" fmla="*/ 994 w 1682"/>
                <a:gd name="T29" fmla="*/ 57 h 110"/>
                <a:gd name="T30" fmla="*/ 1018 w 1682"/>
                <a:gd name="T31" fmla="*/ 2 h 110"/>
                <a:gd name="T32" fmla="*/ 840 w 1682"/>
                <a:gd name="T33" fmla="*/ 100 h 110"/>
                <a:gd name="T34" fmla="*/ 843 w 1682"/>
                <a:gd name="T35" fmla="*/ 68 h 110"/>
                <a:gd name="T36" fmla="*/ 899 w 1682"/>
                <a:gd name="T37" fmla="*/ 2 h 110"/>
                <a:gd name="T38" fmla="*/ 755 w 1682"/>
                <a:gd name="T39" fmla="*/ 109 h 110"/>
                <a:gd name="T40" fmla="*/ 766 w 1682"/>
                <a:gd name="T41" fmla="*/ 4 h 110"/>
                <a:gd name="T42" fmla="*/ 717 w 1682"/>
                <a:gd name="T43" fmla="*/ 109 h 110"/>
                <a:gd name="T44" fmla="*/ 637 w 1682"/>
                <a:gd name="T45" fmla="*/ 108 h 110"/>
                <a:gd name="T46" fmla="*/ 727 w 1682"/>
                <a:gd name="T47" fmla="*/ 103 h 110"/>
                <a:gd name="T48" fmla="*/ 550 w 1682"/>
                <a:gd name="T49" fmla="*/ 106 h 110"/>
                <a:gd name="T50" fmla="*/ 540 w 1682"/>
                <a:gd name="T51" fmla="*/ 2 h 110"/>
                <a:gd name="T52" fmla="*/ 605 w 1682"/>
                <a:gd name="T53" fmla="*/ 1 h 110"/>
                <a:gd name="T54" fmla="*/ 491 w 1682"/>
                <a:gd name="T55" fmla="*/ 18 h 110"/>
                <a:gd name="T56" fmla="*/ 489 w 1682"/>
                <a:gd name="T57" fmla="*/ 93 h 110"/>
                <a:gd name="T58" fmla="*/ 502 w 1682"/>
                <a:gd name="T59" fmla="*/ 53 h 110"/>
                <a:gd name="T60" fmla="*/ 416 w 1682"/>
                <a:gd name="T61" fmla="*/ 56 h 110"/>
                <a:gd name="T62" fmla="*/ 388 w 1682"/>
                <a:gd name="T63" fmla="*/ 105 h 110"/>
                <a:gd name="T64" fmla="*/ 321 w 1682"/>
                <a:gd name="T65" fmla="*/ 18 h 110"/>
                <a:gd name="T66" fmla="*/ 308 w 1682"/>
                <a:gd name="T67" fmla="*/ 8 h 110"/>
                <a:gd name="T68" fmla="*/ 375 w 1682"/>
                <a:gd name="T69" fmla="*/ 89 h 110"/>
                <a:gd name="T70" fmla="*/ 388 w 1682"/>
                <a:gd name="T71" fmla="*/ 4 h 110"/>
                <a:gd name="T72" fmla="*/ 273 w 1682"/>
                <a:gd name="T73" fmla="*/ 109 h 110"/>
                <a:gd name="T74" fmla="*/ 193 w 1682"/>
                <a:gd name="T75" fmla="*/ 108 h 110"/>
                <a:gd name="T76" fmla="*/ 283 w 1682"/>
                <a:gd name="T77" fmla="*/ 103 h 110"/>
                <a:gd name="T78" fmla="*/ 106 w 1682"/>
                <a:gd name="T79" fmla="*/ 106 h 110"/>
                <a:gd name="T80" fmla="*/ 96 w 1682"/>
                <a:gd name="T81" fmla="*/ 2 h 110"/>
                <a:gd name="T82" fmla="*/ 162 w 1682"/>
                <a:gd name="T83" fmla="*/ 1 h 110"/>
                <a:gd name="T84" fmla="*/ 11 w 1682"/>
                <a:gd name="T85" fmla="*/ 107 h 110"/>
                <a:gd name="T86" fmla="*/ 30 w 1682"/>
                <a:gd name="T87" fmla="*/ 98 h 110"/>
                <a:gd name="T88" fmla="*/ 3 w 1682"/>
                <a:gd name="T89" fmla="*/ 28 h 110"/>
                <a:gd name="T90" fmla="*/ 59 w 1682"/>
                <a:gd name="T91" fmla="*/ 14 h 110"/>
                <a:gd name="T92" fmla="*/ 17 w 1682"/>
                <a:gd name="T93" fmla="*/ 27 h 110"/>
                <a:gd name="T94" fmla="*/ 1649 w 1682"/>
                <a:gd name="T95" fmla="*/ 108 h 110"/>
                <a:gd name="T96" fmla="*/ 1612 w 1682"/>
                <a:gd name="T97" fmla="*/ 1 h 110"/>
                <a:gd name="T98" fmla="*/ 1667 w 1682"/>
                <a:gd name="T99" fmla="*/ 3 h 110"/>
                <a:gd name="T100" fmla="*/ 1593 w 1682"/>
                <a:gd name="T101" fmla="*/ 14 h 110"/>
                <a:gd name="T102" fmla="*/ 1548 w 1682"/>
                <a:gd name="T103" fmla="*/ 14 h 110"/>
                <a:gd name="T104" fmla="*/ 1594 w 1682"/>
                <a:gd name="T105" fmla="*/ 3 h 110"/>
                <a:gd name="T106" fmla="*/ 1479 w 1682"/>
                <a:gd name="T107" fmla="*/ 4 h 110"/>
                <a:gd name="T108" fmla="*/ 1442 w 1682"/>
                <a:gd name="T109" fmla="*/ 102 h 110"/>
                <a:gd name="T110" fmla="*/ 1389 w 1682"/>
                <a:gd name="T111" fmla="*/ 89 h 110"/>
                <a:gd name="T112" fmla="*/ 1413 w 1682"/>
                <a:gd name="T113" fmla="*/ 58 h 110"/>
                <a:gd name="T114" fmla="*/ 1444 w 1682"/>
                <a:gd name="T115" fmla="*/ 7 h 110"/>
                <a:gd name="T116" fmla="*/ 1421 w 1682"/>
                <a:gd name="T117" fmla="*/ 12 h 110"/>
                <a:gd name="T118" fmla="*/ 1452 w 1682"/>
                <a:gd name="T119" fmla="*/ 7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2" h="110">
                  <a:moveTo>
                    <a:pt x="1349" y="31"/>
                  </a:moveTo>
                  <a:cubicBezTo>
                    <a:pt x="1349" y="27"/>
                    <a:pt x="1348" y="24"/>
                    <a:pt x="1346" y="21"/>
                  </a:cubicBezTo>
                  <a:cubicBezTo>
                    <a:pt x="1344" y="18"/>
                    <a:pt x="1341" y="16"/>
                    <a:pt x="1336" y="15"/>
                  </a:cubicBezTo>
                  <a:cubicBezTo>
                    <a:pt x="1335" y="14"/>
                    <a:pt x="1334" y="14"/>
                    <a:pt x="1332" y="14"/>
                  </a:cubicBezTo>
                  <a:cubicBezTo>
                    <a:pt x="1330" y="14"/>
                    <a:pt x="1328" y="14"/>
                    <a:pt x="1325" y="14"/>
                  </a:cubicBezTo>
                  <a:cubicBezTo>
                    <a:pt x="1313" y="14"/>
                    <a:pt x="1313" y="14"/>
                    <a:pt x="1313" y="14"/>
                  </a:cubicBezTo>
                  <a:cubicBezTo>
                    <a:pt x="1313" y="49"/>
                    <a:pt x="1313" y="49"/>
                    <a:pt x="1313" y="49"/>
                  </a:cubicBezTo>
                  <a:cubicBezTo>
                    <a:pt x="1327" y="49"/>
                    <a:pt x="1327" y="49"/>
                    <a:pt x="1327" y="49"/>
                  </a:cubicBezTo>
                  <a:cubicBezTo>
                    <a:pt x="1331" y="49"/>
                    <a:pt x="1334" y="49"/>
                    <a:pt x="1337" y="48"/>
                  </a:cubicBezTo>
                  <a:cubicBezTo>
                    <a:pt x="1339" y="47"/>
                    <a:pt x="1342" y="46"/>
                    <a:pt x="1343" y="44"/>
                  </a:cubicBezTo>
                  <a:cubicBezTo>
                    <a:pt x="1345" y="43"/>
                    <a:pt x="1347" y="41"/>
                    <a:pt x="1347" y="39"/>
                  </a:cubicBezTo>
                  <a:cubicBezTo>
                    <a:pt x="1348" y="36"/>
                    <a:pt x="1349" y="34"/>
                    <a:pt x="1349" y="31"/>
                  </a:cubicBezTo>
                  <a:moveTo>
                    <a:pt x="1370" y="106"/>
                  </a:moveTo>
                  <a:cubicBezTo>
                    <a:pt x="1370" y="107"/>
                    <a:pt x="1370" y="107"/>
                    <a:pt x="1370" y="107"/>
                  </a:cubicBezTo>
                  <a:cubicBezTo>
                    <a:pt x="1370" y="108"/>
                    <a:pt x="1369" y="108"/>
                    <a:pt x="1369" y="108"/>
                  </a:cubicBezTo>
                  <a:cubicBezTo>
                    <a:pt x="1368" y="108"/>
                    <a:pt x="1367" y="109"/>
                    <a:pt x="1366" y="109"/>
                  </a:cubicBezTo>
                  <a:cubicBezTo>
                    <a:pt x="1365" y="109"/>
                    <a:pt x="1364" y="109"/>
                    <a:pt x="1362" y="109"/>
                  </a:cubicBezTo>
                  <a:cubicBezTo>
                    <a:pt x="1361" y="109"/>
                    <a:pt x="1360" y="109"/>
                    <a:pt x="1359" y="109"/>
                  </a:cubicBezTo>
                  <a:cubicBezTo>
                    <a:pt x="1358" y="109"/>
                    <a:pt x="1357" y="108"/>
                    <a:pt x="1357" y="108"/>
                  </a:cubicBezTo>
                  <a:cubicBezTo>
                    <a:pt x="1356" y="108"/>
                    <a:pt x="1356" y="108"/>
                    <a:pt x="1355" y="107"/>
                  </a:cubicBezTo>
                  <a:cubicBezTo>
                    <a:pt x="1355" y="107"/>
                    <a:pt x="1355" y="106"/>
                    <a:pt x="1355" y="105"/>
                  </a:cubicBezTo>
                  <a:cubicBezTo>
                    <a:pt x="1345" y="80"/>
                    <a:pt x="1345" y="80"/>
                    <a:pt x="1345" y="80"/>
                  </a:cubicBezTo>
                  <a:cubicBezTo>
                    <a:pt x="1344" y="78"/>
                    <a:pt x="1343" y="75"/>
                    <a:pt x="1341" y="73"/>
                  </a:cubicBezTo>
                  <a:cubicBezTo>
                    <a:pt x="1340" y="70"/>
                    <a:pt x="1339" y="68"/>
                    <a:pt x="1337" y="66"/>
                  </a:cubicBezTo>
                  <a:cubicBezTo>
                    <a:pt x="1335" y="65"/>
                    <a:pt x="1333" y="63"/>
                    <a:pt x="1331" y="62"/>
                  </a:cubicBezTo>
                  <a:cubicBezTo>
                    <a:pt x="1329" y="61"/>
                    <a:pt x="1326" y="61"/>
                    <a:pt x="1323" y="61"/>
                  </a:cubicBezTo>
                  <a:cubicBezTo>
                    <a:pt x="1313" y="61"/>
                    <a:pt x="1313" y="61"/>
                    <a:pt x="1313" y="61"/>
                  </a:cubicBezTo>
                  <a:cubicBezTo>
                    <a:pt x="1313" y="106"/>
                    <a:pt x="1313" y="106"/>
                    <a:pt x="1313" y="106"/>
                  </a:cubicBezTo>
                  <a:cubicBezTo>
                    <a:pt x="1313" y="107"/>
                    <a:pt x="1313" y="107"/>
                    <a:pt x="1313" y="107"/>
                  </a:cubicBezTo>
                  <a:cubicBezTo>
                    <a:pt x="1313" y="108"/>
                    <a:pt x="1312" y="108"/>
                    <a:pt x="1312" y="108"/>
                  </a:cubicBezTo>
                  <a:cubicBezTo>
                    <a:pt x="1311" y="108"/>
                    <a:pt x="1310" y="108"/>
                    <a:pt x="1309" y="109"/>
                  </a:cubicBezTo>
                  <a:cubicBezTo>
                    <a:pt x="1309" y="109"/>
                    <a:pt x="1307" y="109"/>
                    <a:pt x="1306" y="109"/>
                  </a:cubicBezTo>
                  <a:cubicBezTo>
                    <a:pt x="1305" y="109"/>
                    <a:pt x="1304" y="109"/>
                    <a:pt x="1303" y="109"/>
                  </a:cubicBezTo>
                  <a:cubicBezTo>
                    <a:pt x="1302" y="108"/>
                    <a:pt x="1301" y="108"/>
                    <a:pt x="1300" y="108"/>
                  </a:cubicBezTo>
                  <a:cubicBezTo>
                    <a:pt x="1300" y="108"/>
                    <a:pt x="1300" y="108"/>
                    <a:pt x="1299" y="107"/>
                  </a:cubicBezTo>
                  <a:cubicBezTo>
                    <a:pt x="1299" y="107"/>
                    <a:pt x="1299" y="107"/>
                    <a:pt x="1299" y="106"/>
                  </a:cubicBezTo>
                  <a:cubicBezTo>
                    <a:pt x="1299" y="8"/>
                    <a:pt x="1299" y="8"/>
                    <a:pt x="1299" y="8"/>
                  </a:cubicBezTo>
                  <a:cubicBezTo>
                    <a:pt x="1299" y="6"/>
                    <a:pt x="1300" y="4"/>
                    <a:pt x="1301" y="3"/>
                  </a:cubicBezTo>
                  <a:cubicBezTo>
                    <a:pt x="1302" y="2"/>
                    <a:pt x="1303" y="2"/>
                    <a:pt x="1304" y="2"/>
                  </a:cubicBezTo>
                  <a:cubicBezTo>
                    <a:pt x="1327" y="2"/>
                    <a:pt x="1327" y="2"/>
                    <a:pt x="1327" y="2"/>
                  </a:cubicBezTo>
                  <a:cubicBezTo>
                    <a:pt x="1330" y="2"/>
                    <a:pt x="1332" y="2"/>
                    <a:pt x="1334" y="2"/>
                  </a:cubicBezTo>
                  <a:cubicBezTo>
                    <a:pt x="1335" y="2"/>
                    <a:pt x="1337" y="2"/>
                    <a:pt x="1338" y="3"/>
                  </a:cubicBezTo>
                  <a:cubicBezTo>
                    <a:pt x="1342" y="3"/>
                    <a:pt x="1346" y="4"/>
                    <a:pt x="1349" y="6"/>
                  </a:cubicBezTo>
                  <a:cubicBezTo>
                    <a:pt x="1352" y="8"/>
                    <a:pt x="1355" y="9"/>
                    <a:pt x="1357" y="12"/>
                  </a:cubicBezTo>
                  <a:cubicBezTo>
                    <a:pt x="1359" y="14"/>
                    <a:pt x="1361" y="17"/>
                    <a:pt x="1362" y="20"/>
                  </a:cubicBezTo>
                  <a:cubicBezTo>
                    <a:pt x="1363" y="23"/>
                    <a:pt x="1364" y="26"/>
                    <a:pt x="1364" y="30"/>
                  </a:cubicBezTo>
                  <a:cubicBezTo>
                    <a:pt x="1364" y="34"/>
                    <a:pt x="1363" y="37"/>
                    <a:pt x="1362" y="40"/>
                  </a:cubicBezTo>
                  <a:cubicBezTo>
                    <a:pt x="1361" y="42"/>
                    <a:pt x="1360" y="45"/>
                    <a:pt x="1358" y="47"/>
                  </a:cubicBezTo>
                  <a:cubicBezTo>
                    <a:pt x="1356" y="49"/>
                    <a:pt x="1354" y="51"/>
                    <a:pt x="1352" y="53"/>
                  </a:cubicBezTo>
                  <a:cubicBezTo>
                    <a:pt x="1349" y="54"/>
                    <a:pt x="1346" y="56"/>
                    <a:pt x="1343" y="57"/>
                  </a:cubicBezTo>
                  <a:cubicBezTo>
                    <a:pt x="1345" y="57"/>
                    <a:pt x="1346" y="58"/>
                    <a:pt x="1348" y="60"/>
                  </a:cubicBezTo>
                  <a:cubicBezTo>
                    <a:pt x="1349" y="61"/>
                    <a:pt x="1351" y="62"/>
                    <a:pt x="1352" y="64"/>
                  </a:cubicBezTo>
                  <a:cubicBezTo>
                    <a:pt x="1353" y="66"/>
                    <a:pt x="1354" y="67"/>
                    <a:pt x="1355" y="70"/>
                  </a:cubicBezTo>
                  <a:cubicBezTo>
                    <a:pt x="1356" y="72"/>
                    <a:pt x="1358" y="74"/>
                    <a:pt x="1359" y="77"/>
                  </a:cubicBezTo>
                  <a:cubicBezTo>
                    <a:pt x="1368" y="100"/>
                    <a:pt x="1368" y="100"/>
                    <a:pt x="1368" y="100"/>
                  </a:cubicBezTo>
                  <a:cubicBezTo>
                    <a:pt x="1369" y="102"/>
                    <a:pt x="1369" y="104"/>
                    <a:pt x="1370" y="104"/>
                  </a:cubicBezTo>
                  <a:cubicBezTo>
                    <a:pt x="1370" y="105"/>
                    <a:pt x="1370" y="106"/>
                    <a:pt x="1370" y="106"/>
                  </a:cubicBezTo>
                  <a:close/>
                  <a:moveTo>
                    <a:pt x="1269" y="103"/>
                  </a:moveTo>
                  <a:cubicBezTo>
                    <a:pt x="1269" y="104"/>
                    <a:pt x="1269" y="104"/>
                    <a:pt x="1269" y="105"/>
                  </a:cubicBezTo>
                  <a:cubicBezTo>
                    <a:pt x="1269" y="106"/>
                    <a:pt x="1269" y="106"/>
                    <a:pt x="1269" y="107"/>
                  </a:cubicBezTo>
                  <a:cubicBezTo>
                    <a:pt x="1268" y="107"/>
                    <a:pt x="1268" y="108"/>
                    <a:pt x="1268" y="108"/>
                  </a:cubicBezTo>
                  <a:cubicBezTo>
                    <a:pt x="1267" y="108"/>
                    <a:pt x="1267" y="108"/>
                    <a:pt x="1267" y="108"/>
                  </a:cubicBezTo>
                  <a:cubicBezTo>
                    <a:pt x="1215" y="108"/>
                    <a:pt x="1215" y="108"/>
                    <a:pt x="1215" y="108"/>
                  </a:cubicBezTo>
                  <a:cubicBezTo>
                    <a:pt x="1214" y="108"/>
                    <a:pt x="1213" y="108"/>
                    <a:pt x="1212" y="107"/>
                  </a:cubicBezTo>
                  <a:cubicBezTo>
                    <a:pt x="1211" y="106"/>
                    <a:pt x="1210" y="105"/>
                    <a:pt x="1210" y="103"/>
                  </a:cubicBezTo>
                  <a:cubicBezTo>
                    <a:pt x="1210" y="8"/>
                    <a:pt x="1210" y="8"/>
                    <a:pt x="1210" y="8"/>
                  </a:cubicBezTo>
                  <a:cubicBezTo>
                    <a:pt x="1210" y="6"/>
                    <a:pt x="1211" y="4"/>
                    <a:pt x="1212" y="3"/>
                  </a:cubicBezTo>
                  <a:cubicBezTo>
                    <a:pt x="1213" y="2"/>
                    <a:pt x="1214" y="2"/>
                    <a:pt x="1215" y="2"/>
                  </a:cubicBezTo>
                  <a:cubicBezTo>
                    <a:pt x="1266" y="2"/>
                    <a:pt x="1266" y="2"/>
                    <a:pt x="1266" y="2"/>
                  </a:cubicBezTo>
                  <a:cubicBezTo>
                    <a:pt x="1266" y="2"/>
                    <a:pt x="1267" y="2"/>
                    <a:pt x="1267" y="2"/>
                  </a:cubicBezTo>
                  <a:cubicBezTo>
                    <a:pt x="1267" y="3"/>
                    <a:pt x="1268" y="3"/>
                    <a:pt x="1268" y="3"/>
                  </a:cubicBezTo>
                  <a:cubicBezTo>
                    <a:pt x="1268" y="4"/>
                    <a:pt x="1268" y="4"/>
                    <a:pt x="1269" y="5"/>
                  </a:cubicBezTo>
                  <a:cubicBezTo>
                    <a:pt x="1269" y="6"/>
                    <a:pt x="1269" y="7"/>
                    <a:pt x="1269" y="8"/>
                  </a:cubicBezTo>
                  <a:cubicBezTo>
                    <a:pt x="1269" y="9"/>
                    <a:pt x="1269" y="10"/>
                    <a:pt x="1269" y="11"/>
                  </a:cubicBezTo>
                  <a:cubicBezTo>
                    <a:pt x="1268" y="11"/>
                    <a:pt x="1268" y="12"/>
                    <a:pt x="1268" y="12"/>
                  </a:cubicBezTo>
                  <a:cubicBezTo>
                    <a:pt x="1268" y="13"/>
                    <a:pt x="1267" y="13"/>
                    <a:pt x="1267" y="13"/>
                  </a:cubicBezTo>
                  <a:cubicBezTo>
                    <a:pt x="1267" y="14"/>
                    <a:pt x="1266" y="14"/>
                    <a:pt x="1266" y="14"/>
                  </a:cubicBezTo>
                  <a:cubicBezTo>
                    <a:pt x="1224" y="14"/>
                    <a:pt x="1224" y="14"/>
                    <a:pt x="1224" y="14"/>
                  </a:cubicBezTo>
                  <a:cubicBezTo>
                    <a:pt x="1224" y="47"/>
                    <a:pt x="1224" y="47"/>
                    <a:pt x="1224" y="47"/>
                  </a:cubicBezTo>
                  <a:cubicBezTo>
                    <a:pt x="1260" y="47"/>
                    <a:pt x="1260" y="47"/>
                    <a:pt x="1260" y="47"/>
                  </a:cubicBezTo>
                  <a:cubicBezTo>
                    <a:pt x="1260" y="47"/>
                    <a:pt x="1261" y="47"/>
                    <a:pt x="1261" y="47"/>
                  </a:cubicBezTo>
                  <a:cubicBezTo>
                    <a:pt x="1262" y="48"/>
                    <a:pt x="1262" y="48"/>
                    <a:pt x="1262" y="48"/>
                  </a:cubicBezTo>
                  <a:cubicBezTo>
                    <a:pt x="1262" y="49"/>
                    <a:pt x="1263" y="50"/>
                    <a:pt x="1263" y="50"/>
                  </a:cubicBezTo>
                  <a:cubicBezTo>
                    <a:pt x="1263" y="51"/>
                    <a:pt x="1263" y="52"/>
                    <a:pt x="1263" y="53"/>
                  </a:cubicBezTo>
                  <a:cubicBezTo>
                    <a:pt x="1263" y="54"/>
                    <a:pt x="1263" y="55"/>
                    <a:pt x="1263" y="56"/>
                  </a:cubicBezTo>
                  <a:cubicBezTo>
                    <a:pt x="1263" y="56"/>
                    <a:pt x="1262" y="57"/>
                    <a:pt x="1262" y="57"/>
                  </a:cubicBezTo>
                  <a:cubicBezTo>
                    <a:pt x="1262" y="58"/>
                    <a:pt x="1262" y="58"/>
                    <a:pt x="1261" y="58"/>
                  </a:cubicBezTo>
                  <a:cubicBezTo>
                    <a:pt x="1261" y="58"/>
                    <a:pt x="1260" y="59"/>
                    <a:pt x="1260" y="59"/>
                  </a:cubicBezTo>
                  <a:cubicBezTo>
                    <a:pt x="1224" y="59"/>
                    <a:pt x="1224" y="59"/>
                    <a:pt x="1224" y="59"/>
                  </a:cubicBezTo>
                  <a:cubicBezTo>
                    <a:pt x="1224" y="97"/>
                    <a:pt x="1224" y="97"/>
                    <a:pt x="1224" y="97"/>
                  </a:cubicBezTo>
                  <a:cubicBezTo>
                    <a:pt x="1267" y="97"/>
                    <a:pt x="1267" y="97"/>
                    <a:pt x="1267" y="97"/>
                  </a:cubicBezTo>
                  <a:cubicBezTo>
                    <a:pt x="1267" y="97"/>
                    <a:pt x="1267" y="97"/>
                    <a:pt x="1268" y="97"/>
                  </a:cubicBezTo>
                  <a:cubicBezTo>
                    <a:pt x="1268" y="97"/>
                    <a:pt x="1268" y="97"/>
                    <a:pt x="1269" y="98"/>
                  </a:cubicBezTo>
                  <a:cubicBezTo>
                    <a:pt x="1269" y="98"/>
                    <a:pt x="1269" y="99"/>
                    <a:pt x="1269" y="100"/>
                  </a:cubicBezTo>
                  <a:cubicBezTo>
                    <a:pt x="1269" y="100"/>
                    <a:pt x="1269" y="101"/>
                    <a:pt x="1269" y="103"/>
                  </a:cubicBezTo>
                  <a:close/>
                  <a:moveTo>
                    <a:pt x="1151" y="106"/>
                  </a:moveTo>
                  <a:cubicBezTo>
                    <a:pt x="1151" y="107"/>
                    <a:pt x="1151" y="107"/>
                    <a:pt x="1150" y="107"/>
                  </a:cubicBezTo>
                  <a:cubicBezTo>
                    <a:pt x="1150" y="108"/>
                    <a:pt x="1149" y="108"/>
                    <a:pt x="1149" y="108"/>
                  </a:cubicBezTo>
                  <a:cubicBezTo>
                    <a:pt x="1148" y="108"/>
                    <a:pt x="1147" y="109"/>
                    <a:pt x="1146" y="109"/>
                  </a:cubicBezTo>
                  <a:cubicBezTo>
                    <a:pt x="1145" y="109"/>
                    <a:pt x="1144" y="109"/>
                    <a:pt x="1142" y="109"/>
                  </a:cubicBezTo>
                  <a:cubicBezTo>
                    <a:pt x="1141" y="109"/>
                    <a:pt x="1140" y="109"/>
                    <a:pt x="1139" y="109"/>
                  </a:cubicBezTo>
                  <a:cubicBezTo>
                    <a:pt x="1138" y="109"/>
                    <a:pt x="1137" y="109"/>
                    <a:pt x="1136" y="109"/>
                  </a:cubicBezTo>
                  <a:cubicBezTo>
                    <a:pt x="1136" y="108"/>
                    <a:pt x="1135" y="108"/>
                    <a:pt x="1135" y="108"/>
                  </a:cubicBezTo>
                  <a:cubicBezTo>
                    <a:pt x="1134" y="108"/>
                    <a:pt x="1134" y="108"/>
                    <a:pt x="1134" y="108"/>
                  </a:cubicBezTo>
                  <a:cubicBezTo>
                    <a:pt x="1133" y="107"/>
                    <a:pt x="1133" y="107"/>
                    <a:pt x="1133" y="107"/>
                  </a:cubicBezTo>
                  <a:cubicBezTo>
                    <a:pt x="1133" y="107"/>
                    <a:pt x="1132" y="106"/>
                    <a:pt x="1132" y="106"/>
                  </a:cubicBezTo>
                  <a:cubicBezTo>
                    <a:pt x="1097" y="7"/>
                    <a:pt x="1097" y="7"/>
                    <a:pt x="1097" y="7"/>
                  </a:cubicBezTo>
                  <a:cubicBezTo>
                    <a:pt x="1097" y="6"/>
                    <a:pt x="1097" y="5"/>
                    <a:pt x="1097" y="4"/>
                  </a:cubicBezTo>
                  <a:cubicBezTo>
                    <a:pt x="1097" y="3"/>
                    <a:pt x="1097" y="3"/>
                    <a:pt x="1097" y="2"/>
                  </a:cubicBezTo>
                  <a:cubicBezTo>
                    <a:pt x="1098" y="2"/>
                    <a:pt x="1099" y="2"/>
                    <a:pt x="1100" y="2"/>
                  </a:cubicBezTo>
                  <a:cubicBezTo>
                    <a:pt x="1101" y="2"/>
                    <a:pt x="1102" y="1"/>
                    <a:pt x="1104" y="1"/>
                  </a:cubicBezTo>
                  <a:cubicBezTo>
                    <a:pt x="1106" y="1"/>
                    <a:pt x="1107" y="2"/>
                    <a:pt x="1108" y="2"/>
                  </a:cubicBezTo>
                  <a:cubicBezTo>
                    <a:pt x="1109" y="2"/>
                    <a:pt x="1110" y="2"/>
                    <a:pt x="1110" y="2"/>
                  </a:cubicBezTo>
                  <a:cubicBezTo>
                    <a:pt x="1111" y="2"/>
                    <a:pt x="1111" y="3"/>
                    <a:pt x="1111" y="3"/>
                  </a:cubicBezTo>
                  <a:cubicBezTo>
                    <a:pt x="1111" y="3"/>
                    <a:pt x="1112" y="4"/>
                    <a:pt x="1112" y="4"/>
                  </a:cubicBezTo>
                  <a:cubicBezTo>
                    <a:pt x="1142" y="94"/>
                    <a:pt x="1142" y="94"/>
                    <a:pt x="1142" y="94"/>
                  </a:cubicBezTo>
                  <a:cubicBezTo>
                    <a:pt x="1142" y="94"/>
                    <a:pt x="1142" y="94"/>
                    <a:pt x="1142" y="94"/>
                  </a:cubicBezTo>
                  <a:cubicBezTo>
                    <a:pt x="1172" y="4"/>
                    <a:pt x="1172" y="4"/>
                    <a:pt x="1172" y="4"/>
                  </a:cubicBezTo>
                  <a:cubicBezTo>
                    <a:pt x="1172" y="4"/>
                    <a:pt x="1172" y="3"/>
                    <a:pt x="1173" y="3"/>
                  </a:cubicBezTo>
                  <a:cubicBezTo>
                    <a:pt x="1173" y="3"/>
                    <a:pt x="1173" y="2"/>
                    <a:pt x="1174" y="2"/>
                  </a:cubicBezTo>
                  <a:cubicBezTo>
                    <a:pt x="1174" y="2"/>
                    <a:pt x="1175" y="2"/>
                    <a:pt x="1176" y="2"/>
                  </a:cubicBezTo>
                  <a:cubicBezTo>
                    <a:pt x="1177" y="2"/>
                    <a:pt x="1178" y="1"/>
                    <a:pt x="1180" y="1"/>
                  </a:cubicBezTo>
                  <a:cubicBezTo>
                    <a:pt x="1182" y="1"/>
                    <a:pt x="1183" y="2"/>
                    <a:pt x="1184" y="2"/>
                  </a:cubicBezTo>
                  <a:cubicBezTo>
                    <a:pt x="1185" y="2"/>
                    <a:pt x="1186" y="2"/>
                    <a:pt x="1186" y="2"/>
                  </a:cubicBezTo>
                  <a:cubicBezTo>
                    <a:pt x="1186" y="3"/>
                    <a:pt x="1187" y="3"/>
                    <a:pt x="1187" y="4"/>
                  </a:cubicBezTo>
                  <a:cubicBezTo>
                    <a:pt x="1186" y="5"/>
                    <a:pt x="1186" y="6"/>
                    <a:pt x="1186" y="7"/>
                  </a:cubicBezTo>
                  <a:lnTo>
                    <a:pt x="1151" y="106"/>
                  </a:lnTo>
                  <a:close/>
                  <a:moveTo>
                    <a:pt x="1073" y="106"/>
                  </a:moveTo>
                  <a:cubicBezTo>
                    <a:pt x="1073" y="107"/>
                    <a:pt x="1073" y="107"/>
                    <a:pt x="1073" y="107"/>
                  </a:cubicBezTo>
                  <a:cubicBezTo>
                    <a:pt x="1073" y="108"/>
                    <a:pt x="1072" y="108"/>
                    <a:pt x="1072" y="108"/>
                  </a:cubicBezTo>
                  <a:cubicBezTo>
                    <a:pt x="1071" y="108"/>
                    <a:pt x="1070" y="108"/>
                    <a:pt x="1070" y="109"/>
                  </a:cubicBezTo>
                  <a:cubicBezTo>
                    <a:pt x="1069" y="109"/>
                    <a:pt x="1068" y="109"/>
                    <a:pt x="1066" y="109"/>
                  </a:cubicBezTo>
                  <a:cubicBezTo>
                    <a:pt x="1065" y="109"/>
                    <a:pt x="1064" y="109"/>
                    <a:pt x="1063" y="109"/>
                  </a:cubicBezTo>
                  <a:cubicBezTo>
                    <a:pt x="1062" y="108"/>
                    <a:pt x="1061" y="108"/>
                    <a:pt x="1061" y="108"/>
                  </a:cubicBezTo>
                  <a:cubicBezTo>
                    <a:pt x="1060" y="108"/>
                    <a:pt x="1060" y="108"/>
                    <a:pt x="1059" y="107"/>
                  </a:cubicBezTo>
                  <a:cubicBezTo>
                    <a:pt x="1059" y="107"/>
                    <a:pt x="1059" y="107"/>
                    <a:pt x="1059" y="106"/>
                  </a:cubicBezTo>
                  <a:cubicBezTo>
                    <a:pt x="1059" y="4"/>
                    <a:pt x="1059" y="4"/>
                    <a:pt x="1059" y="4"/>
                  </a:cubicBezTo>
                  <a:cubicBezTo>
                    <a:pt x="1059" y="4"/>
                    <a:pt x="1059" y="3"/>
                    <a:pt x="1059" y="3"/>
                  </a:cubicBezTo>
                  <a:cubicBezTo>
                    <a:pt x="1060" y="3"/>
                    <a:pt x="1060" y="2"/>
                    <a:pt x="1061" y="2"/>
                  </a:cubicBezTo>
                  <a:cubicBezTo>
                    <a:pt x="1061" y="2"/>
                    <a:pt x="1062" y="2"/>
                    <a:pt x="1063" y="2"/>
                  </a:cubicBezTo>
                  <a:cubicBezTo>
                    <a:pt x="1064" y="2"/>
                    <a:pt x="1065" y="1"/>
                    <a:pt x="1066" y="1"/>
                  </a:cubicBezTo>
                  <a:cubicBezTo>
                    <a:pt x="1068" y="1"/>
                    <a:pt x="1069" y="2"/>
                    <a:pt x="1070" y="2"/>
                  </a:cubicBezTo>
                  <a:cubicBezTo>
                    <a:pt x="1070" y="2"/>
                    <a:pt x="1071" y="2"/>
                    <a:pt x="1072" y="2"/>
                  </a:cubicBezTo>
                  <a:cubicBezTo>
                    <a:pt x="1072" y="2"/>
                    <a:pt x="1073" y="3"/>
                    <a:pt x="1073" y="3"/>
                  </a:cubicBezTo>
                  <a:cubicBezTo>
                    <a:pt x="1073" y="3"/>
                    <a:pt x="1073" y="4"/>
                    <a:pt x="1073" y="4"/>
                  </a:cubicBezTo>
                  <a:lnTo>
                    <a:pt x="1073" y="106"/>
                  </a:lnTo>
                  <a:close/>
                  <a:moveTo>
                    <a:pt x="1024" y="103"/>
                  </a:moveTo>
                  <a:cubicBezTo>
                    <a:pt x="1024" y="104"/>
                    <a:pt x="1024" y="105"/>
                    <a:pt x="1024" y="105"/>
                  </a:cubicBezTo>
                  <a:cubicBezTo>
                    <a:pt x="1023" y="106"/>
                    <a:pt x="1023" y="107"/>
                    <a:pt x="1022" y="107"/>
                  </a:cubicBezTo>
                  <a:cubicBezTo>
                    <a:pt x="1022" y="108"/>
                    <a:pt x="1021" y="108"/>
                    <a:pt x="1020" y="108"/>
                  </a:cubicBezTo>
                  <a:cubicBezTo>
                    <a:pt x="1020" y="108"/>
                    <a:pt x="1019" y="109"/>
                    <a:pt x="1018" y="109"/>
                  </a:cubicBezTo>
                  <a:cubicBezTo>
                    <a:pt x="1014" y="109"/>
                    <a:pt x="1014" y="109"/>
                    <a:pt x="1014" y="109"/>
                  </a:cubicBezTo>
                  <a:cubicBezTo>
                    <a:pt x="1012" y="109"/>
                    <a:pt x="1011" y="108"/>
                    <a:pt x="1010" y="108"/>
                  </a:cubicBezTo>
                  <a:cubicBezTo>
                    <a:pt x="1009" y="108"/>
                    <a:pt x="1008" y="107"/>
                    <a:pt x="1007" y="107"/>
                  </a:cubicBezTo>
                  <a:cubicBezTo>
                    <a:pt x="1006" y="106"/>
                    <a:pt x="1005" y="105"/>
                    <a:pt x="1004" y="103"/>
                  </a:cubicBezTo>
                  <a:cubicBezTo>
                    <a:pt x="1003" y="102"/>
                    <a:pt x="1002" y="100"/>
                    <a:pt x="1001" y="98"/>
                  </a:cubicBezTo>
                  <a:cubicBezTo>
                    <a:pt x="967" y="37"/>
                    <a:pt x="967" y="37"/>
                    <a:pt x="967" y="37"/>
                  </a:cubicBezTo>
                  <a:cubicBezTo>
                    <a:pt x="966" y="34"/>
                    <a:pt x="964" y="31"/>
                    <a:pt x="962" y="28"/>
                  </a:cubicBezTo>
                  <a:cubicBezTo>
                    <a:pt x="960" y="24"/>
                    <a:pt x="959" y="21"/>
                    <a:pt x="957" y="18"/>
                  </a:cubicBezTo>
                  <a:cubicBezTo>
                    <a:pt x="957" y="18"/>
                    <a:pt x="957" y="18"/>
                    <a:pt x="957" y="18"/>
                  </a:cubicBezTo>
                  <a:cubicBezTo>
                    <a:pt x="957" y="22"/>
                    <a:pt x="957" y="26"/>
                    <a:pt x="957" y="30"/>
                  </a:cubicBezTo>
                  <a:cubicBezTo>
                    <a:pt x="957" y="34"/>
                    <a:pt x="957" y="38"/>
                    <a:pt x="957" y="42"/>
                  </a:cubicBezTo>
                  <a:cubicBezTo>
                    <a:pt x="957" y="106"/>
                    <a:pt x="957" y="106"/>
                    <a:pt x="957" y="106"/>
                  </a:cubicBezTo>
                  <a:cubicBezTo>
                    <a:pt x="957" y="107"/>
                    <a:pt x="957" y="107"/>
                    <a:pt x="957" y="107"/>
                  </a:cubicBezTo>
                  <a:cubicBezTo>
                    <a:pt x="957" y="108"/>
                    <a:pt x="956" y="108"/>
                    <a:pt x="956" y="108"/>
                  </a:cubicBezTo>
                  <a:cubicBezTo>
                    <a:pt x="955" y="108"/>
                    <a:pt x="955" y="108"/>
                    <a:pt x="954" y="109"/>
                  </a:cubicBezTo>
                  <a:cubicBezTo>
                    <a:pt x="953" y="109"/>
                    <a:pt x="952" y="109"/>
                    <a:pt x="950" y="109"/>
                  </a:cubicBezTo>
                  <a:cubicBezTo>
                    <a:pt x="949" y="109"/>
                    <a:pt x="948" y="109"/>
                    <a:pt x="947" y="109"/>
                  </a:cubicBezTo>
                  <a:cubicBezTo>
                    <a:pt x="946" y="108"/>
                    <a:pt x="946" y="108"/>
                    <a:pt x="945" y="108"/>
                  </a:cubicBezTo>
                  <a:cubicBezTo>
                    <a:pt x="945" y="108"/>
                    <a:pt x="944" y="108"/>
                    <a:pt x="944" y="107"/>
                  </a:cubicBezTo>
                  <a:cubicBezTo>
                    <a:pt x="944" y="107"/>
                    <a:pt x="944" y="107"/>
                    <a:pt x="944" y="106"/>
                  </a:cubicBezTo>
                  <a:cubicBezTo>
                    <a:pt x="944" y="8"/>
                    <a:pt x="944" y="8"/>
                    <a:pt x="944" y="8"/>
                  </a:cubicBezTo>
                  <a:cubicBezTo>
                    <a:pt x="944" y="6"/>
                    <a:pt x="944" y="4"/>
                    <a:pt x="946" y="3"/>
                  </a:cubicBezTo>
                  <a:cubicBezTo>
                    <a:pt x="947" y="2"/>
                    <a:pt x="948" y="2"/>
                    <a:pt x="950" y="2"/>
                  </a:cubicBezTo>
                  <a:cubicBezTo>
                    <a:pt x="956" y="2"/>
                    <a:pt x="956" y="2"/>
                    <a:pt x="956" y="2"/>
                  </a:cubicBezTo>
                  <a:cubicBezTo>
                    <a:pt x="958" y="2"/>
                    <a:pt x="959" y="2"/>
                    <a:pt x="960" y="2"/>
                  </a:cubicBezTo>
                  <a:cubicBezTo>
                    <a:pt x="961" y="3"/>
                    <a:pt x="962" y="3"/>
                    <a:pt x="963" y="4"/>
                  </a:cubicBezTo>
                  <a:cubicBezTo>
                    <a:pt x="964" y="4"/>
                    <a:pt x="965" y="5"/>
                    <a:pt x="966" y="6"/>
                  </a:cubicBezTo>
                  <a:cubicBezTo>
                    <a:pt x="966" y="7"/>
                    <a:pt x="967" y="9"/>
                    <a:pt x="968" y="11"/>
                  </a:cubicBezTo>
                  <a:cubicBezTo>
                    <a:pt x="994" y="57"/>
                    <a:pt x="994" y="57"/>
                    <a:pt x="994" y="57"/>
                  </a:cubicBezTo>
                  <a:cubicBezTo>
                    <a:pt x="996" y="60"/>
                    <a:pt x="997" y="63"/>
                    <a:pt x="999" y="66"/>
                  </a:cubicBezTo>
                  <a:cubicBezTo>
                    <a:pt x="1000" y="68"/>
                    <a:pt x="1002" y="71"/>
                    <a:pt x="1003" y="74"/>
                  </a:cubicBezTo>
                  <a:cubicBezTo>
                    <a:pt x="1004" y="76"/>
                    <a:pt x="1006" y="79"/>
                    <a:pt x="1007" y="81"/>
                  </a:cubicBezTo>
                  <a:cubicBezTo>
                    <a:pt x="1008" y="84"/>
                    <a:pt x="1010" y="87"/>
                    <a:pt x="1011" y="89"/>
                  </a:cubicBezTo>
                  <a:cubicBezTo>
                    <a:pt x="1011" y="89"/>
                    <a:pt x="1011" y="89"/>
                    <a:pt x="1011" y="89"/>
                  </a:cubicBezTo>
                  <a:cubicBezTo>
                    <a:pt x="1011" y="85"/>
                    <a:pt x="1011" y="80"/>
                    <a:pt x="1011" y="76"/>
                  </a:cubicBezTo>
                  <a:cubicBezTo>
                    <a:pt x="1011" y="71"/>
                    <a:pt x="1011" y="66"/>
                    <a:pt x="1011" y="62"/>
                  </a:cubicBezTo>
                  <a:cubicBezTo>
                    <a:pt x="1011" y="4"/>
                    <a:pt x="1011" y="4"/>
                    <a:pt x="1011" y="4"/>
                  </a:cubicBezTo>
                  <a:cubicBezTo>
                    <a:pt x="1011" y="4"/>
                    <a:pt x="1011" y="4"/>
                    <a:pt x="1011" y="3"/>
                  </a:cubicBezTo>
                  <a:cubicBezTo>
                    <a:pt x="1011" y="3"/>
                    <a:pt x="1012" y="3"/>
                    <a:pt x="1012" y="2"/>
                  </a:cubicBezTo>
                  <a:cubicBezTo>
                    <a:pt x="1013" y="2"/>
                    <a:pt x="1013" y="2"/>
                    <a:pt x="1014" y="2"/>
                  </a:cubicBezTo>
                  <a:cubicBezTo>
                    <a:pt x="1015" y="2"/>
                    <a:pt x="1016" y="2"/>
                    <a:pt x="1018" y="2"/>
                  </a:cubicBezTo>
                  <a:cubicBezTo>
                    <a:pt x="1019" y="2"/>
                    <a:pt x="1020" y="2"/>
                    <a:pt x="1021" y="2"/>
                  </a:cubicBezTo>
                  <a:cubicBezTo>
                    <a:pt x="1022" y="2"/>
                    <a:pt x="1022" y="2"/>
                    <a:pt x="1023" y="2"/>
                  </a:cubicBezTo>
                  <a:cubicBezTo>
                    <a:pt x="1023" y="3"/>
                    <a:pt x="1024" y="3"/>
                    <a:pt x="1024" y="3"/>
                  </a:cubicBezTo>
                  <a:cubicBezTo>
                    <a:pt x="1024" y="4"/>
                    <a:pt x="1024" y="4"/>
                    <a:pt x="1024" y="4"/>
                  </a:cubicBezTo>
                  <a:lnTo>
                    <a:pt x="1024" y="103"/>
                  </a:lnTo>
                  <a:close/>
                  <a:moveTo>
                    <a:pt x="909" y="69"/>
                  </a:moveTo>
                  <a:cubicBezTo>
                    <a:pt x="909" y="76"/>
                    <a:pt x="908" y="81"/>
                    <a:pt x="906" y="86"/>
                  </a:cubicBezTo>
                  <a:cubicBezTo>
                    <a:pt x="904" y="91"/>
                    <a:pt x="902" y="96"/>
                    <a:pt x="898" y="99"/>
                  </a:cubicBezTo>
                  <a:cubicBezTo>
                    <a:pt x="895" y="103"/>
                    <a:pt x="890" y="105"/>
                    <a:pt x="885" y="107"/>
                  </a:cubicBezTo>
                  <a:cubicBezTo>
                    <a:pt x="880" y="109"/>
                    <a:pt x="875" y="110"/>
                    <a:pt x="868" y="110"/>
                  </a:cubicBezTo>
                  <a:cubicBezTo>
                    <a:pt x="862" y="110"/>
                    <a:pt x="857" y="109"/>
                    <a:pt x="852" y="107"/>
                  </a:cubicBezTo>
                  <a:cubicBezTo>
                    <a:pt x="847" y="106"/>
                    <a:pt x="843" y="103"/>
                    <a:pt x="840" y="100"/>
                  </a:cubicBezTo>
                  <a:cubicBezTo>
                    <a:pt x="836" y="97"/>
                    <a:pt x="834" y="92"/>
                    <a:pt x="832" y="87"/>
                  </a:cubicBezTo>
                  <a:cubicBezTo>
                    <a:pt x="830" y="82"/>
                    <a:pt x="829" y="77"/>
                    <a:pt x="829" y="70"/>
                  </a:cubicBezTo>
                  <a:cubicBezTo>
                    <a:pt x="829" y="4"/>
                    <a:pt x="829" y="4"/>
                    <a:pt x="829" y="4"/>
                  </a:cubicBezTo>
                  <a:cubicBezTo>
                    <a:pt x="829" y="4"/>
                    <a:pt x="829" y="3"/>
                    <a:pt x="829" y="3"/>
                  </a:cubicBezTo>
                  <a:cubicBezTo>
                    <a:pt x="830" y="3"/>
                    <a:pt x="830" y="2"/>
                    <a:pt x="830" y="2"/>
                  </a:cubicBezTo>
                  <a:cubicBezTo>
                    <a:pt x="831" y="2"/>
                    <a:pt x="832" y="2"/>
                    <a:pt x="833" y="2"/>
                  </a:cubicBezTo>
                  <a:cubicBezTo>
                    <a:pt x="833" y="2"/>
                    <a:pt x="835" y="1"/>
                    <a:pt x="836" y="1"/>
                  </a:cubicBezTo>
                  <a:cubicBezTo>
                    <a:pt x="837" y="1"/>
                    <a:pt x="839" y="2"/>
                    <a:pt x="839" y="2"/>
                  </a:cubicBezTo>
                  <a:cubicBezTo>
                    <a:pt x="840" y="2"/>
                    <a:pt x="841" y="2"/>
                    <a:pt x="842" y="2"/>
                  </a:cubicBezTo>
                  <a:cubicBezTo>
                    <a:pt x="842" y="2"/>
                    <a:pt x="843" y="3"/>
                    <a:pt x="843" y="3"/>
                  </a:cubicBezTo>
                  <a:cubicBezTo>
                    <a:pt x="843" y="3"/>
                    <a:pt x="843" y="4"/>
                    <a:pt x="843" y="4"/>
                  </a:cubicBezTo>
                  <a:cubicBezTo>
                    <a:pt x="843" y="68"/>
                    <a:pt x="843" y="68"/>
                    <a:pt x="843" y="68"/>
                  </a:cubicBezTo>
                  <a:cubicBezTo>
                    <a:pt x="843" y="73"/>
                    <a:pt x="844" y="78"/>
                    <a:pt x="845" y="81"/>
                  </a:cubicBezTo>
                  <a:cubicBezTo>
                    <a:pt x="846" y="85"/>
                    <a:pt x="848" y="88"/>
                    <a:pt x="850" y="90"/>
                  </a:cubicBezTo>
                  <a:cubicBezTo>
                    <a:pt x="852" y="93"/>
                    <a:pt x="855" y="95"/>
                    <a:pt x="858" y="96"/>
                  </a:cubicBezTo>
                  <a:cubicBezTo>
                    <a:pt x="862" y="97"/>
                    <a:pt x="865" y="98"/>
                    <a:pt x="869" y="98"/>
                  </a:cubicBezTo>
                  <a:cubicBezTo>
                    <a:pt x="873" y="98"/>
                    <a:pt x="877" y="97"/>
                    <a:pt x="880" y="96"/>
                  </a:cubicBezTo>
                  <a:cubicBezTo>
                    <a:pt x="883" y="95"/>
                    <a:pt x="886" y="93"/>
                    <a:pt x="888" y="91"/>
                  </a:cubicBezTo>
                  <a:cubicBezTo>
                    <a:pt x="890" y="88"/>
                    <a:pt x="892" y="85"/>
                    <a:pt x="893" y="82"/>
                  </a:cubicBezTo>
                  <a:cubicBezTo>
                    <a:pt x="895" y="78"/>
                    <a:pt x="895" y="74"/>
                    <a:pt x="895" y="69"/>
                  </a:cubicBezTo>
                  <a:cubicBezTo>
                    <a:pt x="895" y="4"/>
                    <a:pt x="895" y="4"/>
                    <a:pt x="895" y="4"/>
                  </a:cubicBezTo>
                  <a:cubicBezTo>
                    <a:pt x="895" y="4"/>
                    <a:pt x="895" y="3"/>
                    <a:pt x="895" y="3"/>
                  </a:cubicBezTo>
                  <a:cubicBezTo>
                    <a:pt x="896" y="3"/>
                    <a:pt x="896" y="2"/>
                    <a:pt x="897" y="2"/>
                  </a:cubicBezTo>
                  <a:cubicBezTo>
                    <a:pt x="897" y="2"/>
                    <a:pt x="898" y="2"/>
                    <a:pt x="899" y="2"/>
                  </a:cubicBezTo>
                  <a:cubicBezTo>
                    <a:pt x="900" y="2"/>
                    <a:pt x="901" y="1"/>
                    <a:pt x="902" y="1"/>
                  </a:cubicBezTo>
                  <a:cubicBezTo>
                    <a:pt x="903" y="1"/>
                    <a:pt x="905" y="2"/>
                    <a:pt x="906" y="2"/>
                  </a:cubicBezTo>
                  <a:cubicBezTo>
                    <a:pt x="906" y="2"/>
                    <a:pt x="907" y="2"/>
                    <a:pt x="908" y="2"/>
                  </a:cubicBezTo>
                  <a:cubicBezTo>
                    <a:pt x="908" y="2"/>
                    <a:pt x="909" y="3"/>
                    <a:pt x="909" y="3"/>
                  </a:cubicBezTo>
                  <a:cubicBezTo>
                    <a:pt x="909" y="3"/>
                    <a:pt x="909" y="4"/>
                    <a:pt x="909" y="4"/>
                  </a:cubicBezTo>
                  <a:lnTo>
                    <a:pt x="909" y="69"/>
                  </a:lnTo>
                  <a:close/>
                  <a:moveTo>
                    <a:pt x="766" y="106"/>
                  </a:moveTo>
                  <a:cubicBezTo>
                    <a:pt x="766" y="107"/>
                    <a:pt x="765" y="107"/>
                    <a:pt x="765" y="107"/>
                  </a:cubicBezTo>
                  <a:cubicBezTo>
                    <a:pt x="765" y="108"/>
                    <a:pt x="765" y="108"/>
                    <a:pt x="764" y="108"/>
                  </a:cubicBezTo>
                  <a:cubicBezTo>
                    <a:pt x="763" y="108"/>
                    <a:pt x="763" y="108"/>
                    <a:pt x="762" y="109"/>
                  </a:cubicBezTo>
                  <a:cubicBezTo>
                    <a:pt x="761" y="109"/>
                    <a:pt x="760" y="109"/>
                    <a:pt x="758" y="109"/>
                  </a:cubicBezTo>
                  <a:cubicBezTo>
                    <a:pt x="757" y="109"/>
                    <a:pt x="756" y="109"/>
                    <a:pt x="755" y="109"/>
                  </a:cubicBezTo>
                  <a:cubicBezTo>
                    <a:pt x="754" y="108"/>
                    <a:pt x="753" y="108"/>
                    <a:pt x="753" y="108"/>
                  </a:cubicBezTo>
                  <a:cubicBezTo>
                    <a:pt x="752" y="108"/>
                    <a:pt x="752" y="108"/>
                    <a:pt x="752" y="107"/>
                  </a:cubicBezTo>
                  <a:cubicBezTo>
                    <a:pt x="751" y="107"/>
                    <a:pt x="751" y="107"/>
                    <a:pt x="751" y="106"/>
                  </a:cubicBezTo>
                  <a:cubicBezTo>
                    <a:pt x="751" y="4"/>
                    <a:pt x="751" y="4"/>
                    <a:pt x="751" y="4"/>
                  </a:cubicBezTo>
                  <a:cubicBezTo>
                    <a:pt x="751" y="4"/>
                    <a:pt x="751" y="3"/>
                    <a:pt x="752" y="3"/>
                  </a:cubicBezTo>
                  <a:cubicBezTo>
                    <a:pt x="752" y="3"/>
                    <a:pt x="752" y="2"/>
                    <a:pt x="753" y="2"/>
                  </a:cubicBezTo>
                  <a:cubicBezTo>
                    <a:pt x="754" y="2"/>
                    <a:pt x="754" y="2"/>
                    <a:pt x="755" y="2"/>
                  </a:cubicBezTo>
                  <a:cubicBezTo>
                    <a:pt x="756" y="2"/>
                    <a:pt x="757" y="1"/>
                    <a:pt x="758" y="1"/>
                  </a:cubicBezTo>
                  <a:cubicBezTo>
                    <a:pt x="760" y="1"/>
                    <a:pt x="761" y="2"/>
                    <a:pt x="762" y="2"/>
                  </a:cubicBezTo>
                  <a:cubicBezTo>
                    <a:pt x="763" y="2"/>
                    <a:pt x="763" y="2"/>
                    <a:pt x="764" y="2"/>
                  </a:cubicBezTo>
                  <a:cubicBezTo>
                    <a:pt x="765" y="2"/>
                    <a:pt x="765" y="3"/>
                    <a:pt x="765" y="3"/>
                  </a:cubicBezTo>
                  <a:cubicBezTo>
                    <a:pt x="765" y="3"/>
                    <a:pt x="766" y="4"/>
                    <a:pt x="766" y="4"/>
                  </a:cubicBezTo>
                  <a:lnTo>
                    <a:pt x="766" y="106"/>
                  </a:lnTo>
                  <a:close/>
                  <a:moveTo>
                    <a:pt x="681" y="16"/>
                  </a:moveTo>
                  <a:cubicBezTo>
                    <a:pt x="681" y="16"/>
                    <a:pt x="681" y="16"/>
                    <a:pt x="681" y="16"/>
                  </a:cubicBezTo>
                  <a:cubicBezTo>
                    <a:pt x="663" y="69"/>
                    <a:pt x="663" y="69"/>
                    <a:pt x="663" y="69"/>
                  </a:cubicBezTo>
                  <a:cubicBezTo>
                    <a:pt x="700" y="69"/>
                    <a:pt x="700" y="69"/>
                    <a:pt x="700" y="69"/>
                  </a:cubicBezTo>
                  <a:lnTo>
                    <a:pt x="681" y="16"/>
                  </a:lnTo>
                  <a:close/>
                  <a:moveTo>
                    <a:pt x="727" y="103"/>
                  </a:moveTo>
                  <a:cubicBezTo>
                    <a:pt x="727" y="105"/>
                    <a:pt x="728" y="106"/>
                    <a:pt x="728" y="106"/>
                  </a:cubicBezTo>
                  <a:cubicBezTo>
                    <a:pt x="728" y="107"/>
                    <a:pt x="728" y="108"/>
                    <a:pt x="727" y="108"/>
                  </a:cubicBezTo>
                  <a:cubicBezTo>
                    <a:pt x="727" y="108"/>
                    <a:pt x="726" y="109"/>
                    <a:pt x="725" y="109"/>
                  </a:cubicBezTo>
                  <a:cubicBezTo>
                    <a:pt x="724" y="109"/>
                    <a:pt x="723" y="109"/>
                    <a:pt x="721" y="109"/>
                  </a:cubicBezTo>
                  <a:cubicBezTo>
                    <a:pt x="719" y="109"/>
                    <a:pt x="718" y="109"/>
                    <a:pt x="717" y="109"/>
                  </a:cubicBezTo>
                  <a:cubicBezTo>
                    <a:pt x="716" y="109"/>
                    <a:pt x="715" y="108"/>
                    <a:pt x="714" y="108"/>
                  </a:cubicBezTo>
                  <a:cubicBezTo>
                    <a:pt x="714" y="108"/>
                    <a:pt x="714" y="108"/>
                    <a:pt x="713" y="108"/>
                  </a:cubicBezTo>
                  <a:cubicBezTo>
                    <a:pt x="713" y="107"/>
                    <a:pt x="713" y="107"/>
                    <a:pt x="713" y="106"/>
                  </a:cubicBezTo>
                  <a:cubicBezTo>
                    <a:pt x="704" y="80"/>
                    <a:pt x="704" y="80"/>
                    <a:pt x="704" y="80"/>
                  </a:cubicBezTo>
                  <a:cubicBezTo>
                    <a:pt x="659" y="80"/>
                    <a:pt x="659" y="80"/>
                    <a:pt x="659" y="80"/>
                  </a:cubicBezTo>
                  <a:cubicBezTo>
                    <a:pt x="651" y="106"/>
                    <a:pt x="651" y="106"/>
                    <a:pt x="651" y="106"/>
                  </a:cubicBezTo>
                  <a:cubicBezTo>
                    <a:pt x="650" y="106"/>
                    <a:pt x="650" y="107"/>
                    <a:pt x="650" y="107"/>
                  </a:cubicBezTo>
                  <a:cubicBezTo>
                    <a:pt x="650" y="108"/>
                    <a:pt x="649" y="108"/>
                    <a:pt x="649" y="108"/>
                  </a:cubicBezTo>
                  <a:cubicBezTo>
                    <a:pt x="648" y="108"/>
                    <a:pt x="647" y="109"/>
                    <a:pt x="646" y="109"/>
                  </a:cubicBezTo>
                  <a:cubicBezTo>
                    <a:pt x="646" y="109"/>
                    <a:pt x="644" y="109"/>
                    <a:pt x="643" y="109"/>
                  </a:cubicBezTo>
                  <a:cubicBezTo>
                    <a:pt x="641" y="109"/>
                    <a:pt x="640" y="109"/>
                    <a:pt x="639" y="109"/>
                  </a:cubicBezTo>
                  <a:cubicBezTo>
                    <a:pt x="638" y="108"/>
                    <a:pt x="637" y="108"/>
                    <a:pt x="637" y="108"/>
                  </a:cubicBezTo>
                  <a:cubicBezTo>
                    <a:pt x="636" y="107"/>
                    <a:pt x="636" y="107"/>
                    <a:pt x="636" y="106"/>
                  </a:cubicBezTo>
                  <a:cubicBezTo>
                    <a:pt x="636" y="105"/>
                    <a:pt x="636" y="104"/>
                    <a:pt x="637" y="103"/>
                  </a:cubicBezTo>
                  <a:cubicBezTo>
                    <a:pt x="672" y="4"/>
                    <a:pt x="672" y="4"/>
                    <a:pt x="672" y="4"/>
                  </a:cubicBezTo>
                  <a:cubicBezTo>
                    <a:pt x="673" y="4"/>
                    <a:pt x="673" y="3"/>
                    <a:pt x="673" y="3"/>
                  </a:cubicBezTo>
                  <a:cubicBezTo>
                    <a:pt x="674" y="3"/>
                    <a:pt x="674" y="2"/>
                    <a:pt x="675" y="2"/>
                  </a:cubicBezTo>
                  <a:cubicBezTo>
                    <a:pt x="676" y="2"/>
                    <a:pt x="676" y="2"/>
                    <a:pt x="678" y="2"/>
                  </a:cubicBezTo>
                  <a:cubicBezTo>
                    <a:pt x="679" y="2"/>
                    <a:pt x="680" y="1"/>
                    <a:pt x="682" y="1"/>
                  </a:cubicBezTo>
                  <a:cubicBezTo>
                    <a:pt x="683" y="1"/>
                    <a:pt x="685" y="2"/>
                    <a:pt x="686" y="2"/>
                  </a:cubicBezTo>
                  <a:cubicBezTo>
                    <a:pt x="687" y="2"/>
                    <a:pt x="688" y="2"/>
                    <a:pt x="689" y="2"/>
                  </a:cubicBezTo>
                  <a:cubicBezTo>
                    <a:pt x="690" y="2"/>
                    <a:pt x="690" y="3"/>
                    <a:pt x="690" y="3"/>
                  </a:cubicBezTo>
                  <a:cubicBezTo>
                    <a:pt x="691" y="3"/>
                    <a:pt x="691" y="4"/>
                    <a:pt x="691" y="5"/>
                  </a:cubicBezTo>
                  <a:lnTo>
                    <a:pt x="727" y="103"/>
                  </a:lnTo>
                  <a:close/>
                  <a:moveTo>
                    <a:pt x="612" y="106"/>
                  </a:moveTo>
                  <a:cubicBezTo>
                    <a:pt x="612" y="107"/>
                    <a:pt x="612" y="107"/>
                    <a:pt x="612" y="107"/>
                  </a:cubicBezTo>
                  <a:cubicBezTo>
                    <a:pt x="612" y="108"/>
                    <a:pt x="612" y="108"/>
                    <a:pt x="611" y="108"/>
                  </a:cubicBezTo>
                  <a:cubicBezTo>
                    <a:pt x="610" y="108"/>
                    <a:pt x="610" y="108"/>
                    <a:pt x="609" y="109"/>
                  </a:cubicBezTo>
                  <a:cubicBezTo>
                    <a:pt x="608" y="109"/>
                    <a:pt x="607" y="109"/>
                    <a:pt x="605" y="109"/>
                  </a:cubicBezTo>
                  <a:cubicBezTo>
                    <a:pt x="604" y="109"/>
                    <a:pt x="603" y="109"/>
                    <a:pt x="602" y="109"/>
                  </a:cubicBezTo>
                  <a:cubicBezTo>
                    <a:pt x="601" y="108"/>
                    <a:pt x="600" y="108"/>
                    <a:pt x="600" y="108"/>
                  </a:cubicBezTo>
                  <a:cubicBezTo>
                    <a:pt x="599" y="108"/>
                    <a:pt x="599" y="108"/>
                    <a:pt x="599" y="107"/>
                  </a:cubicBezTo>
                  <a:cubicBezTo>
                    <a:pt x="599" y="107"/>
                    <a:pt x="598" y="107"/>
                    <a:pt x="598" y="106"/>
                  </a:cubicBezTo>
                  <a:cubicBezTo>
                    <a:pt x="598" y="59"/>
                    <a:pt x="598" y="59"/>
                    <a:pt x="598" y="59"/>
                  </a:cubicBezTo>
                  <a:cubicBezTo>
                    <a:pt x="550" y="59"/>
                    <a:pt x="550" y="59"/>
                    <a:pt x="550" y="59"/>
                  </a:cubicBezTo>
                  <a:cubicBezTo>
                    <a:pt x="550" y="106"/>
                    <a:pt x="550" y="106"/>
                    <a:pt x="550" y="106"/>
                  </a:cubicBezTo>
                  <a:cubicBezTo>
                    <a:pt x="550" y="107"/>
                    <a:pt x="550" y="107"/>
                    <a:pt x="550" y="107"/>
                  </a:cubicBezTo>
                  <a:cubicBezTo>
                    <a:pt x="549" y="108"/>
                    <a:pt x="549" y="108"/>
                    <a:pt x="549" y="108"/>
                  </a:cubicBezTo>
                  <a:cubicBezTo>
                    <a:pt x="548" y="108"/>
                    <a:pt x="547" y="108"/>
                    <a:pt x="546" y="109"/>
                  </a:cubicBezTo>
                  <a:cubicBezTo>
                    <a:pt x="545" y="109"/>
                    <a:pt x="544" y="109"/>
                    <a:pt x="543" y="109"/>
                  </a:cubicBezTo>
                  <a:cubicBezTo>
                    <a:pt x="542" y="109"/>
                    <a:pt x="540" y="109"/>
                    <a:pt x="540" y="109"/>
                  </a:cubicBezTo>
                  <a:cubicBezTo>
                    <a:pt x="539" y="108"/>
                    <a:pt x="538" y="108"/>
                    <a:pt x="537" y="108"/>
                  </a:cubicBezTo>
                  <a:cubicBezTo>
                    <a:pt x="537" y="108"/>
                    <a:pt x="536" y="108"/>
                    <a:pt x="536" y="107"/>
                  </a:cubicBezTo>
                  <a:cubicBezTo>
                    <a:pt x="536" y="107"/>
                    <a:pt x="536" y="107"/>
                    <a:pt x="536" y="106"/>
                  </a:cubicBezTo>
                  <a:cubicBezTo>
                    <a:pt x="536" y="4"/>
                    <a:pt x="536" y="4"/>
                    <a:pt x="536" y="4"/>
                  </a:cubicBezTo>
                  <a:cubicBezTo>
                    <a:pt x="536" y="4"/>
                    <a:pt x="536" y="3"/>
                    <a:pt x="536" y="3"/>
                  </a:cubicBezTo>
                  <a:cubicBezTo>
                    <a:pt x="536" y="3"/>
                    <a:pt x="537" y="2"/>
                    <a:pt x="537" y="2"/>
                  </a:cubicBezTo>
                  <a:cubicBezTo>
                    <a:pt x="538" y="2"/>
                    <a:pt x="539" y="2"/>
                    <a:pt x="540" y="2"/>
                  </a:cubicBezTo>
                  <a:cubicBezTo>
                    <a:pt x="540" y="2"/>
                    <a:pt x="542" y="1"/>
                    <a:pt x="543" y="1"/>
                  </a:cubicBezTo>
                  <a:cubicBezTo>
                    <a:pt x="544" y="1"/>
                    <a:pt x="545" y="2"/>
                    <a:pt x="546" y="2"/>
                  </a:cubicBezTo>
                  <a:cubicBezTo>
                    <a:pt x="547" y="2"/>
                    <a:pt x="548" y="2"/>
                    <a:pt x="549" y="2"/>
                  </a:cubicBezTo>
                  <a:cubicBezTo>
                    <a:pt x="549" y="2"/>
                    <a:pt x="549" y="3"/>
                    <a:pt x="550" y="3"/>
                  </a:cubicBezTo>
                  <a:cubicBezTo>
                    <a:pt x="550" y="3"/>
                    <a:pt x="550" y="4"/>
                    <a:pt x="550" y="4"/>
                  </a:cubicBezTo>
                  <a:cubicBezTo>
                    <a:pt x="550" y="47"/>
                    <a:pt x="550" y="47"/>
                    <a:pt x="550" y="47"/>
                  </a:cubicBezTo>
                  <a:cubicBezTo>
                    <a:pt x="598" y="47"/>
                    <a:pt x="598" y="47"/>
                    <a:pt x="598" y="47"/>
                  </a:cubicBezTo>
                  <a:cubicBezTo>
                    <a:pt x="598" y="4"/>
                    <a:pt x="598" y="4"/>
                    <a:pt x="598" y="4"/>
                  </a:cubicBezTo>
                  <a:cubicBezTo>
                    <a:pt x="598" y="4"/>
                    <a:pt x="599" y="3"/>
                    <a:pt x="599" y="3"/>
                  </a:cubicBezTo>
                  <a:cubicBezTo>
                    <a:pt x="599" y="3"/>
                    <a:pt x="599" y="2"/>
                    <a:pt x="600" y="2"/>
                  </a:cubicBezTo>
                  <a:cubicBezTo>
                    <a:pt x="600" y="2"/>
                    <a:pt x="601" y="2"/>
                    <a:pt x="602" y="2"/>
                  </a:cubicBezTo>
                  <a:cubicBezTo>
                    <a:pt x="603" y="2"/>
                    <a:pt x="604" y="1"/>
                    <a:pt x="605" y="1"/>
                  </a:cubicBezTo>
                  <a:cubicBezTo>
                    <a:pt x="607" y="1"/>
                    <a:pt x="608" y="2"/>
                    <a:pt x="609" y="2"/>
                  </a:cubicBezTo>
                  <a:cubicBezTo>
                    <a:pt x="610" y="2"/>
                    <a:pt x="610" y="2"/>
                    <a:pt x="611" y="2"/>
                  </a:cubicBezTo>
                  <a:cubicBezTo>
                    <a:pt x="612" y="2"/>
                    <a:pt x="612" y="3"/>
                    <a:pt x="612" y="3"/>
                  </a:cubicBezTo>
                  <a:cubicBezTo>
                    <a:pt x="612" y="3"/>
                    <a:pt x="612" y="4"/>
                    <a:pt x="612" y="4"/>
                  </a:cubicBezTo>
                  <a:lnTo>
                    <a:pt x="612" y="106"/>
                  </a:lnTo>
                  <a:close/>
                  <a:moveTo>
                    <a:pt x="503" y="16"/>
                  </a:moveTo>
                  <a:cubicBezTo>
                    <a:pt x="503" y="17"/>
                    <a:pt x="503" y="18"/>
                    <a:pt x="503" y="19"/>
                  </a:cubicBezTo>
                  <a:cubicBezTo>
                    <a:pt x="503" y="20"/>
                    <a:pt x="503" y="21"/>
                    <a:pt x="502" y="21"/>
                  </a:cubicBezTo>
                  <a:cubicBezTo>
                    <a:pt x="502" y="22"/>
                    <a:pt x="502" y="22"/>
                    <a:pt x="502" y="22"/>
                  </a:cubicBezTo>
                  <a:cubicBezTo>
                    <a:pt x="501" y="22"/>
                    <a:pt x="501" y="23"/>
                    <a:pt x="500" y="23"/>
                  </a:cubicBezTo>
                  <a:cubicBezTo>
                    <a:pt x="500" y="23"/>
                    <a:pt x="499" y="22"/>
                    <a:pt x="497" y="21"/>
                  </a:cubicBezTo>
                  <a:cubicBezTo>
                    <a:pt x="496" y="20"/>
                    <a:pt x="494" y="19"/>
                    <a:pt x="491" y="18"/>
                  </a:cubicBezTo>
                  <a:cubicBezTo>
                    <a:pt x="488" y="16"/>
                    <a:pt x="485" y="15"/>
                    <a:pt x="482" y="14"/>
                  </a:cubicBezTo>
                  <a:cubicBezTo>
                    <a:pt x="478" y="13"/>
                    <a:pt x="474" y="13"/>
                    <a:pt x="469" y="13"/>
                  </a:cubicBezTo>
                  <a:cubicBezTo>
                    <a:pt x="463" y="13"/>
                    <a:pt x="458" y="14"/>
                    <a:pt x="453" y="16"/>
                  </a:cubicBezTo>
                  <a:cubicBezTo>
                    <a:pt x="448" y="18"/>
                    <a:pt x="445" y="21"/>
                    <a:pt x="441" y="25"/>
                  </a:cubicBezTo>
                  <a:cubicBezTo>
                    <a:pt x="438" y="28"/>
                    <a:pt x="436" y="33"/>
                    <a:pt x="434" y="38"/>
                  </a:cubicBezTo>
                  <a:cubicBezTo>
                    <a:pt x="432" y="43"/>
                    <a:pt x="431" y="49"/>
                    <a:pt x="431" y="55"/>
                  </a:cubicBezTo>
                  <a:cubicBezTo>
                    <a:pt x="431" y="62"/>
                    <a:pt x="432" y="68"/>
                    <a:pt x="434" y="73"/>
                  </a:cubicBezTo>
                  <a:cubicBezTo>
                    <a:pt x="436" y="78"/>
                    <a:pt x="439" y="83"/>
                    <a:pt x="442" y="86"/>
                  </a:cubicBezTo>
                  <a:cubicBezTo>
                    <a:pt x="445" y="90"/>
                    <a:pt x="449" y="93"/>
                    <a:pt x="454" y="95"/>
                  </a:cubicBezTo>
                  <a:cubicBezTo>
                    <a:pt x="459" y="97"/>
                    <a:pt x="464" y="97"/>
                    <a:pt x="469" y="97"/>
                  </a:cubicBezTo>
                  <a:cubicBezTo>
                    <a:pt x="472" y="97"/>
                    <a:pt x="476" y="97"/>
                    <a:pt x="479" y="96"/>
                  </a:cubicBezTo>
                  <a:cubicBezTo>
                    <a:pt x="483" y="96"/>
                    <a:pt x="486" y="94"/>
                    <a:pt x="489" y="93"/>
                  </a:cubicBezTo>
                  <a:cubicBezTo>
                    <a:pt x="489" y="62"/>
                    <a:pt x="489" y="62"/>
                    <a:pt x="489" y="62"/>
                  </a:cubicBezTo>
                  <a:cubicBezTo>
                    <a:pt x="464" y="62"/>
                    <a:pt x="464" y="62"/>
                    <a:pt x="464" y="62"/>
                  </a:cubicBezTo>
                  <a:cubicBezTo>
                    <a:pt x="463" y="62"/>
                    <a:pt x="462" y="61"/>
                    <a:pt x="462" y="60"/>
                  </a:cubicBezTo>
                  <a:cubicBezTo>
                    <a:pt x="461" y="59"/>
                    <a:pt x="461" y="58"/>
                    <a:pt x="461" y="56"/>
                  </a:cubicBezTo>
                  <a:cubicBezTo>
                    <a:pt x="461" y="55"/>
                    <a:pt x="461" y="54"/>
                    <a:pt x="461" y="53"/>
                  </a:cubicBezTo>
                  <a:cubicBezTo>
                    <a:pt x="461" y="53"/>
                    <a:pt x="462" y="52"/>
                    <a:pt x="462" y="51"/>
                  </a:cubicBezTo>
                  <a:cubicBezTo>
                    <a:pt x="462" y="51"/>
                    <a:pt x="462" y="51"/>
                    <a:pt x="463" y="50"/>
                  </a:cubicBezTo>
                  <a:cubicBezTo>
                    <a:pt x="463" y="50"/>
                    <a:pt x="463" y="50"/>
                    <a:pt x="464" y="50"/>
                  </a:cubicBezTo>
                  <a:cubicBezTo>
                    <a:pt x="498" y="50"/>
                    <a:pt x="498" y="50"/>
                    <a:pt x="498" y="50"/>
                  </a:cubicBezTo>
                  <a:cubicBezTo>
                    <a:pt x="498" y="50"/>
                    <a:pt x="499" y="50"/>
                    <a:pt x="500" y="50"/>
                  </a:cubicBezTo>
                  <a:cubicBezTo>
                    <a:pt x="500" y="51"/>
                    <a:pt x="501" y="51"/>
                    <a:pt x="501" y="51"/>
                  </a:cubicBezTo>
                  <a:cubicBezTo>
                    <a:pt x="502" y="52"/>
                    <a:pt x="502" y="53"/>
                    <a:pt x="502" y="53"/>
                  </a:cubicBezTo>
                  <a:cubicBezTo>
                    <a:pt x="503" y="54"/>
                    <a:pt x="503" y="55"/>
                    <a:pt x="503" y="56"/>
                  </a:cubicBezTo>
                  <a:cubicBezTo>
                    <a:pt x="503" y="96"/>
                    <a:pt x="503" y="96"/>
                    <a:pt x="503" y="96"/>
                  </a:cubicBezTo>
                  <a:cubicBezTo>
                    <a:pt x="503" y="98"/>
                    <a:pt x="502" y="99"/>
                    <a:pt x="502" y="100"/>
                  </a:cubicBezTo>
                  <a:cubicBezTo>
                    <a:pt x="502" y="101"/>
                    <a:pt x="500" y="102"/>
                    <a:pt x="499" y="103"/>
                  </a:cubicBezTo>
                  <a:cubicBezTo>
                    <a:pt x="497" y="104"/>
                    <a:pt x="495" y="105"/>
                    <a:pt x="493" y="105"/>
                  </a:cubicBezTo>
                  <a:cubicBezTo>
                    <a:pt x="490" y="106"/>
                    <a:pt x="488" y="107"/>
                    <a:pt x="485" y="108"/>
                  </a:cubicBezTo>
                  <a:cubicBezTo>
                    <a:pt x="482" y="109"/>
                    <a:pt x="480" y="109"/>
                    <a:pt x="477" y="109"/>
                  </a:cubicBezTo>
                  <a:cubicBezTo>
                    <a:pt x="474" y="110"/>
                    <a:pt x="471" y="110"/>
                    <a:pt x="469" y="110"/>
                  </a:cubicBezTo>
                  <a:cubicBezTo>
                    <a:pt x="460" y="110"/>
                    <a:pt x="453" y="109"/>
                    <a:pt x="447" y="106"/>
                  </a:cubicBezTo>
                  <a:cubicBezTo>
                    <a:pt x="440" y="103"/>
                    <a:pt x="435" y="100"/>
                    <a:pt x="430" y="95"/>
                  </a:cubicBezTo>
                  <a:cubicBezTo>
                    <a:pt x="426" y="90"/>
                    <a:pt x="422" y="85"/>
                    <a:pt x="420" y="78"/>
                  </a:cubicBezTo>
                  <a:cubicBezTo>
                    <a:pt x="418" y="72"/>
                    <a:pt x="416" y="64"/>
                    <a:pt x="416" y="56"/>
                  </a:cubicBezTo>
                  <a:cubicBezTo>
                    <a:pt x="416" y="48"/>
                    <a:pt x="418" y="40"/>
                    <a:pt x="420" y="33"/>
                  </a:cubicBezTo>
                  <a:cubicBezTo>
                    <a:pt x="423" y="26"/>
                    <a:pt x="426" y="21"/>
                    <a:pt x="431" y="16"/>
                  </a:cubicBezTo>
                  <a:cubicBezTo>
                    <a:pt x="436" y="11"/>
                    <a:pt x="441" y="7"/>
                    <a:pt x="448" y="4"/>
                  </a:cubicBezTo>
                  <a:cubicBezTo>
                    <a:pt x="454" y="2"/>
                    <a:pt x="461" y="0"/>
                    <a:pt x="469" y="0"/>
                  </a:cubicBezTo>
                  <a:cubicBezTo>
                    <a:pt x="473" y="0"/>
                    <a:pt x="477" y="1"/>
                    <a:pt x="481" y="2"/>
                  </a:cubicBezTo>
                  <a:cubicBezTo>
                    <a:pt x="484" y="2"/>
                    <a:pt x="487" y="3"/>
                    <a:pt x="490" y="4"/>
                  </a:cubicBezTo>
                  <a:cubicBezTo>
                    <a:pt x="493" y="5"/>
                    <a:pt x="495" y="6"/>
                    <a:pt x="497" y="7"/>
                  </a:cubicBezTo>
                  <a:cubicBezTo>
                    <a:pt x="499" y="8"/>
                    <a:pt x="500" y="9"/>
                    <a:pt x="501" y="10"/>
                  </a:cubicBezTo>
                  <a:cubicBezTo>
                    <a:pt x="502" y="11"/>
                    <a:pt x="502" y="11"/>
                    <a:pt x="503" y="12"/>
                  </a:cubicBezTo>
                  <a:cubicBezTo>
                    <a:pt x="503" y="13"/>
                    <a:pt x="503" y="15"/>
                    <a:pt x="503" y="16"/>
                  </a:cubicBezTo>
                  <a:close/>
                  <a:moveTo>
                    <a:pt x="388" y="103"/>
                  </a:moveTo>
                  <a:cubicBezTo>
                    <a:pt x="388" y="104"/>
                    <a:pt x="388" y="105"/>
                    <a:pt x="388" y="105"/>
                  </a:cubicBezTo>
                  <a:cubicBezTo>
                    <a:pt x="387" y="106"/>
                    <a:pt x="387" y="107"/>
                    <a:pt x="386" y="107"/>
                  </a:cubicBezTo>
                  <a:cubicBezTo>
                    <a:pt x="386" y="108"/>
                    <a:pt x="385" y="108"/>
                    <a:pt x="384" y="108"/>
                  </a:cubicBezTo>
                  <a:cubicBezTo>
                    <a:pt x="384" y="108"/>
                    <a:pt x="383" y="109"/>
                    <a:pt x="382" y="109"/>
                  </a:cubicBezTo>
                  <a:cubicBezTo>
                    <a:pt x="378" y="109"/>
                    <a:pt x="378" y="109"/>
                    <a:pt x="378" y="109"/>
                  </a:cubicBezTo>
                  <a:cubicBezTo>
                    <a:pt x="376" y="109"/>
                    <a:pt x="375" y="108"/>
                    <a:pt x="374" y="108"/>
                  </a:cubicBezTo>
                  <a:cubicBezTo>
                    <a:pt x="373" y="108"/>
                    <a:pt x="372" y="107"/>
                    <a:pt x="371" y="107"/>
                  </a:cubicBezTo>
                  <a:cubicBezTo>
                    <a:pt x="370" y="106"/>
                    <a:pt x="369" y="105"/>
                    <a:pt x="368" y="103"/>
                  </a:cubicBezTo>
                  <a:cubicBezTo>
                    <a:pt x="367" y="102"/>
                    <a:pt x="366" y="100"/>
                    <a:pt x="365" y="98"/>
                  </a:cubicBezTo>
                  <a:cubicBezTo>
                    <a:pt x="331" y="37"/>
                    <a:pt x="331" y="37"/>
                    <a:pt x="331" y="37"/>
                  </a:cubicBezTo>
                  <a:cubicBezTo>
                    <a:pt x="330" y="34"/>
                    <a:pt x="328" y="31"/>
                    <a:pt x="326" y="28"/>
                  </a:cubicBezTo>
                  <a:cubicBezTo>
                    <a:pt x="324" y="24"/>
                    <a:pt x="323" y="21"/>
                    <a:pt x="321" y="18"/>
                  </a:cubicBezTo>
                  <a:cubicBezTo>
                    <a:pt x="321" y="18"/>
                    <a:pt x="321" y="18"/>
                    <a:pt x="321" y="18"/>
                  </a:cubicBezTo>
                  <a:cubicBezTo>
                    <a:pt x="321" y="22"/>
                    <a:pt x="321" y="26"/>
                    <a:pt x="321" y="30"/>
                  </a:cubicBezTo>
                  <a:cubicBezTo>
                    <a:pt x="321" y="34"/>
                    <a:pt x="321" y="38"/>
                    <a:pt x="321" y="42"/>
                  </a:cubicBezTo>
                  <a:cubicBezTo>
                    <a:pt x="321" y="106"/>
                    <a:pt x="321" y="106"/>
                    <a:pt x="321" y="106"/>
                  </a:cubicBezTo>
                  <a:cubicBezTo>
                    <a:pt x="321" y="107"/>
                    <a:pt x="321" y="107"/>
                    <a:pt x="321" y="107"/>
                  </a:cubicBezTo>
                  <a:cubicBezTo>
                    <a:pt x="321" y="108"/>
                    <a:pt x="320" y="108"/>
                    <a:pt x="320" y="108"/>
                  </a:cubicBezTo>
                  <a:cubicBezTo>
                    <a:pt x="319" y="108"/>
                    <a:pt x="319" y="108"/>
                    <a:pt x="318" y="109"/>
                  </a:cubicBezTo>
                  <a:cubicBezTo>
                    <a:pt x="317" y="109"/>
                    <a:pt x="316" y="109"/>
                    <a:pt x="314" y="109"/>
                  </a:cubicBezTo>
                  <a:cubicBezTo>
                    <a:pt x="313" y="109"/>
                    <a:pt x="312" y="109"/>
                    <a:pt x="311" y="109"/>
                  </a:cubicBezTo>
                  <a:cubicBezTo>
                    <a:pt x="310" y="108"/>
                    <a:pt x="310" y="108"/>
                    <a:pt x="309" y="108"/>
                  </a:cubicBezTo>
                  <a:cubicBezTo>
                    <a:pt x="309" y="108"/>
                    <a:pt x="308" y="108"/>
                    <a:pt x="308" y="107"/>
                  </a:cubicBezTo>
                  <a:cubicBezTo>
                    <a:pt x="308" y="107"/>
                    <a:pt x="308" y="107"/>
                    <a:pt x="308" y="106"/>
                  </a:cubicBezTo>
                  <a:cubicBezTo>
                    <a:pt x="308" y="8"/>
                    <a:pt x="308" y="8"/>
                    <a:pt x="308" y="8"/>
                  </a:cubicBezTo>
                  <a:cubicBezTo>
                    <a:pt x="308" y="6"/>
                    <a:pt x="308" y="4"/>
                    <a:pt x="310" y="3"/>
                  </a:cubicBezTo>
                  <a:cubicBezTo>
                    <a:pt x="311" y="2"/>
                    <a:pt x="312" y="2"/>
                    <a:pt x="314" y="2"/>
                  </a:cubicBezTo>
                  <a:cubicBezTo>
                    <a:pt x="320" y="2"/>
                    <a:pt x="320" y="2"/>
                    <a:pt x="320" y="2"/>
                  </a:cubicBezTo>
                  <a:cubicBezTo>
                    <a:pt x="322" y="2"/>
                    <a:pt x="323" y="2"/>
                    <a:pt x="324" y="2"/>
                  </a:cubicBezTo>
                  <a:cubicBezTo>
                    <a:pt x="325" y="3"/>
                    <a:pt x="326" y="3"/>
                    <a:pt x="327" y="4"/>
                  </a:cubicBezTo>
                  <a:cubicBezTo>
                    <a:pt x="328" y="4"/>
                    <a:pt x="329" y="5"/>
                    <a:pt x="330" y="6"/>
                  </a:cubicBezTo>
                  <a:cubicBezTo>
                    <a:pt x="330" y="7"/>
                    <a:pt x="331" y="9"/>
                    <a:pt x="332" y="11"/>
                  </a:cubicBezTo>
                  <a:cubicBezTo>
                    <a:pt x="358" y="57"/>
                    <a:pt x="358" y="57"/>
                    <a:pt x="358" y="57"/>
                  </a:cubicBezTo>
                  <a:cubicBezTo>
                    <a:pt x="360" y="60"/>
                    <a:pt x="361" y="63"/>
                    <a:pt x="363" y="66"/>
                  </a:cubicBezTo>
                  <a:cubicBezTo>
                    <a:pt x="364" y="68"/>
                    <a:pt x="366" y="71"/>
                    <a:pt x="367" y="74"/>
                  </a:cubicBezTo>
                  <a:cubicBezTo>
                    <a:pt x="368" y="76"/>
                    <a:pt x="370" y="79"/>
                    <a:pt x="371" y="81"/>
                  </a:cubicBezTo>
                  <a:cubicBezTo>
                    <a:pt x="372" y="84"/>
                    <a:pt x="374" y="87"/>
                    <a:pt x="375" y="89"/>
                  </a:cubicBezTo>
                  <a:cubicBezTo>
                    <a:pt x="375" y="89"/>
                    <a:pt x="375" y="89"/>
                    <a:pt x="375" y="89"/>
                  </a:cubicBezTo>
                  <a:cubicBezTo>
                    <a:pt x="375" y="85"/>
                    <a:pt x="375" y="80"/>
                    <a:pt x="375" y="76"/>
                  </a:cubicBezTo>
                  <a:cubicBezTo>
                    <a:pt x="375" y="71"/>
                    <a:pt x="375" y="66"/>
                    <a:pt x="375" y="62"/>
                  </a:cubicBezTo>
                  <a:cubicBezTo>
                    <a:pt x="375" y="4"/>
                    <a:pt x="375" y="4"/>
                    <a:pt x="375" y="4"/>
                  </a:cubicBezTo>
                  <a:cubicBezTo>
                    <a:pt x="375" y="4"/>
                    <a:pt x="375" y="4"/>
                    <a:pt x="375" y="3"/>
                  </a:cubicBezTo>
                  <a:cubicBezTo>
                    <a:pt x="375" y="3"/>
                    <a:pt x="376" y="3"/>
                    <a:pt x="376" y="2"/>
                  </a:cubicBezTo>
                  <a:cubicBezTo>
                    <a:pt x="377" y="2"/>
                    <a:pt x="377" y="2"/>
                    <a:pt x="378" y="2"/>
                  </a:cubicBezTo>
                  <a:cubicBezTo>
                    <a:pt x="379" y="2"/>
                    <a:pt x="380" y="2"/>
                    <a:pt x="382" y="2"/>
                  </a:cubicBezTo>
                  <a:cubicBezTo>
                    <a:pt x="383" y="2"/>
                    <a:pt x="384" y="2"/>
                    <a:pt x="385" y="2"/>
                  </a:cubicBezTo>
                  <a:cubicBezTo>
                    <a:pt x="386" y="2"/>
                    <a:pt x="386" y="2"/>
                    <a:pt x="387" y="2"/>
                  </a:cubicBezTo>
                  <a:cubicBezTo>
                    <a:pt x="387" y="3"/>
                    <a:pt x="388" y="3"/>
                    <a:pt x="388" y="3"/>
                  </a:cubicBezTo>
                  <a:cubicBezTo>
                    <a:pt x="388" y="4"/>
                    <a:pt x="388" y="4"/>
                    <a:pt x="388" y="4"/>
                  </a:cubicBezTo>
                  <a:lnTo>
                    <a:pt x="388" y="103"/>
                  </a:lnTo>
                  <a:close/>
                  <a:moveTo>
                    <a:pt x="238" y="16"/>
                  </a:moveTo>
                  <a:cubicBezTo>
                    <a:pt x="238" y="16"/>
                    <a:pt x="238" y="16"/>
                    <a:pt x="238" y="16"/>
                  </a:cubicBezTo>
                  <a:cubicBezTo>
                    <a:pt x="219" y="69"/>
                    <a:pt x="219" y="69"/>
                    <a:pt x="219" y="69"/>
                  </a:cubicBezTo>
                  <a:cubicBezTo>
                    <a:pt x="256" y="69"/>
                    <a:pt x="256" y="69"/>
                    <a:pt x="256" y="69"/>
                  </a:cubicBezTo>
                  <a:lnTo>
                    <a:pt x="238" y="16"/>
                  </a:lnTo>
                  <a:close/>
                  <a:moveTo>
                    <a:pt x="283" y="103"/>
                  </a:moveTo>
                  <a:cubicBezTo>
                    <a:pt x="284" y="105"/>
                    <a:pt x="284" y="106"/>
                    <a:pt x="284" y="106"/>
                  </a:cubicBezTo>
                  <a:cubicBezTo>
                    <a:pt x="284" y="107"/>
                    <a:pt x="284" y="108"/>
                    <a:pt x="284" y="108"/>
                  </a:cubicBezTo>
                  <a:cubicBezTo>
                    <a:pt x="283" y="108"/>
                    <a:pt x="282" y="109"/>
                    <a:pt x="281" y="109"/>
                  </a:cubicBezTo>
                  <a:cubicBezTo>
                    <a:pt x="280" y="109"/>
                    <a:pt x="279" y="109"/>
                    <a:pt x="277" y="109"/>
                  </a:cubicBezTo>
                  <a:cubicBezTo>
                    <a:pt x="276" y="109"/>
                    <a:pt x="274" y="109"/>
                    <a:pt x="273" y="109"/>
                  </a:cubicBezTo>
                  <a:cubicBezTo>
                    <a:pt x="272" y="109"/>
                    <a:pt x="271" y="108"/>
                    <a:pt x="271" y="108"/>
                  </a:cubicBezTo>
                  <a:cubicBezTo>
                    <a:pt x="270" y="108"/>
                    <a:pt x="270" y="108"/>
                    <a:pt x="270" y="108"/>
                  </a:cubicBezTo>
                  <a:cubicBezTo>
                    <a:pt x="270" y="107"/>
                    <a:pt x="269" y="107"/>
                    <a:pt x="269" y="106"/>
                  </a:cubicBezTo>
                  <a:cubicBezTo>
                    <a:pt x="260" y="80"/>
                    <a:pt x="260" y="80"/>
                    <a:pt x="260" y="80"/>
                  </a:cubicBezTo>
                  <a:cubicBezTo>
                    <a:pt x="216" y="80"/>
                    <a:pt x="216" y="80"/>
                    <a:pt x="216" y="80"/>
                  </a:cubicBezTo>
                  <a:cubicBezTo>
                    <a:pt x="207" y="106"/>
                    <a:pt x="207" y="106"/>
                    <a:pt x="207" y="106"/>
                  </a:cubicBezTo>
                  <a:cubicBezTo>
                    <a:pt x="207" y="106"/>
                    <a:pt x="207" y="107"/>
                    <a:pt x="206" y="107"/>
                  </a:cubicBezTo>
                  <a:cubicBezTo>
                    <a:pt x="206" y="108"/>
                    <a:pt x="206" y="108"/>
                    <a:pt x="205" y="108"/>
                  </a:cubicBezTo>
                  <a:cubicBezTo>
                    <a:pt x="205" y="108"/>
                    <a:pt x="204" y="109"/>
                    <a:pt x="203" y="109"/>
                  </a:cubicBezTo>
                  <a:cubicBezTo>
                    <a:pt x="202" y="109"/>
                    <a:pt x="201" y="109"/>
                    <a:pt x="199" y="109"/>
                  </a:cubicBezTo>
                  <a:cubicBezTo>
                    <a:pt x="198" y="109"/>
                    <a:pt x="196" y="109"/>
                    <a:pt x="195" y="109"/>
                  </a:cubicBezTo>
                  <a:cubicBezTo>
                    <a:pt x="194" y="108"/>
                    <a:pt x="194" y="108"/>
                    <a:pt x="193" y="108"/>
                  </a:cubicBezTo>
                  <a:cubicBezTo>
                    <a:pt x="193" y="107"/>
                    <a:pt x="193" y="107"/>
                    <a:pt x="193" y="106"/>
                  </a:cubicBezTo>
                  <a:cubicBezTo>
                    <a:pt x="193" y="105"/>
                    <a:pt x="193" y="104"/>
                    <a:pt x="193" y="103"/>
                  </a:cubicBezTo>
                  <a:cubicBezTo>
                    <a:pt x="229" y="4"/>
                    <a:pt x="229" y="4"/>
                    <a:pt x="229" y="4"/>
                  </a:cubicBezTo>
                  <a:cubicBezTo>
                    <a:pt x="229" y="4"/>
                    <a:pt x="229" y="3"/>
                    <a:pt x="230" y="3"/>
                  </a:cubicBezTo>
                  <a:cubicBezTo>
                    <a:pt x="230" y="3"/>
                    <a:pt x="231" y="2"/>
                    <a:pt x="231" y="2"/>
                  </a:cubicBezTo>
                  <a:cubicBezTo>
                    <a:pt x="232" y="2"/>
                    <a:pt x="233" y="2"/>
                    <a:pt x="234" y="2"/>
                  </a:cubicBezTo>
                  <a:cubicBezTo>
                    <a:pt x="235" y="2"/>
                    <a:pt x="236" y="1"/>
                    <a:pt x="238" y="1"/>
                  </a:cubicBezTo>
                  <a:cubicBezTo>
                    <a:pt x="240" y="1"/>
                    <a:pt x="241" y="2"/>
                    <a:pt x="242" y="2"/>
                  </a:cubicBezTo>
                  <a:cubicBezTo>
                    <a:pt x="244" y="2"/>
                    <a:pt x="245" y="2"/>
                    <a:pt x="245" y="2"/>
                  </a:cubicBezTo>
                  <a:cubicBezTo>
                    <a:pt x="246" y="2"/>
                    <a:pt x="246" y="3"/>
                    <a:pt x="247" y="3"/>
                  </a:cubicBezTo>
                  <a:cubicBezTo>
                    <a:pt x="247" y="3"/>
                    <a:pt x="248" y="4"/>
                    <a:pt x="248" y="5"/>
                  </a:cubicBezTo>
                  <a:lnTo>
                    <a:pt x="283" y="103"/>
                  </a:lnTo>
                  <a:close/>
                  <a:moveTo>
                    <a:pt x="169" y="106"/>
                  </a:moveTo>
                  <a:cubicBezTo>
                    <a:pt x="169" y="107"/>
                    <a:pt x="169" y="107"/>
                    <a:pt x="169" y="107"/>
                  </a:cubicBezTo>
                  <a:cubicBezTo>
                    <a:pt x="168" y="108"/>
                    <a:pt x="168" y="108"/>
                    <a:pt x="167" y="108"/>
                  </a:cubicBezTo>
                  <a:cubicBezTo>
                    <a:pt x="167" y="108"/>
                    <a:pt x="166" y="108"/>
                    <a:pt x="165" y="109"/>
                  </a:cubicBezTo>
                  <a:cubicBezTo>
                    <a:pt x="164" y="109"/>
                    <a:pt x="163" y="109"/>
                    <a:pt x="162" y="109"/>
                  </a:cubicBezTo>
                  <a:cubicBezTo>
                    <a:pt x="161" y="109"/>
                    <a:pt x="159" y="109"/>
                    <a:pt x="158" y="109"/>
                  </a:cubicBezTo>
                  <a:cubicBezTo>
                    <a:pt x="158" y="108"/>
                    <a:pt x="157" y="108"/>
                    <a:pt x="156" y="108"/>
                  </a:cubicBezTo>
                  <a:cubicBezTo>
                    <a:pt x="156" y="108"/>
                    <a:pt x="155" y="108"/>
                    <a:pt x="155" y="107"/>
                  </a:cubicBezTo>
                  <a:cubicBezTo>
                    <a:pt x="155" y="107"/>
                    <a:pt x="155" y="107"/>
                    <a:pt x="155" y="106"/>
                  </a:cubicBezTo>
                  <a:cubicBezTo>
                    <a:pt x="155" y="59"/>
                    <a:pt x="155" y="59"/>
                    <a:pt x="155" y="59"/>
                  </a:cubicBezTo>
                  <a:cubicBezTo>
                    <a:pt x="106" y="59"/>
                    <a:pt x="106" y="59"/>
                    <a:pt x="106" y="59"/>
                  </a:cubicBezTo>
                  <a:cubicBezTo>
                    <a:pt x="106" y="106"/>
                    <a:pt x="106" y="106"/>
                    <a:pt x="106" y="106"/>
                  </a:cubicBezTo>
                  <a:cubicBezTo>
                    <a:pt x="106" y="107"/>
                    <a:pt x="106" y="107"/>
                    <a:pt x="106" y="107"/>
                  </a:cubicBezTo>
                  <a:cubicBezTo>
                    <a:pt x="106" y="108"/>
                    <a:pt x="106" y="108"/>
                    <a:pt x="105" y="108"/>
                  </a:cubicBezTo>
                  <a:cubicBezTo>
                    <a:pt x="104" y="108"/>
                    <a:pt x="104" y="108"/>
                    <a:pt x="103" y="109"/>
                  </a:cubicBezTo>
                  <a:cubicBezTo>
                    <a:pt x="102" y="109"/>
                    <a:pt x="101" y="109"/>
                    <a:pt x="99" y="109"/>
                  </a:cubicBezTo>
                  <a:cubicBezTo>
                    <a:pt x="98" y="109"/>
                    <a:pt x="97" y="109"/>
                    <a:pt x="96" y="109"/>
                  </a:cubicBezTo>
                  <a:cubicBezTo>
                    <a:pt x="95" y="108"/>
                    <a:pt x="94" y="108"/>
                    <a:pt x="94" y="108"/>
                  </a:cubicBezTo>
                  <a:cubicBezTo>
                    <a:pt x="93" y="108"/>
                    <a:pt x="93" y="108"/>
                    <a:pt x="93" y="107"/>
                  </a:cubicBezTo>
                  <a:cubicBezTo>
                    <a:pt x="92" y="107"/>
                    <a:pt x="92" y="107"/>
                    <a:pt x="92" y="106"/>
                  </a:cubicBezTo>
                  <a:cubicBezTo>
                    <a:pt x="92" y="4"/>
                    <a:pt x="92" y="4"/>
                    <a:pt x="92" y="4"/>
                  </a:cubicBezTo>
                  <a:cubicBezTo>
                    <a:pt x="92" y="4"/>
                    <a:pt x="92" y="3"/>
                    <a:pt x="93" y="3"/>
                  </a:cubicBezTo>
                  <a:cubicBezTo>
                    <a:pt x="93" y="3"/>
                    <a:pt x="93" y="2"/>
                    <a:pt x="94" y="2"/>
                  </a:cubicBezTo>
                  <a:cubicBezTo>
                    <a:pt x="94" y="2"/>
                    <a:pt x="95" y="2"/>
                    <a:pt x="96" y="2"/>
                  </a:cubicBezTo>
                  <a:cubicBezTo>
                    <a:pt x="97" y="2"/>
                    <a:pt x="98" y="1"/>
                    <a:pt x="99" y="1"/>
                  </a:cubicBezTo>
                  <a:cubicBezTo>
                    <a:pt x="101" y="1"/>
                    <a:pt x="102" y="2"/>
                    <a:pt x="103" y="2"/>
                  </a:cubicBezTo>
                  <a:cubicBezTo>
                    <a:pt x="104" y="2"/>
                    <a:pt x="104" y="2"/>
                    <a:pt x="105" y="2"/>
                  </a:cubicBezTo>
                  <a:cubicBezTo>
                    <a:pt x="106" y="2"/>
                    <a:pt x="106" y="3"/>
                    <a:pt x="106" y="3"/>
                  </a:cubicBezTo>
                  <a:cubicBezTo>
                    <a:pt x="106" y="3"/>
                    <a:pt x="106" y="4"/>
                    <a:pt x="106" y="4"/>
                  </a:cubicBezTo>
                  <a:cubicBezTo>
                    <a:pt x="106" y="47"/>
                    <a:pt x="106" y="47"/>
                    <a:pt x="106" y="47"/>
                  </a:cubicBezTo>
                  <a:cubicBezTo>
                    <a:pt x="155" y="47"/>
                    <a:pt x="155" y="47"/>
                    <a:pt x="155" y="47"/>
                  </a:cubicBezTo>
                  <a:cubicBezTo>
                    <a:pt x="155" y="4"/>
                    <a:pt x="155" y="4"/>
                    <a:pt x="155" y="4"/>
                  </a:cubicBezTo>
                  <a:cubicBezTo>
                    <a:pt x="155" y="4"/>
                    <a:pt x="155" y="3"/>
                    <a:pt x="155" y="3"/>
                  </a:cubicBezTo>
                  <a:cubicBezTo>
                    <a:pt x="155" y="3"/>
                    <a:pt x="156" y="2"/>
                    <a:pt x="156" y="2"/>
                  </a:cubicBezTo>
                  <a:cubicBezTo>
                    <a:pt x="157" y="2"/>
                    <a:pt x="158" y="2"/>
                    <a:pt x="158" y="2"/>
                  </a:cubicBezTo>
                  <a:cubicBezTo>
                    <a:pt x="159" y="2"/>
                    <a:pt x="161" y="1"/>
                    <a:pt x="162" y="1"/>
                  </a:cubicBezTo>
                  <a:cubicBezTo>
                    <a:pt x="163" y="1"/>
                    <a:pt x="164" y="2"/>
                    <a:pt x="165" y="2"/>
                  </a:cubicBezTo>
                  <a:cubicBezTo>
                    <a:pt x="166" y="2"/>
                    <a:pt x="167" y="2"/>
                    <a:pt x="167" y="2"/>
                  </a:cubicBezTo>
                  <a:cubicBezTo>
                    <a:pt x="168" y="2"/>
                    <a:pt x="168" y="3"/>
                    <a:pt x="169" y="3"/>
                  </a:cubicBezTo>
                  <a:cubicBezTo>
                    <a:pt x="169" y="3"/>
                    <a:pt x="169" y="4"/>
                    <a:pt x="169" y="4"/>
                  </a:cubicBezTo>
                  <a:lnTo>
                    <a:pt x="169" y="106"/>
                  </a:lnTo>
                  <a:close/>
                  <a:moveTo>
                    <a:pt x="65" y="79"/>
                  </a:moveTo>
                  <a:cubicBezTo>
                    <a:pt x="65" y="83"/>
                    <a:pt x="65" y="88"/>
                    <a:pt x="63" y="92"/>
                  </a:cubicBezTo>
                  <a:cubicBezTo>
                    <a:pt x="61" y="96"/>
                    <a:pt x="58" y="99"/>
                    <a:pt x="55" y="102"/>
                  </a:cubicBezTo>
                  <a:cubicBezTo>
                    <a:pt x="52" y="104"/>
                    <a:pt x="48" y="107"/>
                    <a:pt x="44" y="108"/>
                  </a:cubicBezTo>
                  <a:cubicBezTo>
                    <a:pt x="39" y="109"/>
                    <a:pt x="34" y="110"/>
                    <a:pt x="29" y="110"/>
                  </a:cubicBezTo>
                  <a:cubicBezTo>
                    <a:pt x="26" y="110"/>
                    <a:pt x="22" y="110"/>
                    <a:pt x="19" y="109"/>
                  </a:cubicBezTo>
                  <a:cubicBezTo>
                    <a:pt x="16" y="108"/>
                    <a:pt x="14" y="108"/>
                    <a:pt x="11" y="107"/>
                  </a:cubicBezTo>
                  <a:cubicBezTo>
                    <a:pt x="9" y="106"/>
                    <a:pt x="7" y="105"/>
                    <a:pt x="5" y="104"/>
                  </a:cubicBezTo>
                  <a:cubicBezTo>
                    <a:pt x="4" y="103"/>
                    <a:pt x="3" y="102"/>
                    <a:pt x="2" y="102"/>
                  </a:cubicBezTo>
                  <a:cubicBezTo>
                    <a:pt x="1" y="101"/>
                    <a:pt x="1" y="100"/>
                    <a:pt x="1" y="99"/>
                  </a:cubicBezTo>
                  <a:cubicBezTo>
                    <a:pt x="0" y="98"/>
                    <a:pt x="0" y="97"/>
                    <a:pt x="0" y="95"/>
                  </a:cubicBezTo>
                  <a:cubicBezTo>
                    <a:pt x="0" y="94"/>
                    <a:pt x="0" y="93"/>
                    <a:pt x="0" y="92"/>
                  </a:cubicBezTo>
                  <a:cubicBezTo>
                    <a:pt x="0" y="91"/>
                    <a:pt x="1" y="91"/>
                    <a:pt x="1" y="90"/>
                  </a:cubicBezTo>
                  <a:cubicBezTo>
                    <a:pt x="1" y="90"/>
                    <a:pt x="1" y="89"/>
                    <a:pt x="2" y="89"/>
                  </a:cubicBezTo>
                  <a:cubicBezTo>
                    <a:pt x="2" y="89"/>
                    <a:pt x="2" y="89"/>
                    <a:pt x="3" y="89"/>
                  </a:cubicBezTo>
                  <a:cubicBezTo>
                    <a:pt x="3" y="89"/>
                    <a:pt x="5" y="89"/>
                    <a:pt x="6" y="90"/>
                  </a:cubicBezTo>
                  <a:cubicBezTo>
                    <a:pt x="7" y="91"/>
                    <a:pt x="9" y="92"/>
                    <a:pt x="11" y="93"/>
                  </a:cubicBezTo>
                  <a:cubicBezTo>
                    <a:pt x="14" y="94"/>
                    <a:pt x="16" y="95"/>
                    <a:pt x="19" y="96"/>
                  </a:cubicBezTo>
                  <a:cubicBezTo>
                    <a:pt x="22" y="97"/>
                    <a:pt x="26" y="98"/>
                    <a:pt x="30" y="98"/>
                  </a:cubicBezTo>
                  <a:cubicBezTo>
                    <a:pt x="33" y="98"/>
                    <a:pt x="36" y="97"/>
                    <a:pt x="38" y="97"/>
                  </a:cubicBezTo>
                  <a:cubicBezTo>
                    <a:pt x="41" y="96"/>
                    <a:pt x="43" y="95"/>
                    <a:pt x="45" y="93"/>
                  </a:cubicBezTo>
                  <a:cubicBezTo>
                    <a:pt x="47" y="92"/>
                    <a:pt x="48" y="90"/>
                    <a:pt x="49" y="88"/>
                  </a:cubicBezTo>
                  <a:cubicBezTo>
                    <a:pt x="50" y="85"/>
                    <a:pt x="51" y="83"/>
                    <a:pt x="51" y="80"/>
                  </a:cubicBezTo>
                  <a:cubicBezTo>
                    <a:pt x="51" y="77"/>
                    <a:pt x="50" y="74"/>
                    <a:pt x="49" y="72"/>
                  </a:cubicBezTo>
                  <a:cubicBezTo>
                    <a:pt x="47" y="70"/>
                    <a:pt x="45" y="68"/>
                    <a:pt x="43" y="67"/>
                  </a:cubicBezTo>
                  <a:cubicBezTo>
                    <a:pt x="41" y="65"/>
                    <a:pt x="38" y="64"/>
                    <a:pt x="36" y="62"/>
                  </a:cubicBezTo>
                  <a:cubicBezTo>
                    <a:pt x="33" y="61"/>
                    <a:pt x="30" y="60"/>
                    <a:pt x="27" y="58"/>
                  </a:cubicBezTo>
                  <a:cubicBezTo>
                    <a:pt x="24" y="57"/>
                    <a:pt x="21" y="55"/>
                    <a:pt x="18" y="54"/>
                  </a:cubicBezTo>
                  <a:cubicBezTo>
                    <a:pt x="15" y="52"/>
                    <a:pt x="12" y="50"/>
                    <a:pt x="10" y="48"/>
                  </a:cubicBezTo>
                  <a:cubicBezTo>
                    <a:pt x="8" y="45"/>
                    <a:pt x="6" y="43"/>
                    <a:pt x="5" y="39"/>
                  </a:cubicBezTo>
                  <a:cubicBezTo>
                    <a:pt x="3" y="36"/>
                    <a:pt x="3" y="33"/>
                    <a:pt x="3" y="28"/>
                  </a:cubicBezTo>
                  <a:cubicBezTo>
                    <a:pt x="3" y="24"/>
                    <a:pt x="4" y="20"/>
                    <a:pt x="5" y="16"/>
                  </a:cubicBezTo>
                  <a:cubicBezTo>
                    <a:pt x="7" y="13"/>
                    <a:pt x="9" y="10"/>
                    <a:pt x="12" y="8"/>
                  </a:cubicBezTo>
                  <a:cubicBezTo>
                    <a:pt x="15" y="5"/>
                    <a:pt x="18" y="3"/>
                    <a:pt x="22" y="2"/>
                  </a:cubicBezTo>
                  <a:cubicBezTo>
                    <a:pt x="26" y="1"/>
                    <a:pt x="30" y="0"/>
                    <a:pt x="35" y="0"/>
                  </a:cubicBezTo>
                  <a:cubicBezTo>
                    <a:pt x="37" y="0"/>
                    <a:pt x="40" y="1"/>
                    <a:pt x="42" y="1"/>
                  </a:cubicBezTo>
                  <a:cubicBezTo>
                    <a:pt x="44" y="1"/>
                    <a:pt x="47" y="2"/>
                    <a:pt x="49" y="3"/>
                  </a:cubicBezTo>
                  <a:cubicBezTo>
                    <a:pt x="51" y="3"/>
                    <a:pt x="53" y="4"/>
                    <a:pt x="54" y="5"/>
                  </a:cubicBezTo>
                  <a:cubicBezTo>
                    <a:pt x="56" y="6"/>
                    <a:pt x="57" y="7"/>
                    <a:pt x="58" y="7"/>
                  </a:cubicBezTo>
                  <a:cubicBezTo>
                    <a:pt x="58" y="8"/>
                    <a:pt x="59" y="8"/>
                    <a:pt x="59" y="8"/>
                  </a:cubicBezTo>
                  <a:cubicBezTo>
                    <a:pt x="59" y="9"/>
                    <a:pt x="59" y="9"/>
                    <a:pt x="59" y="9"/>
                  </a:cubicBezTo>
                  <a:cubicBezTo>
                    <a:pt x="59" y="10"/>
                    <a:pt x="59" y="10"/>
                    <a:pt x="59" y="11"/>
                  </a:cubicBezTo>
                  <a:cubicBezTo>
                    <a:pt x="59" y="12"/>
                    <a:pt x="59" y="13"/>
                    <a:pt x="59" y="14"/>
                  </a:cubicBezTo>
                  <a:cubicBezTo>
                    <a:pt x="59" y="15"/>
                    <a:pt x="59" y="15"/>
                    <a:pt x="59" y="16"/>
                  </a:cubicBezTo>
                  <a:cubicBezTo>
                    <a:pt x="59" y="17"/>
                    <a:pt x="59" y="18"/>
                    <a:pt x="59" y="18"/>
                  </a:cubicBezTo>
                  <a:cubicBezTo>
                    <a:pt x="59" y="19"/>
                    <a:pt x="59" y="19"/>
                    <a:pt x="58" y="19"/>
                  </a:cubicBezTo>
                  <a:cubicBezTo>
                    <a:pt x="58" y="20"/>
                    <a:pt x="58" y="20"/>
                    <a:pt x="57" y="20"/>
                  </a:cubicBezTo>
                  <a:cubicBezTo>
                    <a:pt x="57" y="20"/>
                    <a:pt x="56" y="19"/>
                    <a:pt x="54" y="19"/>
                  </a:cubicBezTo>
                  <a:cubicBezTo>
                    <a:pt x="53" y="18"/>
                    <a:pt x="52" y="17"/>
                    <a:pt x="50" y="16"/>
                  </a:cubicBezTo>
                  <a:cubicBezTo>
                    <a:pt x="48" y="15"/>
                    <a:pt x="46" y="14"/>
                    <a:pt x="43" y="13"/>
                  </a:cubicBezTo>
                  <a:cubicBezTo>
                    <a:pt x="41" y="13"/>
                    <a:pt x="38" y="12"/>
                    <a:pt x="35" y="12"/>
                  </a:cubicBezTo>
                  <a:cubicBezTo>
                    <a:pt x="32" y="12"/>
                    <a:pt x="29" y="13"/>
                    <a:pt x="27" y="13"/>
                  </a:cubicBezTo>
                  <a:cubicBezTo>
                    <a:pt x="25" y="14"/>
                    <a:pt x="23" y="15"/>
                    <a:pt x="21" y="17"/>
                  </a:cubicBezTo>
                  <a:cubicBezTo>
                    <a:pt x="20" y="18"/>
                    <a:pt x="19" y="19"/>
                    <a:pt x="18" y="21"/>
                  </a:cubicBezTo>
                  <a:cubicBezTo>
                    <a:pt x="17" y="23"/>
                    <a:pt x="17" y="25"/>
                    <a:pt x="17" y="27"/>
                  </a:cubicBezTo>
                  <a:cubicBezTo>
                    <a:pt x="17" y="30"/>
                    <a:pt x="18" y="32"/>
                    <a:pt x="19" y="35"/>
                  </a:cubicBezTo>
                  <a:cubicBezTo>
                    <a:pt x="21" y="37"/>
                    <a:pt x="22" y="39"/>
                    <a:pt x="25" y="40"/>
                  </a:cubicBezTo>
                  <a:cubicBezTo>
                    <a:pt x="27" y="42"/>
                    <a:pt x="29" y="43"/>
                    <a:pt x="32" y="45"/>
                  </a:cubicBezTo>
                  <a:cubicBezTo>
                    <a:pt x="35" y="46"/>
                    <a:pt x="38" y="48"/>
                    <a:pt x="41" y="49"/>
                  </a:cubicBezTo>
                  <a:cubicBezTo>
                    <a:pt x="44" y="50"/>
                    <a:pt x="47" y="52"/>
                    <a:pt x="50" y="54"/>
                  </a:cubicBezTo>
                  <a:cubicBezTo>
                    <a:pt x="53" y="55"/>
                    <a:pt x="56" y="57"/>
                    <a:pt x="58" y="59"/>
                  </a:cubicBezTo>
                  <a:cubicBezTo>
                    <a:pt x="60" y="62"/>
                    <a:pt x="62" y="64"/>
                    <a:pt x="63" y="68"/>
                  </a:cubicBezTo>
                  <a:cubicBezTo>
                    <a:pt x="65" y="71"/>
                    <a:pt x="65" y="74"/>
                    <a:pt x="65" y="79"/>
                  </a:cubicBezTo>
                  <a:close/>
                  <a:moveTo>
                    <a:pt x="1650" y="67"/>
                  </a:moveTo>
                  <a:cubicBezTo>
                    <a:pt x="1650" y="106"/>
                    <a:pt x="1650" y="106"/>
                    <a:pt x="1650" y="106"/>
                  </a:cubicBezTo>
                  <a:cubicBezTo>
                    <a:pt x="1650" y="107"/>
                    <a:pt x="1650" y="107"/>
                    <a:pt x="1650" y="107"/>
                  </a:cubicBezTo>
                  <a:cubicBezTo>
                    <a:pt x="1650" y="108"/>
                    <a:pt x="1649" y="108"/>
                    <a:pt x="1649" y="108"/>
                  </a:cubicBezTo>
                  <a:cubicBezTo>
                    <a:pt x="1648" y="108"/>
                    <a:pt x="1648" y="108"/>
                    <a:pt x="1647" y="109"/>
                  </a:cubicBezTo>
                  <a:cubicBezTo>
                    <a:pt x="1646" y="109"/>
                    <a:pt x="1645" y="109"/>
                    <a:pt x="1643" y="109"/>
                  </a:cubicBezTo>
                  <a:cubicBezTo>
                    <a:pt x="1642" y="109"/>
                    <a:pt x="1641" y="109"/>
                    <a:pt x="1640" y="109"/>
                  </a:cubicBezTo>
                  <a:cubicBezTo>
                    <a:pt x="1639" y="108"/>
                    <a:pt x="1638" y="108"/>
                    <a:pt x="1638" y="108"/>
                  </a:cubicBezTo>
                  <a:cubicBezTo>
                    <a:pt x="1637" y="108"/>
                    <a:pt x="1637" y="108"/>
                    <a:pt x="1636" y="107"/>
                  </a:cubicBezTo>
                  <a:cubicBezTo>
                    <a:pt x="1636" y="107"/>
                    <a:pt x="1636" y="107"/>
                    <a:pt x="1636" y="106"/>
                  </a:cubicBezTo>
                  <a:cubicBezTo>
                    <a:pt x="1636" y="67"/>
                    <a:pt x="1636" y="67"/>
                    <a:pt x="1636" y="67"/>
                  </a:cubicBezTo>
                  <a:cubicBezTo>
                    <a:pt x="1606" y="7"/>
                    <a:pt x="1606" y="7"/>
                    <a:pt x="1606" y="7"/>
                  </a:cubicBezTo>
                  <a:cubicBezTo>
                    <a:pt x="1605" y="6"/>
                    <a:pt x="1605" y="5"/>
                    <a:pt x="1605" y="4"/>
                  </a:cubicBezTo>
                  <a:cubicBezTo>
                    <a:pt x="1605" y="3"/>
                    <a:pt x="1605" y="3"/>
                    <a:pt x="1605" y="2"/>
                  </a:cubicBezTo>
                  <a:cubicBezTo>
                    <a:pt x="1606" y="2"/>
                    <a:pt x="1606" y="2"/>
                    <a:pt x="1608" y="2"/>
                  </a:cubicBezTo>
                  <a:cubicBezTo>
                    <a:pt x="1609" y="2"/>
                    <a:pt x="1610" y="1"/>
                    <a:pt x="1612" y="1"/>
                  </a:cubicBezTo>
                  <a:cubicBezTo>
                    <a:pt x="1613" y="1"/>
                    <a:pt x="1615" y="2"/>
                    <a:pt x="1616" y="2"/>
                  </a:cubicBezTo>
                  <a:cubicBezTo>
                    <a:pt x="1617" y="2"/>
                    <a:pt x="1618" y="2"/>
                    <a:pt x="1618" y="2"/>
                  </a:cubicBezTo>
                  <a:cubicBezTo>
                    <a:pt x="1619" y="2"/>
                    <a:pt x="1619" y="3"/>
                    <a:pt x="1620" y="3"/>
                  </a:cubicBezTo>
                  <a:cubicBezTo>
                    <a:pt x="1620" y="3"/>
                    <a:pt x="1620" y="4"/>
                    <a:pt x="1620" y="4"/>
                  </a:cubicBezTo>
                  <a:cubicBezTo>
                    <a:pt x="1635" y="35"/>
                    <a:pt x="1635" y="35"/>
                    <a:pt x="1635" y="35"/>
                  </a:cubicBezTo>
                  <a:cubicBezTo>
                    <a:pt x="1637" y="38"/>
                    <a:pt x="1638" y="41"/>
                    <a:pt x="1639" y="44"/>
                  </a:cubicBezTo>
                  <a:cubicBezTo>
                    <a:pt x="1641" y="47"/>
                    <a:pt x="1642" y="50"/>
                    <a:pt x="1644" y="54"/>
                  </a:cubicBezTo>
                  <a:cubicBezTo>
                    <a:pt x="1644" y="54"/>
                    <a:pt x="1644" y="54"/>
                    <a:pt x="1644" y="54"/>
                  </a:cubicBezTo>
                  <a:cubicBezTo>
                    <a:pt x="1645" y="50"/>
                    <a:pt x="1646" y="47"/>
                    <a:pt x="1648" y="44"/>
                  </a:cubicBezTo>
                  <a:cubicBezTo>
                    <a:pt x="1649" y="41"/>
                    <a:pt x="1650" y="38"/>
                    <a:pt x="1652" y="35"/>
                  </a:cubicBezTo>
                  <a:cubicBezTo>
                    <a:pt x="1666" y="4"/>
                    <a:pt x="1666" y="4"/>
                    <a:pt x="1666" y="4"/>
                  </a:cubicBezTo>
                  <a:cubicBezTo>
                    <a:pt x="1667" y="4"/>
                    <a:pt x="1667" y="3"/>
                    <a:pt x="1667" y="3"/>
                  </a:cubicBezTo>
                  <a:cubicBezTo>
                    <a:pt x="1667" y="3"/>
                    <a:pt x="1668" y="2"/>
                    <a:pt x="1668" y="2"/>
                  </a:cubicBezTo>
                  <a:cubicBezTo>
                    <a:pt x="1669" y="2"/>
                    <a:pt x="1670" y="2"/>
                    <a:pt x="1671" y="2"/>
                  </a:cubicBezTo>
                  <a:cubicBezTo>
                    <a:pt x="1672" y="2"/>
                    <a:pt x="1673" y="1"/>
                    <a:pt x="1674" y="1"/>
                  </a:cubicBezTo>
                  <a:cubicBezTo>
                    <a:pt x="1676" y="1"/>
                    <a:pt x="1678" y="2"/>
                    <a:pt x="1679" y="2"/>
                  </a:cubicBezTo>
                  <a:cubicBezTo>
                    <a:pt x="1680" y="2"/>
                    <a:pt x="1681" y="2"/>
                    <a:pt x="1681" y="2"/>
                  </a:cubicBezTo>
                  <a:cubicBezTo>
                    <a:pt x="1682" y="3"/>
                    <a:pt x="1682" y="3"/>
                    <a:pt x="1682" y="4"/>
                  </a:cubicBezTo>
                  <a:cubicBezTo>
                    <a:pt x="1681" y="5"/>
                    <a:pt x="1681" y="6"/>
                    <a:pt x="1680" y="7"/>
                  </a:cubicBezTo>
                  <a:lnTo>
                    <a:pt x="1650" y="67"/>
                  </a:lnTo>
                  <a:close/>
                  <a:moveTo>
                    <a:pt x="1594" y="8"/>
                  </a:moveTo>
                  <a:cubicBezTo>
                    <a:pt x="1594" y="9"/>
                    <a:pt x="1594" y="10"/>
                    <a:pt x="1594" y="11"/>
                  </a:cubicBezTo>
                  <a:cubicBezTo>
                    <a:pt x="1594" y="12"/>
                    <a:pt x="1594" y="12"/>
                    <a:pt x="1594" y="13"/>
                  </a:cubicBezTo>
                  <a:cubicBezTo>
                    <a:pt x="1593" y="13"/>
                    <a:pt x="1593" y="13"/>
                    <a:pt x="1593" y="14"/>
                  </a:cubicBezTo>
                  <a:cubicBezTo>
                    <a:pt x="1592" y="14"/>
                    <a:pt x="1592" y="14"/>
                    <a:pt x="1592" y="14"/>
                  </a:cubicBezTo>
                  <a:cubicBezTo>
                    <a:pt x="1562" y="14"/>
                    <a:pt x="1562" y="14"/>
                    <a:pt x="1562" y="14"/>
                  </a:cubicBezTo>
                  <a:cubicBezTo>
                    <a:pt x="1562" y="106"/>
                    <a:pt x="1562" y="106"/>
                    <a:pt x="1562" y="106"/>
                  </a:cubicBezTo>
                  <a:cubicBezTo>
                    <a:pt x="1562" y="107"/>
                    <a:pt x="1562" y="107"/>
                    <a:pt x="1561" y="107"/>
                  </a:cubicBezTo>
                  <a:cubicBezTo>
                    <a:pt x="1561" y="108"/>
                    <a:pt x="1561" y="108"/>
                    <a:pt x="1560" y="108"/>
                  </a:cubicBezTo>
                  <a:cubicBezTo>
                    <a:pt x="1560" y="108"/>
                    <a:pt x="1559" y="108"/>
                    <a:pt x="1558" y="109"/>
                  </a:cubicBezTo>
                  <a:cubicBezTo>
                    <a:pt x="1557" y="109"/>
                    <a:pt x="1556" y="109"/>
                    <a:pt x="1555" y="109"/>
                  </a:cubicBezTo>
                  <a:cubicBezTo>
                    <a:pt x="1553" y="109"/>
                    <a:pt x="1552" y="109"/>
                    <a:pt x="1551" y="109"/>
                  </a:cubicBezTo>
                  <a:cubicBezTo>
                    <a:pt x="1550" y="108"/>
                    <a:pt x="1550" y="108"/>
                    <a:pt x="1549" y="108"/>
                  </a:cubicBezTo>
                  <a:cubicBezTo>
                    <a:pt x="1548" y="108"/>
                    <a:pt x="1548" y="108"/>
                    <a:pt x="1548" y="107"/>
                  </a:cubicBezTo>
                  <a:cubicBezTo>
                    <a:pt x="1548" y="107"/>
                    <a:pt x="1548" y="107"/>
                    <a:pt x="1548" y="106"/>
                  </a:cubicBezTo>
                  <a:cubicBezTo>
                    <a:pt x="1548" y="14"/>
                    <a:pt x="1548" y="14"/>
                    <a:pt x="1548" y="14"/>
                  </a:cubicBezTo>
                  <a:cubicBezTo>
                    <a:pt x="1518" y="14"/>
                    <a:pt x="1518" y="14"/>
                    <a:pt x="1518" y="14"/>
                  </a:cubicBezTo>
                  <a:cubicBezTo>
                    <a:pt x="1517" y="14"/>
                    <a:pt x="1517" y="14"/>
                    <a:pt x="1516" y="14"/>
                  </a:cubicBezTo>
                  <a:cubicBezTo>
                    <a:pt x="1516" y="13"/>
                    <a:pt x="1516" y="13"/>
                    <a:pt x="1516" y="13"/>
                  </a:cubicBezTo>
                  <a:cubicBezTo>
                    <a:pt x="1515" y="12"/>
                    <a:pt x="1515" y="12"/>
                    <a:pt x="1515" y="11"/>
                  </a:cubicBezTo>
                  <a:cubicBezTo>
                    <a:pt x="1515" y="10"/>
                    <a:pt x="1515" y="9"/>
                    <a:pt x="1515" y="8"/>
                  </a:cubicBezTo>
                  <a:cubicBezTo>
                    <a:pt x="1515" y="7"/>
                    <a:pt x="1515" y="6"/>
                    <a:pt x="1515" y="5"/>
                  </a:cubicBezTo>
                  <a:cubicBezTo>
                    <a:pt x="1515" y="4"/>
                    <a:pt x="1515" y="4"/>
                    <a:pt x="1516" y="3"/>
                  </a:cubicBezTo>
                  <a:cubicBezTo>
                    <a:pt x="1516" y="3"/>
                    <a:pt x="1516" y="3"/>
                    <a:pt x="1516" y="2"/>
                  </a:cubicBezTo>
                  <a:cubicBezTo>
                    <a:pt x="1517" y="2"/>
                    <a:pt x="1517" y="2"/>
                    <a:pt x="1518" y="2"/>
                  </a:cubicBezTo>
                  <a:cubicBezTo>
                    <a:pt x="1592" y="2"/>
                    <a:pt x="1592" y="2"/>
                    <a:pt x="1592" y="2"/>
                  </a:cubicBezTo>
                  <a:cubicBezTo>
                    <a:pt x="1592" y="2"/>
                    <a:pt x="1592" y="2"/>
                    <a:pt x="1593" y="2"/>
                  </a:cubicBezTo>
                  <a:cubicBezTo>
                    <a:pt x="1593" y="3"/>
                    <a:pt x="1593" y="3"/>
                    <a:pt x="1594" y="3"/>
                  </a:cubicBezTo>
                  <a:cubicBezTo>
                    <a:pt x="1594" y="4"/>
                    <a:pt x="1594" y="4"/>
                    <a:pt x="1594" y="5"/>
                  </a:cubicBezTo>
                  <a:cubicBezTo>
                    <a:pt x="1594" y="6"/>
                    <a:pt x="1594" y="7"/>
                    <a:pt x="1594" y="8"/>
                  </a:cubicBezTo>
                  <a:close/>
                  <a:moveTo>
                    <a:pt x="1493" y="106"/>
                  </a:moveTo>
                  <a:cubicBezTo>
                    <a:pt x="1493" y="107"/>
                    <a:pt x="1493" y="107"/>
                    <a:pt x="1493" y="107"/>
                  </a:cubicBezTo>
                  <a:cubicBezTo>
                    <a:pt x="1492" y="108"/>
                    <a:pt x="1492" y="108"/>
                    <a:pt x="1491" y="108"/>
                  </a:cubicBezTo>
                  <a:cubicBezTo>
                    <a:pt x="1491" y="108"/>
                    <a:pt x="1490" y="108"/>
                    <a:pt x="1489" y="109"/>
                  </a:cubicBezTo>
                  <a:cubicBezTo>
                    <a:pt x="1488" y="109"/>
                    <a:pt x="1487" y="109"/>
                    <a:pt x="1486" y="109"/>
                  </a:cubicBezTo>
                  <a:cubicBezTo>
                    <a:pt x="1484" y="109"/>
                    <a:pt x="1483" y="109"/>
                    <a:pt x="1482" y="109"/>
                  </a:cubicBezTo>
                  <a:cubicBezTo>
                    <a:pt x="1482" y="108"/>
                    <a:pt x="1481" y="108"/>
                    <a:pt x="1480" y="108"/>
                  </a:cubicBezTo>
                  <a:cubicBezTo>
                    <a:pt x="1480" y="108"/>
                    <a:pt x="1479" y="108"/>
                    <a:pt x="1479" y="107"/>
                  </a:cubicBezTo>
                  <a:cubicBezTo>
                    <a:pt x="1479" y="107"/>
                    <a:pt x="1479" y="107"/>
                    <a:pt x="1479" y="106"/>
                  </a:cubicBezTo>
                  <a:cubicBezTo>
                    <a:pt x="1479" y="4"/>
                    <a:pt x="1479" y="4"/>
                    <a:pt x="1479" y="4"/>
                  </a:cubicBezTo>
                  <a:cubicBezTo>
                    <a:pt x="1479" y="4"/>
                    <a:pt x="1479" y="3"/>
                    <a:pt x="1479" y="3"/>
                  </a:cubicBezTo>
                  <a:cubicBezTo>
                    <a:pt x="1479" y="3"/>
                    <a:pt x="1480" y="2"/>
                    <a:pt x="1480" y="2"/>
                  </a:cubicBezTo>
                  <a:cubicBezTo>
                    <a:pt x="1481" y="2"/>
                    <a:pt x="1482" y="2"/>
                    <a:pt x="1483" y="2"/>
                  </a:cubicBezTo>
                  <a:cubicBezTo>
                    <a:pt x="1483" y="2"/>
                    <a:pt x="1485" y="1"/>
                    <a:pt x="1486" y="1"/>
                  </a:cubicBezTo>
                  <a:cubicBezTo>
                    <a:pt x="1487" y="1"/>
                    <a:pt x="1488" y="2"/>
                    <a:pt x="1489" y="2"/>
                  </a:cubicBezTo>
                  <a:cubicBezTo>
                    <a:pt x="1490" y="2"/>
                    <a:pt x="1491" y="2"/>
                    <a:pt x="1491" y="2"/>
                  </a:cubicBezTo>
                  <a:cubicBezTo>
                    <a:pt x="1492" y="2"/>
                    <a:pt x="1492" y="3"/>
                    <a:pt x="1493" y="3"/>
                  </a:cubicBezTo>
                  <a:cubicBezTo>
                    <a:pt x="1493" y="3"/>
                    <a:pt x="1493" y="4"/>
                    <a:pt x="1493" y="4"/>
                  </a:cubicBezTo>
                  <a:lnTo>
                    <a:pt x="1493" y="106"/>
                  </a:lnTo>
                  <a:close/>
                  <a:moveTo>
                    <a:pt x="1452" y="79"/>
                  </a:moveTo>
                  <a:cubicBezTo>
                    <a:pt x="1452" y="83"/>
                    <a:pt x="1451" y="88"/>
                    <a:pt x="1449" y="92"/>
                  </a:cubicBezTo>
                  <a:cubicBezTo>
                    <a:pt x="1447" y="96"/>
                    <a:pt x="1445" y="99"/>
                    <a:pt x="1442" y="102"/>
                  </a:cubicBezTo>
                  <a:cubicBezTo>
                    <a:pt x="1438" y="104"/>
                    <a:pt x="1434" y="107"/>
                    <a:pt x="1430" y="108"/>
                  </a:cubicBezTo>
                  <a:cubicBezTo>
                    <a:pt x="1426" y="109"/>
                    <a:pt x="1421" y="110"/>
                    <a:pt x="1416" y="110"/>
                  </a:cubicBezTo>
                  <a:cubicBezTo>
                    <a:pt x="1412" y="110"/>
                    <a:pt x="1409" y="110"/>
                    <a:pt x="1406" y="109"/>
                  </a:cubicBezTo>
                  <a:cubicBezTo>
                    <a:pt x="1403" y="108"/>
                    <a:pt x="1400" y="108"/>
                    <a:pt x="1398" y="107"/>
                  </a:cubicBezTo>
                  <a:cubicBezTo>
                    <a:pt x="1395" y="106"/>
                    <a:pt x="1393" y="105"/>
                    <a:pt x="1392" y="104"/>
                  </a:cubicBezTo>
                  <a:cubicBezTo>
                    <a:pt x="1390" y="103"/>
                    <a:pt x="1389" y="102"/>
                    <a:pt x="1388" y="102"/>
                  </a:cubicBezTo>
                  <a:cubicBezTo>
                    <a:pt x="1388" y="101"/>
                    <a:pt x="1387" y="100"/>
                    <a:pt x="1387" y="99"/>
                  </a:cubicBezTo>
                  <a:cubicBezTo>
                    <a:pt x="1387" y="98"/>
                    <a:pt x="1386" y="97"/>
                    <a:pt x="1386" y="95"/>
                  </a:cubicBezTo>
                  <a:cubicBezTo>
                    <a:pt x="1386" y="94"/>
                    <a:pt x="1387" y="93"/>
                    <a:pt x="1387" y="92"/>
                  </a:cubicBezTo>
                  <a:cubicBezTo>
                    <a:pt x="1387" y="91"/>
                    <a:pt x="1387" y="91"/>
                    <a:pt x="1387" y="90"/>
                  </a:cubicBezTo>
                  <a:cubicBezTo>
                    <a:pt x="1387" y="90"/>
                    <a:pt x="1388" y="89"/>
                    <a:pt x="1388" y="89"/>
                  </a:cubicBezTo>
                  <a:cubicBezTo>
                    <a:pt x="1388" y="89"/>
                    <a:pt x="1389" y="89"/>
                    <a:pt x="1389" y="89"/>
                  </a:cubicBezTo>
                  <a:cubicBezTo>
                    <a:pt x="1390" y="89"/>
                    <a:pt x="1391" y="89"/>
                    <a:pt x="1392" y="90"/>
                  </a:cubicBezTo>
                  <a:cubicBezTo>
                    <a:pt x="1394" y="91"/>
                    <a:pt x="1396" y="92"/>
                    <a:pt x="1398" y="93"/>
                  </a:cubicBezTo>
                  <a:cubicBezTo>
                    <a:pt x="1400" y="94"/>
                    <a:pt x="1403" y="95"/>
                    <a:pt x="1406" y="96"/>
                  </a:cubicBezTo>
                  <a:cubicBezTo>
                    <a:pt x="1409" y="97"/>
                    <a:pt x="1412" y="98"/>
                    <a:pt x="1416" y="98"/>
                  </a:cubicBezTo>
                  <a:cubicBezTo>
                    <a:pt x="1419" y="98"/>
                    <a:pt x="1422" y="97"/>
                    <a:pt x="1425" y="97"/>
                  </a:cubicBezTo>
                  <a:cubicBezTo>
                    <a:pt x="1427" y="96"/>
                    <a:pt x="1430" y="95"/>
                    <a:pt x="1431" y="93"/>
                  </a:cubicBezTo>
                  <a:cubicBezTo>
                    <a:pt x="1433" y="92"/>
                    <a:pt x="1435" y="90"/>
                    <a:pt x="1436" y="88"/>
                  </a:cubicBezTo>
                  <a:cubicBezTo>
                    <a:pt x="1437" y="85"/>
                    <a:pt x="1437" y="83"/>
                    <a:pt x="1437" y="80"/>
                  </a:cubicBezTo>
                  <a:cubicBezTo>
                    <a:pt x="1437" y="77"/>
                    <a:pt x="1436" y="74"/>
                    <a:pt x="1435" y="72"/>
                  </a:cubicBezTo>
                  <a:cubicBezTo>
                    <a:pt x="1434" y="70"/>
                    <a:pt x="1432" y="68"/>
                    <a:pt x="1430" y="67"/>
                  </a:cubicBezTo>
                  <a:cubicBezTo>
                    <a:pt x="1427" y="65"/>
                    <a:pt x="1425" y="64"/>
                    <a:pt x="1422" y="62"/>
                  </a:cubicBezTo>
                  <a:cubicBezTo>
                    <a:pt x="1419" y="61"/>
                    <a:pt x="1416" y="60"/>
                    <a:pt x="1413" y="58"/>
                  </a:cubicBezTo>
                  <a:cubicBezTo>
                    <a:pt x="1410" y="57"/>
                    <a:pt x="1407" y="55"/>
                    <a:pt x="1404" y="54"/>
                  </a:cubicBezTo>
                  <a:cubicBezTo>
                    <a:pt x="1401" y="52"/>
                    <a:pt x="1399" y="50"/>
                    <a:pt x="1397" y="48"/>
                  </a:cubicBezTo>
                  <a:cubicBezTo>
                    <a:pt x="1394" y="45"/>
                    <a:pt x="1393" y="43"/>
                    <a:pt x="1391" y="39"/>
                  </a:cubicBezTo>
                  <a:cubicBezTo>
                    <a:pt x="1390" y="36"/>
                    <a:pt x="1389" y="33"/>
                    <a:pt x="1389" y="28"/>
                  </a:cubicBezTo>
                  <a:cubicBezTo>
                    <a:pt x="1389" y="24"/>
                    <a:pt x="1390" y="20"/>
                    <a:pt x="1392" y="16"/>
                  </a:cubicBezTo>
                  <a:cubicBezTo>
                    <a:pt x="1393" y="13"/>
                    <a:pt x="1395" y="10"/>
                    <a:pt x="1398" y="8"/>
                  </a:cubicBezTo>
                  <a:cubicBezTo>
                    <a:pt x="1401" y="5"/>
                    <a:pt x="1405" y="3"/>
                    <a:pt x="1409" y="2"/>
                  </a:cubicBezTo>
                  <a:cubicBezTo>
                    <a:pt x="1413" y="1"/>
                    <a:pt x="1417" y="0"/>
                    <a:pt x="1421" y="0"/>
                  </a:cubicBezTo>
                  <a:cubicBezTo>
                    <a:pt x="1424" y="0"/>
                    <a:pt x="1426" y="1"/>
                    <a:pt x="1429" y="1"/>
                  </a:cubicBezTo>
                  <a:cubicBezTo>
                    <a:pt x="1431" y="1"/>
                    <a:pt x="1433" y="2"/>
                    <a:pt x="1435" y="3"/>
                  </a:cubicBezTo>
                  <a:cubicBezTo>
                    <a:pt x="1437" y="3"/>
                    <a:pt x="1439" y="4"/>
                    <a:pt x="1441" y="5"/>
                  </a:cubicBezTo>
                  <a:cubicBezTo>
                    <a:pt x="1443" y="6"/>
                    <a:pt x="1444" y="7"/>
                    <a:pt x="1444" y="7"/>
                  </a:cubicBezTo>
                  <a:cubicBezTo>
                    <a:pt x="1445" y="8"/>
                    <a:pt x="1445" y="8"/>
                    <a:pt x="1445" y="8"/>
                  </a:cubicBezTo>
                  <a:cubicBezTo>
                    <a:pt x="1445" y="9"/>
                    <a:pt x="1445" y="9"/>
                    <a:pt x="1446" y="9"/>
                  </a:cubicBezTo>
                  <a:cubicBezTo>
                    <a:pt x="1446" y="10"/>
                    <a:pt x="1446" y="10"/>
                    <a:pt x="1446" y="11"/>
                  </a:cubicBezTo>
                  <a:cubicBezTo>
                    <a:pt x="1446" y="12"/>
                    <a:pt x="1446" y="13"/>
                    <a:pt x="1446" y="14"/>
                  </a:cubicBezTo>
                  <a:cubicBezTo>
                    <a:pt x="1446" y="15"/>
                    <a:pt x="1446" y="15"/>
                    <a:pt x="1446" y="16"/>
                  </a:cubicBezTo>
                  <a:cubicBezTo>
                    <a:pt x="1446" y="17"/>
                    <a:pt x="1446" y="18"/>
                    <a:pt x="1445" y="18"/>
                  </a:cubicBezTo>
                  <a:cubicBezTo>
                    <a:pt x="1445" y="19"/>
                    <a:pt x="1445" y="19"/>
                    <a:pt x="1445" y="19"/>
                  </a:cubicBezTo>
                  <a:cubicBezTo>
                    <a:pt x="1444" y="20"/>
                    <a:pt x="1444" y="20"/>
                    <a:pt x="1444" y="20"/>
                  </a:cubicBezTo>
                  <a:cubicBezTo>
                    <a:pt x="1443" y="20"/>
                    <a:pt x="1442" y="19"/>
                    <a:pt x="1441" y="19"/>
                  </a:cubicBezTo>
                  <a:cubicBezTo>
                    <a:pt x="1440" y="18"/>
                    <a:pt x="1438" y="17"/>
                    <a:pt x="1436" y="16"/>
                  </a:cubicBezTo>
                  <a:cubicBezTo>
                    <a:pt x="1434" y="15"/>
                    <a:pt x="1432" y="14"/>
                    <a:pt x="1430" y="13"/>
                  </a:cubicBezTo>
                  <a:cubicBezTo>
                    <a:pt x="1427" y="13"/>
                    <a:pt x="1424" y="12"/>
                    <a:pt x="1421" y="12"/>
                  </a:cubicBezTo>
                  <a:cubicBezTo>
                    <a:pt x="1418" y="12"/>
                    <a:pt x="1415" y="13"/>
                    <a:pt x="1413" y="13"/>
                  </a:cubicBezTo>
                  <a:cubicBezTo>
                    <a:pt x="1411" y="14"/>
                    <a:pt x="1409" y="15"/>
                    <a:pt x="1408" y="17"/>
                  </a:cubicBezTo>
                  <a:cubicBezTo>
                    <a:pt x="1406" y="18"/>
                    <a:pt x="1405" y="19"/>
                    <a:pt x="1405" y="21"/>
                  </a:cubicBezTo>
                  <a:cubicBezTo>
                    <a:pt x="1404" y="23"/>
                    <a:pt x="1403" y="25"/>
                    <a:pt x="1403" y="27"/>
                  </a:cubicBezTo>
                  <a:cubicBezTo>
                    <a:pt x="1403" y="30"/>
                    <a:pt x="1404" y="32"/>
                    <a:pt x="1406" y="35"/>
                  </a:cubicBezTo>
                  <a:cubicBezTo>
                    <a:pt x="1407" y="37"/>
                    <a:pt x="1409" y="39"/>
                    <a:pt x="1411" y="40"/>
                  </a:cubicBezTo>
                  <a:cubicBezTo>
                    <a:pt x="1413" y="42"/>
                    <a:pt x="1416" y="43"/>
                    <a:pt x="1419" y="45"/>
                  </a:cubicBezTo>
                  <a:cubicBezTo>
                    <a:pt x="1422" y="46"/>
                    <a:pt x="1425" y="48"/>
                    <a:pt x="1428" y="49"/>
                  </a:cubicBezTo>
                  <a:cubicBezTo>
                    <a:pt x="1431" y="50"/>
                    <a:pt x="1434" y="52"/>
                    <a:pt x="1437" y="54"/>
                  </a:cubicBezTo>
                  <a:cubicBezTo>
                    <a:pt x="1439" y="55"/>
                    <a:pt x="1442" y="57"/>
                    <a:pt x="1444" y="59"/>
                  </a:cubicBezTo>
                  <a:cubicBezTo>
                    <a:pt x="1447" y="62"/>
                    <a:pt x="1448" y="64"/>
                    <a:pt x="1450" y="68"/>
                  </a:cubicBezTo>
                  <a:cubicBezTo>
                    <a:pt x="1451" y="71"/>
                    <a:pt x="1452" y="74"/>
                    <a:pt x="1452" y="79"/>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51" name="Freeform 7"/>
            <p:cNvSpPr/>
            <p:nvPr/>
          </p:nvSpPr>
          <p:spPr bwMode="auto">
            <a:xfrm>
              <a:off x="3600940" y="5175672"/>
              <a:ext cx="475474" cy="584915"/>
            </a:xfrm>
            <a:custGeom>
              <a:avLst/>
              <a:gdLst>
                <a:gd name="T0" fmla="*/ 112 w 271"/>
                <a:gd name="T1" fmla="*/ 216 h 332"/>
                <a:gd name="T2" fmla="*/ 75 w 271"/>
                <a:gd name="T3" fmla="*/ 291 h 332"/>
                <a:gd name="T4" fmla="*/ 38 w 271"/>
                <a:gd name="T5" fmla="*/ 324 h 332"/>
                <a:gd name="T6" fmla="*/ 35 w 271"/>
                <a:gd name="T7" fmla="*/ 316 h 332"/>
                <a:gd name="T8" fmla="*/ 9 w 271"/>
                <a:gd name="T9" fmla="*/ 324 h 332"/>
                <a:gd name="T10" fmla="*/ 83 w 271"/>
                <a:gd name="T11" fmla="*/ 238 h 332"/>
                <a:gd name="T12" fmla="*/ 104 w 271"/>
                <a:gd name="T13" fmla="*/ 170 h 332"/>
                <a:gd name="T14" fmla="*/ 97 w 271"/>
                <a:gd name="T15" fmla="*/ 163 h 332"/>
                <a:gd name="T16" fmla="*/ 45 w 271"/>
                <a:gd name="T17" fmla="*/ 182 h 332"/>
                <a:gd name="T18" fmla="*/ 21 w 271"/>
                <a:gd name="T19" fmla="*/ 165 h 332"/>
                <a:gd name="T20" fmla="*/ 33 w 271"/>
                <a:gd name="T21" fmla="*/ 154 h 332"/>
                <a:gd name="T22" fmla="*/ 108 w 271"/>
                <a:gd name="T23" fmla="*/ 126 h 332"/>
                <a:gd name="T24" fmla="*/ 121 w 271"/>
                <a:gd name="T25" fmla="*/ 48 h 332"/>
                <a:gd name="T26" fmla="*/ 109 w 271"/>
                <a:gd name="T27" fmla="*/ 26 h 332"/>
                <a:gd name="T28" fmla="*/ 113 w 271"/>
                <a:gd name="T29" fmla="*/ 4 h 332"/>
                <a:gd name="T30" fmla="*/ 143 w 271"/>
                <a:gd name="T31" fmla="*/ 35 h 332"/>
                <a:gd name="T32" fmla="*/ 141 w 271"/>
                <a:gd name="T33" fmla="*/ 79 h 332"/>
                <a:gd name="T34" fmla="*/ 138 w 271"/>
                <a:gd name="T35" fmla="*/ 114 h 332"/>
                <a:gd name="T36" fmla="*/ 161 w 271"/>
                <a:gd name="T37" fmla="*/ 107 h 332"/>
                <a:gd name="T38" fmla="*/ 190 w 271"/>
                <a:gd name="T39" fmla="*/ 108 h 332"/>
                <a:gd name="T40" fmla="*/ 197 w 271"/>
                <a:gd name="T41" fmla="*/ 119 h 332"/>
                <a:gd name="T42" fmla="*/ 187 w 271"/>
                <a:gd name="T43" fmla="*/ 134 h 332"/>
                <a:gd name="T44" fmla="*/ 157 w 271"/>
                <a:gd name="T45" fmla="*/ 142 h 332"/>
                <a:gd name="T46" fmla="*/ 130 w 271"/>
                <a:gd name="T47" fmla="*/ 156 h 332"/>
                <a:gd name="T48" fmla="*/ 128 w 271"/>
                <a:gd name="T49" fmla="*/ 185 h 332"/>
                <a:gd name="T50" fmla="*/ 148 w 271"/>
                <a:gd name="T51" fmla="*/ 208 h 332"/>
                <a:gd name="T52" fmla="*/ 187 w 271"/>
                <a:gd name="T53" fmla="*/ 258 h 332"/>
                <a:gd name="T54" fmla="*/ 241 w 271"/>
                <a:gd name="T55" fmla="*/ 293 h 332"/>
                <a:gd name="T56" fmla="*/ 265 w 271"/>
                <a:gd name="T57" fmla="*/ 302 h 332"/>
                <a:gd name="T58" fmla="*/ 261 w 271"/>
                <a:gd name="T59" fmla="*/ 315 h 332"/>
                <a:gd name="T60" fmla="*/ 255 w 271"/>
                <a:gd name="T61" fmla="*/ 323 h 332"/>
                <a:gd name="T62" fmla="*/ 204 w 271"/>
                <a:gd name="T63" fmla="*/ 315 h 332"/>
                <a:gd name="T64" fmla="*/ 160 w 271"/>
                <a:gd name="T65" fmla="*/ 271 h 332"/>
                <a:gd name="T66" fmla="*/ 122 w 271"/>
                <a:gd name="T67"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1" h="332">
                  <a:moveTo>
                    <a:pt x="115" y="212"/>
                  </a:moveTo>
                  <a:cubicBezTo>
                    <a:pt x="113" y="214"/>
                    <a:pt x="113" y="215"/>
                    <a:pt x="112" y="216"/>
                  </a:cubicBezTo>
                  <a:cubicBezTo>
                    <a:pt x="106" y="230"/>
                    <a:pt x="101" y="244"/>
                    <a:pt x="94" y="257"/>
                  </a:cubicBezTo>
                  <a:cubicBezTo>
                    <a:pt x="89" y="269"/>
                    <a:pt x="83" y="281"/>
                    <a:pt x="75" y="291"/>
                  </a:cubicBezTo>
                  <a:cubicBezTo>
                    <a:pt x="70" y="297"/>
                    <a:pt x="66" y="303"/>
                    <a:pt x="60" y="308"/>
                  </a:cubicBezTo>
                  <a:cubicBezTo>
                    <a:pt x="54" y="314"/>
                    <a:pt x="46" y="319"/>
                    <a:pt x="38" y="324"/>
                  </a:cubicBezTo>
                  <a:cubicBezTo>
                    <a:pt x="37" y="325"/>
                    <a:pt x="19" y="332"/>
                    <a:pt x="18" y="331"/>
                  </a:cubicBezTo>
                  <a:cubicBezTo>
                    <a:pt x="18" y="330"/>
                    <a:pt x="35" y="322"/>
                    <a:pt x="35" y="316"/>
                  </a:cubicBezTo>
                  <a:cubicBezTo>
                    <a:pt x="26" y="321"/>
                    <a:pt x="11" y="328"/>
                    <a:pt x="0" y="327"/>
                  </a:cubicBezTo>
                  <a:cubicBezTo>
                    <a:pt x="5" y="325"/>
                    <a:pt x="8" y="324"/>
                    <a:pt x="9" y="324"/>
                  </a:cubicBezTo>
                  <a:cubicBezTo>
                    <a:pt x="29" y="315"/>
                    <a:pt x="45" y="301"/>
                    <a:pt x="57" y="283"/>
                  </a:cubicBezTo>
                  <a:cubicBezTo>
                    <a:pt x="67" y="269"/>
                    <a:pt x="77" y="255"/>
                    <a:pt x="83" y="238"/>
                  </a:cubicBezTo>
                  <a:cubicBezTo>
                    <a:pt x="87" y="227"/>
                    <a:pt x="92" y="217"/>
                    <a:pt x="96" y="205"/>
                  </a:cubicBezTo>
                  <a:cubicBezTo>
                    <a:pt x="99" y="194"/>
                    <a:pt x="101" y="182"/>
                    <a:pt x="104" y="170"/>
                  </a:cubicBezTo>
                  <a:cubicBezTo>
                    <a:pt x="104" y="169"/>
                    <a:pt x="104" y="168"/>
                    <a:pt x="104" y="167"/>
                  </a:cubicBezTo>
                  <a:cubicBezTo>
                    <a:pt x="103" y="162"/>
                    <a:pt x="102" y="161"/>
                    <a:pt x="97" y="163"/>
                  </a:cubicBezTo>
                  <a:cubicBezTo>
                    <a:pt x="83" y="171"/>
                    <a:pt x="67" y="176"/>
                    <a:pt x="52" y="180"/>
                  </a:cubicBezTo>
                  <a:cubicBezTo>
                    <a:pt x="49" y="180"/>
                    <a:pt x="47" y="181"/>
                    <a:pt x="45" y="182"/>
                  </a:cubicBezTo>
                  <a:cubicBezTo>
                    <a:pt x="36" y="187"/>
                    <a:pt x="26" y="182"/>
                    <a:pt x="23" y="172"/>
                  </a:cubicBezTo>
                  <a:cubicBezTo>
                    <a:pt x="23" y="170"/>
                    <a:pt x="21" y="167"/>
                    <a:pt x="21" y="165"/>
                  </a:cubicBezTo>
                  <a:cubicBezTo>
                    <a:pt x="21" y="163"/>
                    <a:pt x="22" y="160"/>
                    <a:pt x="24" y="159"/>
                  </a:cubicBezTo>
                  <a:cubicBezTo>
                    <a:pt x="26" y="157"/>
                    <a:pt x="30" y="155"/>
                    <a:pt x="33" y="154"/>
                  </a:cubicBezTo>
                  <a:cubicBezTo>
                    <a:pt x="46" y="152"/>
                    <a:pt x="58" y="147"/>
                    <a:pt x="70" y="141"/>
                  </a:cubicBezTo>
                  <a:cubicBezTo>
                    <a:pt x="82" y="136"/>
                    <a:pt x="95" y="131"/>
                    <a:pt x="108" y="126"/>
                  </a:cubicBezTo>
                  <a:cubicBezTo>
                    <a:pt x="113" y="124"/>
                    <a:pt x="116" y="122"/>
                    <a:pt x="116" y="116"/>
                  </a:cubicBezTo>
                  <a:cubicBezTo>
                    <a:pt x="119" y="93"/>
                    <a:pt x="123" y="71"/>
                    <a:pt x="121" y="48"/>
                  </a:cubicBezTo>
                  <a:cubicBezTo>
                    <a:pt x="120" y="41"/>
                    <a:pt x="119" y="34"/>
                    <a:pt x="111" y="31"/>
                  </a:cubicBezTo>
                  <a:cubicBezTo>
                    <a:pt x="110" y="30"/>
                    <a:pt x="109" y="28"/>
                    <a:pt x="109" y="26"/>
                  </a:cubicBezTo>
                  <a:cubicBezTo>
                    <a:pt x="108" y="24"/>
                    <a:pt x="108" y="21"/>
                    <a:pt x="108" y="19"/>
                  </a:cubicBezTo>
                  <a:cubicBezTo>
                    <a:pt x="107" y="12"/>
                    <a:pt x="107" y="7"/>
                    <a:pt x="113" y="4"/>
                  </a:cubicBezTo>
                  <a:cubicBezTo>
                    <a:pt x="121" y="0"/>
                    <a:pt x="128" y="0"/>
                    <a:pt x="132" y="6"/>
                  </a:cubicBezTo>
                  <a:cubicBezTo>
                    <a:pt x="139" y="14"/>
                    <a:pt x="143" y="24"/>
                    <a:pt x="143" y="35"/>
                  </a:cubicBezTo>
                  <a:cubicBezTo>
                    <a:pt x="144" y="41"/>
                    <a:pt x="144" y="48"/>
                    <a:pt x="144" y="54"/>
                  </a:cubicBezTo>
                  <a:cubicBezTo>
                    <a:pt x="143" y="62"/>
                    <a:pt x="142" y="71"/>
                    <a:pt x="141" y="79"/>
                  </a:cubicBezTo>
                  <a:cubicBezTo>
                    <a:pt x="140" y="88"/>
                    <a:pt x="139" y="97"/>
                    <a:pt x="138" y="107"/>
                  </a:cubicBezTo>
                  <a:cubicBezTo>
                    <a:pt x="138" y="109"/>
                    <a:pt x="138" y="111"/>
                    <a:pt x="138" y="114"/>
                  </a:cubicBezTo>
                  <a:cubicBezTo>
                    <a:pt x="144" y="112"/>
                    <a:pt x="150" y="111"/>
                    <a:pt x="155" y="109"/>
                  </a:cubicBezTo>
                  <a:cubicBezTo>
                    <a:pt x="157" y="108"/>
                    <a:pt x="159" y="107"/>
                    <a:pt x="161" y="107"/>
                  </a:cubicBezTo>
                  <a:cubicBezTo>
                    <a:pt x="167" y="106"/>
                    <a:pt x="173" y="105"/>
                    <a:pt x="178" y="105"/>
                  </a:cubicBezTo>
                  <a:cubicBezTo>
                    <a:pt x="183" y="104"/>
                    <a:pt x="187" y="105"/>
                    <a:pt x="190" y="108"/>
                  </a:cubicBezTo>
                  <a:cubicBezTo>
                    <a:pt x="190" y="109"/>
                    <a:pt x="191" y="110"/>
                    <a:pt x="192" y="110"/>
                  </a:cubicBezTo>
                  <a:cubicBezTo>
                    <a:pt x="196" y="112"/>
                    <a:pt x="198" y="115"/>
                    <a:pt x="197" y="119"/>
                  </a:cubicBezTo>
                  <a:cubicBezTo>
                    <a:pt x="196" y="122"/>
                    <a:pt x="194" y="124"/>
                    <a:pt x="192" y="127"/>
                  </a:cubicBezTo>
                  <a:cubicBezTo>
                    <a:pt x="191" y="129"/>
                    <a:pt x="189" y="132"/>
                    <a:pt x="187" y="134"/>
                  </a:cubicBezTo>
                  <a:cubicBezTo>
                    <a:pt x="185" y="136"/>
                    <a:pt x="183" y="138"/>
                    <a:pt x="180" y="138"/>
                  </a:cubicBezTo>
                  <a:cubicBezTo>
                    <a:pt x="172" y="140"/>
                    <a:pt x="165" y="140"/>
                    <a:pt x="157" y="142"/>
                  </a:cubicBezTo>
                  <a:cubicBezTo>
                    <a:pt x="150" y="143"/>
                    <a:pt x="143" y="145"/>
                    <a:pt x="137" y="147"/>
                  </a:cubicBezTo>
                  <a:cubicBezTo>
                    <a:pt x="134" y="149"/>
                    <a:pt x="131" y="153"/>
                    <a:pt x="130" y="156"/>
                  </a:cubicBezTo>
                  <a:cubicBezTo>
                    <a:pt x="127" y="164"/>
                    <a:pt x="125" y="172"/>
                    <a:pt x="123" y="180"/>
                  </a:cubicBezTo>
                  <a:cubicBezTo>
                    <a:pt x="123" y="184"/>
                    <a:pt x="126" y="185"/>
                    <a:pt x="128" y="185"/>
                  </a:cubicBezTo>
                  <a:cubicBezTo>
                    <a:pt x="133" y="185"/>
                    <a:pt x="135" y="189"/>
                    <a:pt x="136" y="192"/>
                  </a:cubicBezTo>
                  <a:cubicBezTo>
                    <a:pt x="138" y="199"/>
                    <a:pt x="144" y="203"/>
                    <a:pt x="148" y="208"/>
                  </a:cubicBezTo>
                  <a:cubicBezTo>
                    <a:pt x="151" y="213"/>
                    <a:pt x="156" y="217"/>
                    <a:pt x="159" y="222"/>
                  </a:cubicBezTo>
                  <a:cubicBezTo>
                    <a:pt x="167" y="235"/>
                    <a:pt x="176" y="247"/>
                    <a:pt x="187" y="258"/>
                  </a:cubicBezTo>
                  <a:cubicBezTo>
                    <a:pt x="192" y="264"/>
                    <a:pt x="200" y="268"/>
                    <a:pt x="207" y="273"/>
                  </a:cubicBezTo>
                  <a:cubicBezTo>
                    <a:pt x="218" y="280"/>
                    <a:pt x="229" y="287"/>
                    <a:pt x="241" y="293"/>
                  </a:cubicBezTo>
                  <a:cubicBezTo>
                    <a:pt x="247" y="297"/>
                    <a:pt x="255" y="299"/>
                    <a:pt x="263" y="301"/>
                  </a:cubicBezTo>
                  <a:cubicBezTo>
                    <a:pt x="263" y="302"/>
                    <a:pt x="264" y="302"/>
                    <a:pt x="265" y="302"/>
                  </a:cubicBezTo>
                  <a:cubicBezTo>
                    <a:pt x="268" y="304"/>
                    <a:pt x="271" y="306"/>
                    <a:pt x="270" y="310"/>
                  </a:cubicBezTo>
                  <a:cubicBezTo>
                    <a:pt x="269" y="314"/>
                    <a:pt x="266" y="316"/>
                    <a:pt x="261" y="315"/>
                  </a:cubicBezTo>
                  <a:cubicBezTo>
                    <a:pt x="261" y="315"/>
                    <a:pt x="260" y="315"/>
                    <a:pt x="259" y="315"/>
                  </a:cubicBezTo>
                  <a:cubicBezTo>
                    <a:pt x="261" y="320"/>
                    <a:pt x="259" y="323"/>
                    <a:pt x="255" y="323"/>
                  </a:cubicBezTo>
                  <a:cubicBezTo>
                    <a:pt x="247" y="323"/>
                    <a:pt x="239" y="322"/>
                    <a:pt x="231" y="321"/>
                  </a:cubicBezTo>
                  <a:cubicBezTo>
                    <a:pt x="222" y="319"/>
                    <a:pt x="213" y="317"/>
                    <a:pt x="204" y="315"/>
                  </a:cubicBezTo>
                  <a:cubicBezTo>
                    <a:pt x="195" y="313"/>
                    <a:pt x="187" y="308"/>
                    <a:pt x="181" y="301"/>
                  </a:cubicBezTo>
                  <a:cubicBezTo>
                    <a:pt x="174" y="292"/>
                    <a:pt x="167" y="281"/>
                    <a:pt x="160" y="271"/>
                  </a:cubicBezTo>
                  <a:cubicBezTo>
                    <a:pt x="151" y="260"/>
                    <a:pt x="143" y="248"/>
                    <a:pt x="135" y="237"/>
                  </a:cubicBezTo>
                  <a:cubicBezTo>
                    <a:pt x="131" y="231"/>
                    <a:pt x="126" y="225"/>
                    <a:pt x="122" y="219"/>
                  </a:cubicBezTo>
                  <a:cubicBezTo>
                    <a:pt x="120" y="217"/>
                    <a:pt x="117" y="215"/>
                    <a:pt x="115" y="212"/>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52" name="Freeform 8"/>
            <p:cNvSpPr/>
            <p:nvPr/>
          </p:nvSpPr>
          <p:spPr bwMode="auto">
            <a:xfrm>
              <a:off x="2319070" y="5307345"/>
              <a:ext cx="426670" cy="443677"/>
            </a:xfrm>
            <a:custGeom>
              <a:avLst/>
              <a:gdLst>
                <a:gd name="T0" fmla="*/ 84 w 243"/>
                <a:gd name="T1" fmla="*/ 61 h 252"/>
                <a:gd name="T2" fmla="*/ 85 w 243"/>
                <a:gd name="T3" fmla="*/ 66 h 252"/>
                <a:gd name="T4" fmla="*/ 85 w 243"/>
                <a:gd name="T5" fmla="*/ 77 h 252"/>
                <a:gd name="T6" fmla="*/ 84 w 243"/>
                <a:gd name="T7" fmla="*/ 102 h 252"/>
                <a:gd name="T8" fmla="*/ 85 w 243"/>
                <a:gd name="T9" fmla="*/ 125 h 252"/>
                <a:gd name="T10" fmla="*/ 86 w 243"/>
                <a:gd name="T11" fmla="*/ 128 h 252"/>
                <a:gd name="T12" fmla="*/ 87 w 243"/>
                <a:gd name="T13" fmla="*/ 141 h 252"/>
                <a:gd name="T14" fmla="*/ 86 w 243"/>
                <a:gd name="T15" fmla="*/ 165 h 252"/>
                <a:gd name="T16" fmla="*/ 87 w 243"/>
                <a:gd name="T17" fmla="*/ 182 h 252"/>
                <a:gd name="T18" fmla="*/ 86 w 243"/>
                <a:gd name="T19" fmla="*/ 188 h 252"/>
                <a:gd name="T20" fmla="*/ 86 w 243"/>
                <a:gd name="T21" fmla="*/ 195 h 252"/>
                <a:gd name="T22" fmla="*/ 84 w 243"/>
                <a:gd name="T23" fmla="*/ 200 h 252"/>
                <a:gd name="T24" fmla="*/ 79 w 243"/>
                <a:gd name="T25" fmla="*/ 201 h 252"/>
                <a:gd name="T26" fmla="*/ 27 w 243"/>
                <a:gd name="T27" fmla="*/ 218 h 252"/>
                <a:gd name="T28" fmla="*/ 11 w 243"/>
                <a:gd name="T29" fmla="*/ 224 h 252"/>
                <a:gd name="T30" fmla="*/ 3 w 243"/>
                <a:gd name="T31" fmla="*/ 237 h 252"/>
                <a:gd name="T32" fmla="*/ 12 w 243"/>
                <a:gd name="T33" fmla="*/ 247 h 252"/>
                <a:gd name="T34" fmla="*/ 27 w 243"/>
                <a:gd name="T35" fmla="*/ 250 h 252"/>
                <a:gd name="T36" fmla="*/ 38 w 243"/>
                <a:gd name="T37" fmla="*/ 247 h 252"/>
                <a:gd name="T38" fmla="*/ 72 w 243"/>
                <a:gd name="T39" fmla="*/ 237 h 252"/>
                <a:gd name="T40" fmla="*/ 128 w 243"/>
                <a:gd name="T41" fmla="*/ 221 h 252"/>
                <a:gd name="T42" fmla="*/ 179 w 243"/>
                <a:gd name="T43" fmla="*/ 216 h 252"/>
                <a:gd name="T44" fmla="*/ 214 w 243"/>
                <a:gd name="T45" fmla="*/ 221 h 252"/>
                <a:gd name="T46" fmla="*/ 237 w 243"/>
                <a:gd name="T47" fmla="*/ 217 h 252"/>
                <a:gd name="T48" fmla="*/ 242 w 243"/>
                <a:gd name="T49" fmla="*/ 205 h 252"/>
                <a:gd name="T50" fmla="*/ 229 w 243"/>
                <a:gd name="T51" fmla="*/ 189 h 252"/>
                <a:gd name="T52" fmla="*/ 182 w 243"/>
                <a:gd name="T53" fmla="*/ 184 h 252"/>
                <a:gd name="T54" fmla="*/ 130 w 243"/>
                <a:gd name="T55" fmla="*/ 188 h 252"/>
                <a:gd name="T56" fmla="*/ 124 w 243"/>
                <a:gd name="T57" fmla="*/ 183 h 252"/>
                <a:gd name="T58" fmla="*/ 124 w 243"/>
                <a:gd name="T59" fmla="*/ 139 h 252"/>
                <a:gd name="T60" fmla="*/ 132 w 243"/>
                <a:gd name="T61" fmla="*/ 126 h 252"/>
                <a:gd name="T62" fmla="*/ 137 w 243"/>
                <a:gd name="T63" fmla="*/ 123 h 252"/>
                <a:gd name="T64" fmla="*/ 152 w 243"/>
                <a:gd name="T65" fmla="*/ 119 h 252"/>
                <a:gd name="T66" fmla="*/ 165 w 243"/>
                <a:gd name="T67" fmla="*/ 117 h 252"/>
                <a:gd name="T68" fmla="*/ 179 w 243"/>
                <a:gd name="T69" fmla="*/ 108 h 252"/>
                <a:gd name="T70" fmla="*/ 178 w 243"/>
                <a:gd name="T71" fmla="*/ 92 h 252"/>
                <a:gd name="T72" fmla="*/ 159 w 243"/>
                <a:gd name="T73" fmla="*/ 87 h 252"/>
                <a:gd name="T74" fmla="*/ 129 w 243"/>
                <a:gd name="T75" fmla="*/ 97 h 252"/>
                <a:gd name="T76" fmla="*/ 124 w 243"/>
                <a:gd name="T77" fmla="*/ 94 h 252"/>
                <a:gd name="T78" fmla="*/ 127 w 243"/>
                <a:gd name="T79" fmla="*/ 42 h 252"/>
                <a:gd name="T80" fmla="*/ 129 w 243"/>
                <a:gd name="T81" fmla="*/ 27 h 252"/>
                <a:gd name="T82" fmla="*/ 128 w 243"/>
                <a:gd name="T83" fmla="*/ 23 h 252"/>
                <a:gd name="T84" fmla="*/ 115 w 243"/>
                <a:gd name="T85" fmla="*/ 6 h 252"/>
                <a:gd name="T86" fmla="*/ 97 w 243"/>
                <a:gd name="T87" fmla="*/ 2 h 252"/>
                <a:gd name="T88" fmla="*/ 96 w 243"/>
                <a:gd name="T89" fmla="*/ 2 h 252"/>
                <a:gd name="T90" fmla="*/ 85 w 243"/>
                <a:gd name="T91" fmla="*/ 10 h 252"/>
                <a:gd name="T92" fmla="*/ 84 w 243"/>
                <a:gd name="T93" fmla="*/ 13 h 252"/>
                <a:gd name="T94" fmla="*/ 85 w 243"/>
                <a:gd name="T95" fmla="*/ 36 h 252"/>
                <a:gd name="T96" fmla="*/ 84 w 243"/>
                <a:gd name="T97" fmla="*/ 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3" h="252">
                  <a:moveTo>
                    <a:pt x="84" y="61"/>
                  </a:moveTo>
                  <a:cubicBezTo>
                    <a:pt x="85" y="63"/>
                    <a:pt x="85" y="65"/>
                    <a:pt x="85" y="66"/>
                  </a:cubicBezTo>
                  <a:cubicBezTo>
                    <a:pt x="85" y="70"/>
                    <a:pt x="85" y="74"/>
                    <a:pt x="85" y="77"/>
                  </a:cubicBezTo>
                  <a:cubicBezTo>
                    <a:pt x="85" y="85"/>
                    <a:pt x="85" y="94"/>
                    <a:pt x="84" y="102"/>
                  </a:cubicBezTo>
                  <a:cubicBezTo>
                    <a:pt x="84" y="110"/>
                    <a:pt x="89" y="117"/>
                    <a:pt x="85" y="125"/>
                  </a:cubicBezTo>
                  <a:cubicBezTo>
                    <a:pt x="85" y="126"/>
                    <a:pt x="86" y="127"/>
                    <a:pt x="86" y="128"/>
                  </a:cubicBezTo>
                  <a:cubicBezTo>
                    <a:pt x="86" y="132"/>
                    <a:pt x="87" y="137"/>
                    <a:pt x="87" y="141"/>
                  </a:cubicBezTo>
                  <a:cubicBezTo>
                    <a:pt x="87" y="149"/>
                    <a:pt x="86" y="157"/>
                    <a:pt x="86" y="165"/>
                  </a:cubicBezTo>
                  <a:cubicBezTo>
                    <a:pt x="86" y="171"/>
                    <a:pt x="86" y="177"/>
                    <a:pt x="87" y="182"/>
                  </a:cubicBezTo>
                  <a:cubicBezTo>
                    <a:pt x="87" y="184"/>
                    <a:pt x="87" y="186"/>
                    <a:pt x="86" y="188"/>
                  </a:cubicBezTo>
                  <a:cubicBezTo>
                    <a:pt x="85" y="190"/>
                    <a:pt x="85" y="192"/>
                    <a:pt x="86" y="195"/>
                  </a:cubicBezTo>
                  <a:cubicBezTo>
                    <a:pt x="87" y="197"/>
                    <a:pt x="87" y="199"/>
                    <a:pt x="84" y="200"/>
                  </a:cubicBezTo>
                  <a:cubicBezTo>
                    <a:pt x="82" y="200"/>
                    <a:pt x="80" y="201"/>
                    <a:pt x="79" y="201"/>
                  </a:cubicBezTo>
                  <a:cubicBezTo>
                    <a:pt x="61" y="207"/>
                    <a:pt x="45" y="212"/>
                    <a:pt x="27" y="218"/>
                  </a:cubicBezTo>
                  <a:cubicBezTo>
                    <a:pt x="22" y="220"/>
                    <a:pt x="16" y="223"/>
                    <a:pt x="11" y="224"/>
                  </a:cubicBezTo>
                  <a:cubicBezTo>
                    <a:pt x="3" y="224"/>
                    <a:pt x="0" y="232"/>
                    <a:pt x="3" y="237"/>
                  </a:cubicBezTo>
                  <a:cubicBezTo>
                    <a:pt x="6" y="241"/>
                    <a:pt x="9" y="244"/>
                    <a:pt x="12" y="247"/>
                  </a:cubicBezTo>
                  <a:cubicBezTo>
                    <a:pt x="16" y="252"/>
                    <a:pt x="22" y="252"/>
                    <a:pt x="27" y="250"/>
                  </a:cubicBezTo>
                  <a:cubicBezTo>
                    <a:pt x="31" y="249"/>
                    <a:pt x="34" y="248"/>
                    <a:pt x="38" y="247"/>
                  </a:cubicBezTo>
                  <a:cubicBezTo>
                    <a:pt x="49" y="244"/>
                    <a:pt x="61" y="241"/>
                    <a:pt x="72" y="237"/>
                  </a:cubicBezTo>
                  <a:cubicBezTo>
                    <a:pt x="90" y="230"/>
                    <a:pt x="108" y="223"/>
                    <a:pt x="128" y="221"/>
                  </a:cubicBezTo>
                  <a:cubicBezTo>
                    <a:pt x="145" y="218"/>
                    <a:pt x="162" y="219"/>
                    <a:pt x="179" y="216"/>
                  </a:cubicBezTo>
                  <a:cubicBezTo>
                    <a:pt x="191" y="214"/>
                    <a:pt x="203" y="217"/>
                    <a:pt x="214" y="221"/>
                  </a:cubicBezTo>
                  <a:cubicBezTo>
                    <a:pt x="223" y="224"/>
                    <a:pt x="230" y="222"/>
                    <a:pt x="237" y="217"/>
                  </a:cubicBezTo>
                  <a:cubicBezTo>
                    <a:pt x="240" y="214"/>
                    <a:pt x="243" y="209"/>
                    <a:pt x="242" y="205"/>
                  </a:cubicBezTo>
                  <a:cubicBezTo>
                    <a:pt x="242" y="197"/>
                    <a:pt x="237" y="191"/>
                    <a:pt x="229" y="189"/>
                  </a:cubicBezTo>
                  <a:cubicBezTo>
                    <a:pt x="214" y="184"/>
                    <a:pt x="198" y="182"/>
                    <a:pt x="182" y="184"/>
                  </a:cubicBezTo>
                  <a:cubicBezTo>
                    <a:pt x="165" y="185"/>
                    <a:pt x="147" y="187"/>
                    <a:pt x="130" y="188"/>
                  </a:cubicBezTo>
                  <a:cubicBezTo>
                    <a:pt x="125" y="189"/>
                    <a:pt x="124" y="189"/>
                    <a:pt x="124" y="183"/>
                  </a:cubicBezTo>
                  <a:cubicBezTo>
                    <a:pt x="124" y="168"/>
                    <a:pt x="124" y="153"/>
                    <a:pt x="124" y="139"/>
                  </a:cubicBezTo>
                  <a:cubicBezTo>
                    <a:pt x="124" y="132"/>
                    <a:pt x="126" y="128"/>
                    <a:pt x="132" y="126"/>
                  </a:cubicBezTo>
                  <a:cubicBezTo>
                    <a:pt x="133" y="125"/>
                    <a:pt x="135" y="124"/>
                    <a:pt x="137" y="123"/>
                  </a:cubicBezTo>
                  <a:cubicBezTo>
                    <a:pt x="142" y="121"/>
                    <a:pt x="147" y="120"/>
                    <a:pt x="152" y="119"/>
                  </a:cubicBezTo>
                  <a:cubicBezTo>
                    <a:pt x="156" y="118"/>
                    <a:pt x="161" y="119"/>
                    <a:pt x="165" y="117"/>
                  </a:cubicBezTo>
                  <a:cubicBezTo>
                    <a:pt x="170" y="115"/>
                    <a:pt x="175" y="111"/>
                    <a:pt x="179" y="108"/>
                  </a:cubicBezTo>
                  <a:cubicBezTo>
                    <a:pt x="184" y="103"/>
                    <a:pt x="183" y="97"/>
                    <a:pt x="178" y="92"/>
                  </a:cubicBezTo>
                  <a:cubicBezTo>
                    <a:pt x="173" y="86"/>
                    <a:pt x="165" y="85"/>
                    <a:pt x="159" y="87"/>
                  </a:cubicBezTo>
                  <a:cubicBezTo>
                    <a:pt x="148" y="90"/>
                    <a:pt x="139" y="94"/>
                    <a:pt x="129" y="97"/>
                  </a:cubicBezTo>
                  <a:cubicBezTo>
                    <a:pt x="124" y="99"/>
                    <a:pt x="124" y="100"/>
                    <a:pt x="124" y="94"/>
                  </a:cubicBezTo>
                  <a:cubicBezTo>
                    <a:pt x="125" y="77"/>
                    <a:pt x="125" y="59"/>
                    <a:pt x="127" y="42"/>
                  </a:cubicBezTo>
                  <a:cubicBezTo>
                    <a:pt x="127" y="37"/>
                    <a:pt x="126" y="31"/>
                    <a:pt x="129" y="27"/>
                  </a:cubicBezTo>
                  <a:cubicBezTo>
                    <a:pt x="129" y="26"/>
                    <a:pt x="129" y="24"/>
                    <a:pt x="128" y="23"/>
                  </a:cubicBezTo>
                  <a:cubicBezTo>
                    <a:pt x="124" y="17"/>
                    <a:pt x="119" y="12"/>
                    <a:pt x="115" y="6"/>
                  </a:cubicBezTo>
                  <a:cubicBezTo>
                    <a:pt x="112" y="3"/>
                    <a:pt x="100" y="0"/>
                    <a:pt x="97" y="2"/>
                  </a:cubicBezTo>
                  <a:cubicBezTo>
                    <a:pt x="96" y="2"/>
                    <a:pt x="96" y="2"/>
                    <a:pt x="96" y="2"/>
                  </a:cubicBezTo>
                  <a:cubicBezTo>
                    <a:pt x="92" y="5"/>
                    <a:pt x="88" y="7"/>
                    <a:pt x="85" y="10"/>
                  </a:cubicBezTo>
                  <a:cubicBezTo>
                    <a:pt x="84" y="11"/>
                    <a:pt x="84" y="13"/>
                    <a:pt x="84" y="13"/>
                  </a:cubicBezTo>
                  <a:cubicBezTo>
                    <a:pt x="85" y="21"/>
                    <a:pt x="85" y="28"/>
                    <a:pt x="85" y="36"/>
                  </a:cubicBezTo>
                  <a:lnTo>
                    <a:pt x="84" y="61"/>
                  </a:lnTo>
                  <a:close/>
                </a:path>
              </a:pathLst>
            </a:custGeom>
            <a:solidFill>
              <a:srgbClr val="00447D"/>
            </a:solidFill>
            <a:ln>
              <a:noFill/>
            </a:ln>
          </p:spPr>
          <p:txBody>
            <a:bodyPr anchor="t" anchorCtr="0" bIns="45720" compatLnSpc="1" lIns="91440" numCol="1" rIns="91440" tIns="45720" vert="horz" wrap="square"/>
            <a:p>
              <a:endParaRPr lang="en-US"/>
            </a:p>
          </p:txBody>
        </p:sp>
        <p:grpSp>
          <p:nvGrpSpPr>
            <p:cNvPr id="523" name="组合 67"/>
            <p:cNvGrpSpPr/>
            <p:nvPr/>
          </p:nvGrpSpPr>
          <p:grpSpPr>
            <a:xfrm>
              <a:off x="2921957" y="5168150"/>
              <a:ext cx="542765" cy="642593"/>
              <a:chOff x="3102298" y="5183391"/>
              <a:chExt cx="501880" cy="594188"/>
            </a:xfrm>
          </p:grpSpPr>
          <p:sp>
            <p:nvSpPr>
              <p:cNvPr id="1049553" name="Freeform 6"/>
              <p:cNvSpPr>
                <a:spLocks noEditPoints="1"/>
              </p:cNvSpPr>
              <p:nvPr/>
            </p:nvSpPr>
            <p:spPr bwMode="auto">
              <a:xfrm>
                <a:off x="3202811" y="5183391"/>
                <a:ext cx="401367" cy="594188"/>
              </a:xfrm>
              <a:custGeom>
                <a:avLst/>
                <a:gdLst>
                  <a:gd name="T0" fmla="*/ 100 w 247"/>
                  <a:gd name="T1" fmla="*/ 342 h 365"/>
                  <a:gd name="T2" fmla="*/ 105 w 247"/>
                  <a:gd name="T3" fmla="*/ 338 h 365"/>
                  <a:gd name="T4" fmla="*/ 100 w 247"/>
                  <a:gd name="T5" fmla="*/ 337 h 365"/>
                  <a:gd name="T6" fmla="*/ 52 w 247"/>
                  <a:gd name="T7" fmla="*/ 333 h 365"/>
                  <a:gd name="T8" fmla="*/ 34 w 247"/>
                  <a:gd name="T9" fmla="*/ 311 h 365"/>
                  <a:gd name="T10" fmla="*/ 35 w 247"/>
                  <a:gd name="T11" fmla="*/ 265 h 365"/>
                  <a:gd name="T12" fmla="*/ 30 w 247"/>
                  <a:gd name="T13" fmla="*/ 261 h 365"/>
                  <a:gd name="T14" fmla="*/ 10 w 247"/>
                  <a:gd name="T15" fmla="*/ 265 h 365"/>
                  <a:gd name="T16" fmla="*/ 8 w 247"/>
                  <a:gd name="T17" fmla="*/ 247 h 365"/>
                  <a:gd name="T18" fmla="*/ 43 w 247"/>
                  <a:gd name="T19" fmla="*/ 230 h 365"/>
                  <a:gd name="T20" fmla="*/ 78 w 247"/>
                  <a:gd name="T21" fmla="*/ 153 h 365"/>
                  <a:gd name="T22" fmla="*/ 96 w 247"/>
                  <a:gd name="T23" fmla="*/ 119 h 365"/>
                  <a:gd name="T24" fmla="*/ 68 w 247"/>
                  <a:gd name="T25" fmla="*/ 133 h 365"/>
                  <a:gd name="T26" fmla="*/ 49 w 247"/>
                  <a:gd name="T27" fmla="*/ 132 h 365"/>
                  <a:gd name="T28" fmla="*/ 52 w 247"/>
                  <a:gd name="T29" fmla="*/ 64 h 365"/>
                  <a:gd name="T30" fmla="*/ 82 w 247"/>
                  <a:gd name="T31" fmla="*/ 12 h 365"/>
                  <a:gd name="T32" fmla="*/ 115 w 247"/>
                  <a:gd name="T33" fmla="*/ 19 h 365"/>
                  <a:gd name="T34" fmla="*/ 95 w 247"/>
                  <a:gd name="T35" fmla="*/ 66 h 365"/>
                  <a:gd name="T36" fmla="*/ 81 w 247"/>
                  <a:gd name="T37" fmla="*/ 91 h 365"/>
                  <a:gd name="T38" fmla="*/ 127 w 247"/>
                  <a:gd name="T39" fmla="*/ 67 h 365"/>
                  <a:gd name="T40" fmla="*/ 157 w 247"/>
                  <a:gd name="T41" fmla="*/ 54 h 365"/>
                  <a:gd name="T42" fmla="*/ 171 w 247"/>
                  <a:gd name="T43" fmla="*/ 77 h 365"/>
                  <a:gd name="T44" fmla="*/ 133 w 247"/>
                  <a:gd name="T45" fmla="*/ 132 h 365"/>
                  <a:gd name="T46" fmla="*/ 131 w 247"/>
                  <a:gd name="T47" fmla="*/ 137 h 365"/>
                  <a:gd name="T48" fmla="*/ 172 w 247"/>
                  <a:gd name="T49" fmla="*/ 144 h 365"/>
                  <a:gd name="T50" fmla="*/ 177 w 247"/>
                  <a:gd name="T51" fmla="*/ 172 h 365"/>
                  <a:gd name="T52" fmla="*/ 179 w 247"/>
                  <a:gd name="T53" fmla="*/ 201 h 365"/>
                  <a:gd name="T54" fmla="*/ 214 w 247"/>
                  <a:gd name="T55" fmla="*/ 199 h 365"/>
                  <a:gd name="T56" fmla="*/ 235 w 247"/>
                  <a:gd name="T57" fmla="*/ 205 h 365"/>
                  <a:gd name="T58" fmla="*/ 242 w 247"/>
                  <a:gd name="T59" fmla="*/ 223 h 365"/>
                  <a:gd name="T60" fmla="*/ 211 w 247"/>
                  <a:gd name="T61" fmla="*/ 224 h 365"/>
                  <a:gd name="T62" fmla="*/ 166 w 247"/>
                  <a:gd name="T63" fmla="*/ 232 h 365"/>
                  <a:gd name="T64" fmla="*/ 150 w 247"/>
                  <a:gd name="T65" fmla="*/ 296 h 365"/>
                  <a:gd name="T66" fmla="*/ 167 w 247"/>
                  <a:gd name="T67" fmla="*/ 304 h 365"/>
                  <a:gd name="T68" fmla="*/ 151 w 247"/>
                  <a:gd name="T69" fmla="*/ 326 h 365"/>
                  <a:gd name="T70" fmla="*/ 116 w 247"/>
                  <a:gd name="T71" fmla="*/ 362 h 365"/>
                  <a:gd name="T72" fmla="*/ 96 w 247"/>
                  <a:gd name="T73" fmla="*/ 349 h 365"/>
                  <a:gd name="T74" fmla="*/ 92 w 247"/>
                  <a:gd name="T75" fmla="*/ 338 h 365"/>
                  <a:gd name="T76" fmla="*/ 104 w 247"/>
                  <a:gd name="T77" fmla="*/ 284 h 365"/>
                  <a:gd name="T78" fmla="*/ 100 w 247"/>
                  <a:gd name="T79" fmla="*/ 272 h 365"/>
                  <a:gd name="T80" fmla="*/ 93 w 247"/>
                  <a:gd name="T81" fmla="*/ 238 h 365"/>
                  <a:gd name="T82" fmla="*/ 72 w 247"/>
                  <a:gd name="T83" fmla="*/ 250 h 365"/>
                  <a:gd name="T84" fmla="*/ 65 w 247"/>
                  <a:gd name="T85" fmla="*/ 305 h 365"/>
                  <a:gd name="T86" fmla="*/ 114 w 247"/>
                  <a:gd name="T87" fmla="*/ 309 h 365"/>
                  <a:gd name="T88" fmla="*/ 133 w 247"/>
                  <a:gd name="T89" fmla="*/ 302 h 365"/>
                  <a:gd name="T90" fmla="*/ 152 w 247"/>
                  <a:gd name="T91" fmla="*/ 232 h 365"/>
                  <a:gd name="T92" fmla="*/ 131 w 247"/>
                  <a:gd name="T93" fmla="*/ 231 h 365"/>
                  <a:gd name="T94" fmla="*/ 107 w 247"/>
                  <a:gd name="T95" fmla="*/ 241 h 365"/>
                  <a:gd name="T96" fmla="*/ 122 w 247"/>
                  <a:gd name="T97" fmla="*/ 274 h 365"/>
                  <a:gd name="T98" fmla="*/ 105 w 247"/>
                  <a:gd name="T99" fmla="*/ 287 h 365"/>
                  <a:gd name="T100" fmla="*/ 112 w 247"/>
                  <a:gd name="T101" fmla="*/ 162 h 365"/>
                  <a:gd name="T102" fmla="*/ 104 w 247"/>
                  <a:gd name="T103" fmla="*/ 183 h 365"/>
                  <a:gd name="T104" fmla="*/ 129 w 247"/>
                  <a:gd name="T105" fmla="*/ 206 h 365"/>
                  <a:gd name="T106" fmla="*/ 153 w 247"/>
                  <a:gd name="T107" fmla="*/ 206 h 365"/>
                  <a:gd name="T108" fmla="*/ 160 w 247"/>
                  <a:gd name="T109" fmla="*/ 184 h 365"/>
                  <a:gd name="T110" fmla="*/ 150 w 247"/>
                  <a:gd name="T111" fmla="*/ 156 h 365"/>
                  <a:gd name="T112" fmla="*/ 125 w 247"/>
                  <a:gd name="T113" fmla="*/ 166 h 365"/>
                  <a:gd name="T114" fmla="*/ 114 w 247"/>
                  <a:gd name="T115" fmla="*/ 163 h 365"/>
                  <a:gd name="T116" fmla="*/ 83 w 247"/>
                  <a:gd name="T117" fmla="*/ 221 h 365"/>
                  <a:gd name="T118" fmla="*/ 105 w 247"/>
                  <a:gd name="T119" fmla="*/ 208 h 365"/>
                  <a:gd name="T120" fmla="*/ 94 w 247"/>
                  <a:gd name="T121" fmla="*/ 197 h 365"/>
                  <a:gd name="T122" fmla="*/ 83 w 247"/>
                  <a:gd name="T123" fmla="*/ 2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7" h="365">
                    <a:moveTo>
                      <a:pt x="92" y="338"/>
                    </a:moveTo>
                    <a:cubicBezTo>
                      <a:pt x="95" y="339"/>
                      <a:pt x="97" y="341"/>
                      <a:pt x="100" y="342"/>
                    </a:cubicBezTo>
                    <a:cubicBezTo>
                      <a:pt x="101" y="342"/>
                      <a:pt x="103" y="342"/>
                      <a:pt x="104" y="342"/>
                    </a:cubicBezTo>
                    <a:cubicBezTo>
                      <a:pt x="105" y="341"/>
                      <a:pt x="105" y="339"/>
                      <a:pt x="105" y="338"/>
                    </a:cubicBezTo>
                    <a:cubicBezTo>
                      <a:pt x="105" y="338"/>
                      <a:pt x="103" y="338"/>
                      <a:pt x="101" y="337"/>
                    </a:cubicBezTo>
                    <a:cubicBezTo>
                      <a:pt x="101" y="337"/>
                      <a:pt x="100" y="338"/>
                      <a:pt x="100" y="337"/>
                    </a:cubicBezTo>
                    <a:cubicBezTo>
                      <a:pt x="91" y="335"/>
                      <a:pt x="83" y="336"/>
                      <a:pt x="74" y="338"/>
                    </a:cubicBezTo>
                    <a:cubicBezTo>
                      <a:pt x="66" y="340"/>
                      <a:pt x="59" y="336"/>
                      <a:pt x="52" y="333"/>
                    </a:cubicBezTo>
                    <a:cubicBezTo>
                      <a:pt x="51" y="332"/>
                      <a:pt x="51" y="332"/>
                      <a:pt x="50" y="331"/>
                    </a:cubicBezTo>
                    <a:cubicBezTo>
                      <a:pt x="39" y="329"/>
                      <a:pt x="36" y="320"/>
                      <a:pt x="34" y="311"/>
                    </a:cubicBezTo>
                    <a:cubicBezTo>
                      <a:pt x="31" y="298"/>
                      <a:pt x="32" y="286"/>
                      <a:pt x="34" y="273"/>
                    </a:cubicBezTo>
                    <a:cubicBezTo>
                      <a:pt x="34" y="270"/>
                      <a:pt x="35" y="267"/>
                      <a:pt x="35" y="265"/>
                    </a:cubicBezTo>
                    <a:cubicBezTo>
                      <a:pt x="35" y="263"/>
                      <a:pt x="34" y="262"/>
                      <a:pt x="34" y="260"/>
                    </a:cubicBezTo>
                    <a:cubicBezTo>
                      <a:pt x="33" y="261"/>
                      <a:pt x="31" y="261"/>
                      <a:pt x="30" y="261"/>
                    </a:cubicBezTo>
                    <a:cubicBezTo>
                      <a:pt x="27" y="262"/>
                      <a:pt x="24" y="264"/>
                      <a:pt x="21" y="265"/>
                    </a:cubicBezTo>
                    <a:cubicBezTo>
                      <a:pt x="17" y="265"/>
                      <a:pt x="14" y="266"/>
                      <a:pt x="10" y="265"/>
                    </a:cubicBezTo>
                    <a:cubicBezTo>
                      <a:pt x="3" y="264"/>
                      <a:pt x="0" y="255"/>
                      <a:pt x="3" y="249"/>
                    </a:cubicBezTo>
                    <a:cubicBezTo>
                      <a:pt x="4" y="248"/>
                      <a:pt x="6" y="247"/>
                      <a:pt x="8" y="247"/>
                    </a:cubicBezTo>
                    <a:cubicBezTo>
                      <a:pt x="20" y="245"/>
                      <a:pt x="30" y="239"/>
                      <a:pt x="40" y="234"/>
                    </a:cubicBezTo>
                    <a:cubicBezTo>
                      <a:pt x="42" y="233"/>
                      <a:pt x="43" y="231"/>
                      <a:pt x="43" y="230"/>
                    </a:cubicBezTo>
                    <a:cubicBezTo>
                      <a:pt x="47" y="221"/>
                      <a:pt x="49" y="212"/>
                      <a:pt x="53" y="204"/>
                    </a:cubicBezTo>
                    <a:cubicBezTo>
                      <a:pt x="61" y="187"/>
                      <a:pt x="69" y="170"/>
                      <a:pt x="78" y="153"/>
                    </a:cubicBezTo>
                    <a:cubicBezTo>
                      <a:pt x="83" y="144"/>
                      <a:pt x="88" y="135"/>
                      <a:pt x="94" y="126"/>
                    </a:cubicBezTo>
                    <a:cubicBezTo>
                      <a:pt x="95" y="124"/>
                      <a:pt x="96" y="122"/>
                      <a:pt x="96" y="119"/>
                    </a:cubicBezTo>
                    <a:cubicBezTo>
                      <a:pt x="93" y="121"/>
                      <a:pt x="90" y="122"/>
                      <a:pt x="87" y="123"/>
                    </a:cubicBezTo>
                    <a:cubicBezTo>
                      <a:pt x="80" y="125"/>
                      <a:pt x="74" y="129"/>
                      <a:pt x="68" y="133"/>
                    </a:cubicBezTo>
                    <a:cubicBezTo>
                      <a:pt x="64" y="136"/>
                      <a:pt x="59" y="136"/>
                      <a:pt x="56" y="138"/>
                    </a:cubicBezTo>
                    <a:cubicBezTo>
                      <a:pt x="53" y="135"/>
                      <a:pt x="51" y="133"/>
                      <a:pt x="49" y="132"/>
                    </a:cubicBezTo>
                    <a:cubicBezTo>
                      <a:pt x="40" y="128"/>
                      <a:pt x="37" y="119"/>
                      <a:pt x="38" y="110"/>
                    </a:cubicBezTo>
                    <a:cubicBezTo>
                      <a:pt x="40" y="94"/>
                      <a:pt x="46" y="79"/>
                      <a:pt x="52" y="64"/>
                    </a:cubicBezTo>
                    <a:cubicBezTo>
                      <a:pt x="59" y="47"/>
                      <a:pt x="69" y="32"/>
                      <a:pt x="79" y="16"/>
                    </a:cubicBezTo>
                    <a:cubicBezTo>
                      <a:pt x="80" y="15"/>
                      <a:pt x="81" y="13"/>
                      <a:pt x="82" y="12"/>
                    </a:cubicBezTo>
                    <a:cubicBezTo>
                      <a:pt x="87" y="5"/>
                      <a:pt x="92" y="0"/>
                      <a:pt x="102" y="3"/>
                    </a:cubicBezTo>
                    <a:cubicBezTo>
                      <a:pt x="110" y="5"/>
                      <a:pt x="115" y="11"/>
                      <a:pt x="115" y="19"/>
                    </a:cubicBezTo>
                    <a:cubicBezTo>
                      <a:pt x="114" y="22"/>
                      <a:pt x="113" y="25"/>
                      <a:pt x="113" y="29"/>
                    </a:cubicBezTo>
                    <a:cubicBezTo>
                      <a:pt x="109" y="42"/>
                      <a:pt x="102" y="54"/>
                      <a:pt x="95" y="66"/>
                    </a:cubicBezTo>
                    <a:cubicBezTo>
                      <a:pt x="91" y="72"/>
                      <a:pt x="87" y="78"/>
                      <a:pt x="84" y="84"/>
                    </a:cubicBezTo>
                    <a:cubicBezTo>
                      <a:pt x="83" y="86"/>
                      <a:pt x="82" y="88"/>
                      <a:pt x="81" y="91"/>
                    </a:cubicBezTo>
                    <a:cubicBezTo>
                      <a:pt x="84" y="90"/>
                      <a:pt x="86" y="90"/>
                      <a:pt x="87" y="90"/>
                    </a:cubicBezTo>
                    <a:cubicBezTo>
                      <a:pt x="100" y="82"/>
                      <a:pt x="113" y="74"/>
                      <a:pt x="127" y="67"/>
                    </a:cubicBezTo>
                    <a:cubicBezTo>
                      <a:pt x="134" y="63"/>
                      <a:pt x="142" y="59"/>
                      <a:pt x="149" y="56"/>
                    </a:cubicBezTo>
                    <a:cubicBezTo>
                      <a:pt x="151" y="55"/>
                      <a:pt x="155" y="53"/>
                      <a:pt x="157" y="54"/>
                    </a:cubicBezTo>
                    <a:cubicBezTo>
                      <a:pt x="162" y="57"/>
                      <a:pt x="169" y="60"/>
                      <a:pt x="171" y="67"/>
                    </a:cubicBezTo>
                    <a:cubicBezTo>
                      <a:pt x="172" y="69"/>
                      <a:pt x="172" y="74"/>
                      <a:pt x="171" y="77"/>
                    </a:cubicBezTo>
                    <a:cubicBezTo>
                      <a:pt x="168" y="86"/>
                      <a:pt x="161" y="93"/>
                      <a:pt x="156" y="100"/>
                    </a:cubicBezTo>
                    <a:cubicBezTo>
                      <a:pt x="148" y="111"/>
                      <a:pt x="140" y="121"/>
                      <a:pt x="133" y="132"/>
                    </a:cubicBezTo>
                    <a:cubicBezTo>
                      <a:pt x="132" y="133"/>
                      <a:pt x="131" y="134"/>
                      <a:pt x="131" y="136"/>
                    </a:cubicBezTo>
                    <a:cubicBezTo>
                      <a:pt x="131" y="136"/>
                      <a:pt x="131" y="136"/>
                      <a:pt x="131" y="137"/>
                    </a:cubicBezTo>
                    <a:cubicBezTo>
                      <a:pt x="134" y="136"/>
                      <a:pt x="136" y="135"/>
                      <a:pt x="139" y="133"/>
                    </a:cubicBezTo>
                    <a:cubicBezTo>
                      <a:pt x="152" y="124"/>
                      <a:pt x="167" y="130"/>
                      <a:pt x="172" y="144"/>
                    </a:cubicBezTo>
                    <a:cubicBezTo>
                      <a:pt x="172" y="146"/>
                      <a:pt x="174" y="148"/>
                      <a:pt x="175" y="150"/>
                    </a:cubicBezTo>
                    <a:cubicBezTo>
                      <a:pt x="178" y="157"/>
                      <a:pt x="179" y="164"/>
                      <a:pt x="177" y="172"/>
                    </a:cubicBezTo>
                    <a:cubicBezTo>
                      <a:pt x="176" y="180"/>
                      <a:pt x="176" y="188"/>
                      <a:pt x="175" y="197"/>
                    </a:cubicBezTo>
                    <a:cubicBezTo>
                      <a:pt x="175" y="200"/>
                      <a:pt x="177" y="201"/>
                      <a:pt x="179" y="201"/>
                    </a:cubicBezTo>
                    <a:cubicBezTo>
                      <a:pt x="188" y="200"/>
                      <a:pt x="196" y="200"/>
                      <a:pt x="205" y="199"/>
                    </a:cubicBezTo>
                    <a:cubicBezTo>
                      <a:pt x="208" y="198"/>
                      <a:pt x="211" y="197"/>
                      <a:pt x="214" y="199"/>
                    </a:cubicBezTo>
                    <a:cubicBezTo>
                      <a:pt x="216" y="200"/>
                      <a:pt x="218" y="200"/>
                      <a:pt x="219" y="201"/>
                    </a:cubicBezTo>
                    <a:cubicBezTo>
                      <a:pt x="225" y="202"/>
                      <a:pt x="230" y="203"/>
                      <a:pt x="235" y="205"/>
                    </a:cubicBezTo>
                    <a:cubicBezTo>
                      <a:pt x="243" y="207"/>
                      <a:pt x="247" y="214"/>
                      <a:pt x="244" y="220"/>
                    </a:cubicBezTo>
                    <a:cubicBezTo>
                      <a:pt x="244" y="221"/>
                      <a:pt x="243" y="222"/>
                      <a:pt x="242" y="223"/>
                    </a:cubicBezTo>
                    <a:cubicBezTo>
                      <a:pt x="235" y="225"/>
                      <a:pt x="228" y="229"/>
                      <a:pt x="221" y="226"/>
                    </a:cubicBezTo>
                    <a:cubicBezTo>
                      <a:pt x="218" y="224"/>
                      <a:pt x="215" y="224"/>
                      <a:pt x="211" y="224"/>
                    </a:cubicBezTo>
                    <a:cubicBezTo>
                      <a:pt x="199" y="223"/>
                      <a:pt x="186" y="223"/>
                      <a:pt x="174" y="225"/>
                    </a:cubicBezTo>
                    <a:cubicBezTo>
                      <a:pt x="170" y="225"/>
                      <a:pt x="167" y="228"/>
                      <a:pt x="166" y="232"/>
                    </a:cubicBezTo>
                    <a:cubicBezTo>
                      <a:pt x="162" y="250"/>
                      <a:pt x="157" y="269"/>
                      <a:pt x="152" y="287"/>
                    </a:cubicBezTo>
                    <a:cubicBezTo>
                      <a:pt x="151" y="289"/>
                      <a:pt x="151" y="292"/>
                      <a:pt x="150" y="296"/>
                    </a:cubicBezTo>
                    <a:cubicBezTo>
                      <a:pt x="157" y="291"/>
                      <a:pt x="161" y="294"/>
                      <a:pt x="165" y="298"/>
                    </a:cubicBezTo>
                    <a:cubicBezTo>
                      <a:pt x="168" y="299"/>
                      <a:pt x="168" y="301"/>
                      <a:pt x="167" y="304"/>
                    </a:cubicBezTo>
                    <a:cubicBezTo>
                      <a:pt x="164" y="309"/>
                      <a:pt x="161" y="315"/>
                      <a:pt x="158" y="320"/>
                    </a:cubicBezTo>
                    <a:cubicBezTo>
                      <a:pt x="156" y="322"/>
                      <a:pt x="154" y="325"/>
                      <a:pt x="151" y="326"/>
                    </a:cubicBezTo>
                    <a:cubicBezTo>
                      <a:pt x="141" y="330"/>
                      <a:pt x="135" y="336"/>
                      <a:pt x="131" y="345"/>
                    </a:cubicBezTo>
                    <a:cubicBezTo>
                      <a:pt x="128" y="352"/>
                      <a:pt x="121" y="357"/>
                      <a:pt x="116" y="362"/>
                    </a:cubicBezTo>
                    <a:cubicBezTo>
                      <a:pt x="114" y="364"/>
                      <a:pt x="111" y="365"/>
                      <a:pt x="108" y="362"/>
                    </a:cubicBezTo>
                    <a:cubicBezTo>
                      <a:pt x="104" y="358"/>
                      <a:pt x="100" y="354"/>
                      <a:pt x="96" y="349"/>
                    </a:cubicBezTo>
                    <a:cubicBezTo>
                      <a:pt x="95" y="348"/>
                      <a:pt x="94" y="347"/>
                      <a:pt x="93" y="346"/>
                    </a:cubicBezTo>
                    <a:cubicBezTo>
                      <a:pt x="90" y="344"/>
                      <a:pt x="90" y="342"/>
                      <a:pt x="92" y="338"/>
                    </a:cubicBezTo>
                    <a:close/>
                    <a:moveTo>
                      <a:pt x="95" y="294"/>
                    </a:moveTo>
                    <a:cubicBezTo>
                      <a:pt x="95" y="294"/>
                      <a:pt x="104" y="284"/>
                      <a:pt x="104" y="284"/>
                    </a:cubicBezTo>
                    <a:cubicBezTo>
                      <a:pt x="106" y="279"/>
                      <a:pt x="104" y="277"/>
                      <a:pt x="101" y="274"/>
                    </a:cubicBezTo>
                    <a:cubicBezTo>
                      <a:pt x="101" y="273"/>
                      <a:pt x="101" y="273"/>
                      <a:pt x="100" y="272"/>
                    </a:cubicBezTo>
                    <a:cubicBezTo>
                      <a:pt x="95" y="263"/>
                      <a:pt x="95" y="253"/>
                      <a:pt x="98" y="243"/>
                    </a:cubicBezTo>
                    <a:cubicBezTo>
                      <a:pt x="99" y="239"/>
                      <a:pt x="98" y="237"/>
                      <a:pt x="93" y="238"/>
                    </a:cubicBezTo>
                    <a:cubicBezTo>
                      <a:pt x="87" y="241"/>
                      <a:pt x="81" y="243"/>
                      <a:pt x="75" y="246"/>
                    </a:cubicBezTo>
                    <a:cubicBezTo>
                      <a:pt x="74" y="247"/>
                      <a:pt x="73" y="249"/>
                      <a:pt x="72" y="250"/>
                    </a:cubicBezTo>
                    <a:cubicBezTo>
                      <a:pt x="71" y="259"/>
                      <a:pt x="70" y="268"/>
                      <a:pt x="67" y="277"/>
                    </a:cubicBezTo>
                    <a:cubicBezTo>
                      <a:pt x="64" y="286"/>
                      <a:pt x="66" y="295"/>
                      <a:pt x="65" y="305"/>
                    </a:cubicBezTo>
                    <a:cubicBezTo>
                      <a:pt x="65" y="307"/>
                      <a:pt x="66" y="309"/>
                      <a:pt x="69" y="309"/>
                    </a:cubicBezTo>
                    <a:cubicBezTo>
                      <a:pt x="84" y="309"/>
                      <a:pt x="99" y="309"/>
                      <a:pt x="114" y="309"/>
                    </a:cubicBezTo>
                    <a:cubicBezTo>
                      <a:pt x="118" y="309"/>
                      <a:pt x="123" y="308"/>
                      <a:pt x="127" y="306"/>
                    </a:cubicBezTo>
                    <a:cubicBezTo>
                      <a:pt x="129" y="306"/>
                      <a:pt x="132" y="304"/>
                      <a:pt x="133" y="302"/>
                    </a:cubicBezTo>
                    <a:cubicBezTo>
                      <a:pt x="135" y="298"/>
                      <a:pt x="136" y="294"/>
                      <a:pt x="137" y="290"/>
                    </a:cubicBezTo>
                    <a:cubicBezTo>
                      <a:pt x="142" y="271"/>
                      <a:pt x="147" y="252"/>
                      <a:pt x="152" y="232"/>
                    </a:cubicBezTo>
                    <a:cubicBezTo>
                      <a:pt x="153" y="229"/>
                      <a:pt x="152" y="228"/>
                      <a:pt x="148" y="228"/>
                    </a:cubicBezTo>
                    <a:cubicBezTo>
                      <a:pt x="142" y="229"/>
                      <a:pt x="137" y="230"/>
                      <a:pt x="131" y="231"/>
                    </a:cubicBezTo>
                    <a:cubicBezTo>
                      <a:pt x="125" y="232"/>
                      <a:pt x="119" y="233"/>
                      <a:pt x="113" y="234"/>
                    </a:cubicBezTo>
                    <a:cubicBezTo>
                      <a:pt x="109" y="235"/>
                      <a:pt x="107" y="237"/>
                      <a:pt x="107" y="241"/>
                    </a:cubicBezTo>
                    <a:cubicBezTo>
                      <a:pt x="106" y="248"/>
                      <a:pt x="108" y="255"/>
                      <a:pt x="112" y="261"/>
                    </a:cubicBezTo>
                    <a:cubicBezTo>
                      <a:pt x="115" y="265"/>
                      <a:pt x="119" y="269"/>
                      <a:pt x="122" y="274"/>
                    </a:cubicBezTo>
                    <a:cubicBezTo>
                      <a:pt x="124" y="277"/>
                      <a:pt x="124" y="281"/>
                      <a:pt x="120" y="283"/>
                    </a:cubicBezTo>
                    <a:cubicBezTo>
                      <a:pt x="116" y="287"/>
                      <a:pt x="111" y="288"/>
                      <a:pt x="105" y="287"/>
                    </a:cubicBezTo>
                    <a:cubicBezTo>
                      <a:pt x="100" y="288"/>
                      <a:pt x="95" y="294"/>
                      <a:pt x="95" y="294"/>
                    </a:cubicBezTo>
                    <a:close/>
                    <a:moveTo>
                      <a:pt x="112" y="162"/>
                    </a:moveTo>
                    <a:cubicBezTo>
                      <a:pt x="109" y="168"/>
                      <a:pt x="105" y="173"/>
                      <a:pt x="102" y="179"/>
                    </a:cubicBezTo>
                    <a:cubicBezTo>
                      <a:pt x="102" y="180"/>
                      <a:pt x="103" y="182"/>
                      <a:pt x="104" y="183"/>
                    </a:cubicBezTo>
                    <a:cubicBezTo>
                      <a:pt x="108" y="186"/>
                      <a:pt x="112" y="188"/>
                      <a:pt x="117" y="191"/>
                    </a:cubicBezTo>
                    <a:cubicBezTo>
                      <a:pt x="122" y="195"/>
                      <a:pt x="127" y="199"/>
                      <a:pt x="129" y="206"/>
                    </a:cubicBezTo>
                    <a:cubicBezTo>
                      <a:pt x="129" y="207"/>
                      <a:pt x="131" y="209"/>
                      <a:pt x="132" y="209"/>
                    </a:cubicBezTo>
                    <a:cubicBezTo>
                      <a:pt x="139" y="208"/>
                      <a:pt x="146" y="207"/>
                      <a:pt x="153" y="206"/>
                    </a:cubicBezTo>
                    <a:cubicBezTo>
                      <a:pt x="156" y="206"/>
                      <a:pt x="157" y="204"/>
                      <a:pt x="158" y="202"/>
                    </a:cubicBezTo>
                    <a:cubicBezTo>
                      <a:pt x="159" y="196"/>
                      <a:pt x="160" y="190"/>
                      <a:pt x="160" y="184"/>
                    </a:cubicBezTo>
                    <a:cubicBezTo>
                      <a:pt x="161" y="178"/>
                      <a:pt x="162" y="172"/>
                      <a:pt x="162" y="166"/>
                    </a:cubicBezTo>
                    <a:cubicBezTo>
                      <a:pt x="162" y="160"/>
                      <a:pt x="154" y="154"/>
                      <a:pt x="150" y="156"/>
                    </a:cubicBezTo>
                    <a:cubicBezTo>
                      <a:pt x="144" y="159"/>
                      <a:pt x="139" y="162"/>
                      <a:pt x="134" y="165"/>
                    </a:cubicBezTo>
                    <a:cubicBezTo>
                      <a:pt x="131" y="167"/>
                      <a:pt x="129" y="168"/>
                      <a:pt x="125" y="166"/>
                    </a:cubicBezTo>
                    <a:cubicBezTo>
                      <a:pt x="124" y="166"/>
                      <a:pt x="123" y="165"/>
                      <a:pt x="122" y="166"/>
                    </a:cubicBezTo>
                    <a:cubicBezTo>
                      <a:pt x="118" y="169"/>
                      <a:pt x="116" y="167"/>
                      <a:pt x="114" y="163"/>
                    </a:cubicBezTo>
                    <a:cubicBezTo>
                      <a:pt x="114" y="163"/>
                      <a:pt x="113" y="162"/>
                      <a:pt x="112" y="162"/>
                    </a:cubicBezTo>
                    <a:close/>
                    <a:moveTo>
                      <a:pt x="83" y="221"/>
                    </a:moveTo>
                    <a:cubicBezTo>
                      <a:pt x="90" y="219"/>
                      <a:pt x="96" y="217"/>
                      <a:pt x="102" y="215"/>
                    </a:cubicBezTo>
                    <a:cubicBezTo>
                      <a:pt x="106" y="213"/>
                      <a:pt x="106" y="211"/>
                      <a:pt x="105" y="208"/>
                    </a:cubicBezTo>
                    <a:cubicBezTo>
                      <a:pt x="103" y="204"/>
                      <a:pt x="100" y="201"/>
                      <a:pt x="98" y="197"/>
                    </a:cubicBezTo>
                    <a:cubicBezTo>
                      <a:pt x="97" y="196"/>
                      <a:pt x="95" y="195"/>
                      <a:pt x="94" y="197"/>
                    </a:cubicBezTo>
                    <a:cubicBezTo>
                      <a:pt x="91" y="204"/>
                      <a:pt x="87" y="210"/>
                      <a:pt x="84" y="217"/>
                    </a:cubicBezTo>
                    <a:cubicBezTo>
                      <a:pt x="83" y="218"/>
                      <a:pt x="84" y="219"/>
                      <a:pt x="83" y="221"/>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54" name="Freeform 10"/>
              <p:cNvSpPr/>
              <p:nvPr/>
            </p:nvSpPr>
            <p:spPr bwMode="auto">
              <a:xfrm>
                <a:off x="3102298" y="5393305"/>
                <a:ext cx="126496" cy="341880"/>
              </a:xfrm>
              <a:custGeom>
                <a:avLst/>
                <a:gdLst>
                  <a:gd name="T0" fmla="*/ 38 w 78"/>
                  <a:gd name="T1" fmla="*/ 167 h 210"/>
                  <a:gd name="T2" fmla="*/ 42 w 78"/>
                  <a:gd name="T3" fmla="*/ 160 h 210"/>
                  <a:gd name="T4" fmla="*/ 51 w 78"/>
                  <a:gd name="T5" fmla="*/ 125 h 210"/>
                  <a:gd name="T6" fmla="*/ 78 w 78"/>
                  <a:gd name="T7" fmla="*/ 62 h 210"/>
                  <a:gd name="T8" fmla="*/ 56 w 78"/>
                  <a:gd name="T9" fmla="*/ 117 h 210"/>
                  <a:gd name="T10" fmla="*/ 55 w 78"/>
                  <a:gd name="T11" fmla="*/ 130 h 210"/>
                  <a:gd name="T12" fmla="*/ 52 w 78"/>
                  <a:gd name="T13" fmla="*/ 154 h 210"/>
                  <a:gd name="T14" fmla="*/ 47 w 78"/>
                  <a:gd name="T15" fmla="*/ 179 h 210"/>
                  <a:gd name="T16" fmla="*/ 47 w 78"/>
                  <a:gd name="T17" fmla="*/ 184 h 210"/>
                  <a:gd name="T18" fmla="*/ 41 w 78"/>
                  <a:gd name="T19" fmla="*/ 194 h 210"/>
                  <a:gd name="T20" fmla="*/ 36 w 78"/>
                  <a:gd name="T21" fmla="*/ 198 h 210"/>
                  <a:gd name="T22" fmla="*/ 33 w 78"/>
                  <a:gd name="T23" fmla="*/ 203 h 210"/>
                  <a:gd name="T24" fmla="*/ 14 w 78"/>
                  <a:gd name="T25" fmla="*/ 201 h 210"/>
                  <a:gd name="T26" fmla="*/ 3 w 78"/>
                  <a:gd name="T27" fmla="*/ 165 h 210"/>
                  <a:gd name="T28" fmla="*/ 5 w 78"/>
                  <a:gd name="T29" fmla="*/ 83 h 210"/>
                  <a:gd name="T30" fmla="*/ 26 w 78"/>
                  <a:gd name="T31" fmla="*/ 17 h 210"/>
                  <a:gd name="T32" fmla="*/ 37 w 78"/>
                  <a:gd name="T33" fmla="*/ 3 h 210"/>
                  <a:gd name="T34" fmla="*/ 55 w 78"/>
                  <a:gd name="T35" fmla="*/ 7 h 210"/>
                  <a:gd name="T36" fmla="*/ 56 w 78"/>
                  <a:gd name="T37" fmla="*/ 14 h 210"/>
                  <a:gd name="T38" fmla="*/ 45 w 78"/>
                  <a:gd name="T39" fmla="*/ 52 h 210"/>
                  <a:gd name="T40" fmla="*/ 35 w 78"/>
                  <a:gd name="T41" fmla="*/ 160 h 210"/>
                  <a:gd name="T42" fmla="*/ 36 w 78"/>
                  <a:gd name="T43" fmla="*/ 166 h 210"/>
                  <a:gd name="T44" fmla="*/ 38 w 78"/>
                  <a:gd name="T45" fmla="*/ 16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210">
                    <a:moveTo>
                      <a:pt x="38" y="167"/>
                    </a:moveTo>
                    <a:cubicBezTo>
                      <a:pt x="39" y="165"/>
                      <a:pt x="41" y="163"/>
                      <a:pt x="42" y="160"/>
                    </a:cubicBezTo>
                    <a:cubicBezTo>
                      <a:pt x="45" y="149"/>
                      <a:pt x="47" y="136"/>
                      <a:pt x="51" y="125"/>
                    </a:cubicBezTo>
                    <a:cubicBezTo>
                      <a:pt x="53" y="119"/>
                      <a:pt x="63" y="81"/>
                      <a:pt x="78" y="62"/>
                    </a:cubicBezTo>
                    <a:cubicBezTo>
                      <a:pt x="61" y="97"/>
                      <a:pt x="57" y="114"/>
                      <a:pt x="56" y="117"/>
                    </a:cubicBezTo>
                    <a:cubicBezTo>
                      <a:pt x="56" y="122"/>
                      <a:pt x="56" y="126"/>
                      <a:pt x="55" y="130"/>
                    </a:cubicBezTo>
                    <a:cubicBezTo>
                      <a:pt x="54" y="138"/>
                      <a:pt x="54" y="146"/>
                      <a:pt x="52" y="154"/>
                    </a:cubicBezTo>
                    <a:cubicBezTo>
                      <a:pt x="51" y="163"/>
                      <a:pt x="49" y="171"/>
                      <a:pt x="47" y="179"/>
                    </a:cubicBezTo>
                    <a:cubicBezTo>
                      <a:pt x="47" y="180"/>
                      <a:pt x="47" y="182"/>
                      <a:pt x="47" y="184"/>
                    </a:cubicBezTo>
                    <a:cubicBezTo>
                      <a:pt x="47" y="189"/>
                      <a:pt x="45" y="191"/>
                      <a:pt x="41" y="194"/>
                    </a:cubicBezTo>
                    <a:cubicBezTo>
                      <a:pt x="39" y="195"/>
                      <a:pt x="37" y="196"/>
                      <a:pt x="36" y="198"/>
                    </a:cubicBezTo>
                    <a:cubicBezTo>
                      <a:pt x="35" y="200"/>
                      <a:pt x="34" y="201"/>
                      <a:pt x="33" y="203"/>
                    </a:cubicBezTo>
                    <a:cubicBezTo>
                      <a:pt x="26" y="210"/>
                      <a:pt x="19" y="209"/>
                      <a:pt x="14" y="201"/>
                    </a:cubicBezTo>
                    <a:cubicBezTo>
                      <a:pt x="8" y="189"/>
                      <a:pt x="5" y="177"/>
                      <a:pt x="3" y="165"/>
                    </a:cubicBezTo>
                    <a:cubicBezTo>
                      <a:pt x="0" y="137"/>
                      <a:pt x="0" y="110"/>
                      <a:pt x="5" y="83"/>
                    </a:cubicBezTo>
                    <a:cubicBezTo>
                      <a:pt x="9" y="60"/>
                      <a:pt x="16" y="38"/>
                      <a:pt x="26" y="17"/>
                    </a:cubicBezTo>
                    <a:cubicBezTo>
                      <a:pt x="29" y="12"/>
                      <a:pt x="32" y="6"/>
                      <a:pt x="37" y="3"/>
                    </a:cubicBezTo>
                    <a:cubicBezTo>
                      <a:pt x="45" y="0"/>
                      <a:pt x="50" y="1"/>
                      <a:pt x="55" y="7"/>
                    </a:cubicBezTo>
                    <a:cubicBezTo>
                      <a:pt x="56" y="9"/>
                      <a:pt x="57" y="12"/>
                      <a:pt x="56" y="14"/>
                    </a:cubicBezTo>
                    <a:cubicBezTo>
                      <a:pt x="53" y="27"/>
                      <a:pt x="50" y="39"/>
                      <a:pt x="45" y="52"/>
                    </a:cubicBezTo>
                    <a:cubicBezTo>
                      <a:pt x="33" y="87"/>
                      <a:pt x="31" y="124"/>
                      <a:pt x="35" y="160"/>
                    </a:cubicBezTo>
                    <a:cubicBezTo>
                      <a:pt x="35" y="162"/>
                      <a:pt x="36" y="164"/>
                      <a:pt x="36" y="166"/>
                    </a:cubicBezTo>
                    <a:cubicBezTo>
                      <a:pt x="37" y="166"/>
                      <a:pt x="38" y="167"/>
                      <a:pt x="38" y="167"/>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55" name="Freeform 13"/>
              <p:cNvSpPr/>
              <p:nvPr/>
            </p:nvSpPr>
            <p:spPr bwMode="auto">
              <a:xfrm>
                <a:off x="3141273" y="5280485"/>
                <a:ext cx="77949" cy="76581"/>
              </a:xfrm>
              <a:custGeom>
                <a:avLst/>
                <a:gdLst>
                  <a:gd name="T0" fmla="*/ 31 w 48"/>
                  <a:gd name="T1" fmla="*/ 47 h 47"/>
                  <a:gd name="T2" fmla="*/ 20 w 48"/>
                  <a:gd name="T3" fmla="*/ 42 h 47"/>
                  <a:gd name="T4" fmla="*/ 8 w 48"/>
                  <a:gd name="T5" fmla="*/ 28 h 47"/>
                  <a:gd name="T6" fmla="*/ 1 w 48"/>
                  <a:gd name="T7" fmla="*/ 9 h 47"/>
                  <a:gd name="T8" fmla="*/ 3 w 48"/>
                  <a:gd name="T9" fmla="*/ 4 h 47"/>
                  <a:gd name="T10" fmla="*/ 19 w 48"/>
                  <a:gd name="T11" fmla="*/ 2 h 47"/>
                  <a:gd name="T12" fmla="*/ 45 w 48"/>
                  <a:gd name="T13" fmla="*/ 26 h 47"/>
                  <a:gd name="T14" fmla="*/ 31 w 48"/>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7">
                    <a:moveTo>
                      <a:pt x="31" y="47"/>
                    </a:moveTo>
                    <a:cubicBezTo>
                      <a:pt x="27" y="45"/>
                      <a:pt x="23" y="43"/>
                      <a:pt x="20" y="42"/>
                    </a:cubicBezTo>
                    <a:cubicBezTo>
                      <a:pt x="13" y="40"/>
                      <a:pt x="11" y="33"/>
                      <a:pt x="8" y="28"/>
                    </a:cubicBezTo>
                    <a:cubicBezTo>
                      <a:pt x="3" y="23"/>
                      <a:pt x="4" y="15"/>
                      <a:pt x="1" y="9"/>
                    </a:cubicBezTo>
                    <a:cubicBezTo>
                      <a:pt x="0" y="8"/>
                      <a:pt x="1" y="5"/>
                      <a:pt x="3" y="4"/>
                    </a:cubicBezTo>
                    <a:cubicBezTo>
                      <a:pt x="7" y="1"/>
                      <a:pt x="13" y="0"/>
                      <a:pt x="19" y="2"/>
                    </a:cubicBezTo>
                    <a:cubicBezTo>
                      <a:pt x="31" y="6"/>
                      <a:pt x="41" y="13"/>
                      <a:pt x="45" y="26"/>
                    </a:cubicBezTo>
                    <a:cubicBezTo>
                      <a:pt x="48" y="37"/>
                      <a:pt x="42" y="45"/>
                      <a:pt x="31" y="47"/>
                    </a:cubicBezTo>
                    <a:close/>
                  </a:path>
                </a:pathLst>
              </a:custGeom>
              <a:solidFill>
                <a:srgbClr val="00447D"/>
              </a:solidFill>
              <a:ln>
                <a:noFill/>
              </a:ln>
            </p:spPr>
            <p:txBody>
              <a:bodyPr anchor="t" anchorCtr="0" bIns="45720" compatLnSpc="1" lIns="91440" numCol="1" rIns="91440" tIns="45720" vert="horz" wrap="square"/>
              <a:p>
                <a:endParaRPr lang="en-US"/>
              </a:p>
            </p:txBody>
          </p:sp>
        </p:grpSp>
        <p:grpSp>
          <p:nvGrpSpPr>
            <p:cNvPr id="524" name="组合 68"/>
            <p:cNvGrpSpPr/>
            <p:nvPr/>
          </p:nvGrpSpPr>
          <p:grpSpPr>
            <a:xfrm>
              <a:off x="4196892" y="5154476"/>
              <a:ext cx="444417" cy="649987"/>
              <a:chOff x="4257853" y="5169716"/>
              <a:chExt cx="410940" cy="601025"/>
            </a:xfrm>
          </p:grpSpPr>
          <p:sp>
            <p:nvSpPr>
              <p:cNvPr id="1049556" name="Freeform 9"/>
              <p:cNvSpPr/>
              <p:nvPr/>
            </p:nvSpPr>
            <p:spPr bwMode="auto">
              <a:xfrm>
                <a:off x="4298195" y="5435698"/>
                <a:ext cx="363760" cy="335043"/>
              </a:xfrm>
              <a:custGeom>
                <a:avLst/>
                <a:gdLst>
                  <a:gd name="T0" fmla="*/ 67 w 224"/>
                  <a:gd name="T1" fmla="*/ 174 h 206"/>
                  <a:gd name="T2" fmla="*/ 74 w 224"/>
                  <a:gd name="T3" fmla="*/ 177 h 206"/>
                  <a:gd name="T4" fmla="*/ 84 w 224"/>
                  <a:gd name="T5" fmla="*/ 181 h 206"/>
                  <a:gd name="T6" fmla="*/ 96 w 224"/>
                  <a:gd name="T7" fmla="*/ 176 h 206"/>
                  <a:gd name="T8" fmla="*/ 107 w 224"/>
                  <a:gd name="T9" fmla="*/ 154 h 206"/>
                  <a:gd name="T10" fmla="*/ 115 w 224"/>
                  <a:gd name="T11" fmla="*/ 117 h 206"/>
                  <a:gd name="T12" fmla="*/ 110 w 224"/>
                  <a:gd name="T13" fmla="*/ 112 h 206"/>
                  <a:gd name="T14" fmla="*/ 79 w 224"/>
                  <a:gd name="T15" fmla="*/ 118 h 206"/>
                  <a:gd name="T16" fmla="*/ 63 w 224"/>
                  <a:gd name="T17" fmla="*/ 122 h 206"/>
                  <a:gd name="T18" fmla="*/ 23 w 224"/>
                  <a:gd name="T19" fmla="*/ 129 h 206"/>
                  <a:gd name="T20" fmla="*/ 10 w 224"/>
                  <a:gd name="T21" fmla="*/ 128 h 206"/>
                  <a:gd name="T22" fmla="*/ 2 w 224"/>
                  <a:gd name="T23" fmla="*/ 113 h 206"/>
                  <a:gd name="T24" fmla="*/ 11 w 224"/>
                  <a:gd name="T25" fmla="*/ 109 h 206"/>
                  <a:gd name="T26" fmla="*/ 35 w 224"/>
                  <a:gd name="T27" fmla="*/ 105 h 206"/>
                  <a:gd name="T28" fmla="*/ 106 w 224"/>
                  <a:gd name="T29" fmla="*/ 86 h 206"/>
                  <a:gd name="T30" fmla="*/ 109 w 224"/>
                  <a:gd name="T31" fmla="*/ 79 h 206"/>
                  <a:gd name="T32" fmla="*/ 103 w 224"/>
                  <a:gd name="T33" fmla="*/ 68 h 206"/>
                  <a:gd name="T34" fmla="*/ 109 w 224"/>
                  <a:gd name="T35" fmla="*/ 46 h 206"/>
                  <a:gd name="T36" fmla="*/ 124 w 224"/>
                  <a:gd name="T37" fmla="*/ 22 h 206"/>
                  <a:gd name="T38" fmla="*/ 120 w 224"/>
                  <a:gd name="T39" fmla="*/ 24 h 206"/>
                  <a:gd name="T40" fmla="*/ 114 w 224"/>
                  <a:gd name="T41" fmla="*/ 27 h 206"/>
                  <a:gd name="T42" fmla="*/ 87 w 224"/>
                  <a:gd name="T43" fmla="*/ 16 h 206"/>
                  <a:gd name="T44" fmla="*/ 89 w 224"/>
                  <a:gd name="T45" fmla="*/ 13 h 206"/>
                  <a:gd name="T46" fmla="*/ 132 w 224"/>
                  <a:gd name="T47" fmla="*/ 1 h 206"/>
                  <a:gd name="T48" fmla="*/ 151 w 224"/>
                  <a:gd name="T49" fmla="*/ 12 h 206"/>
                  <a:gd name="T50" fmla="*/ 149 w 224"/>
                  <a:gd name="T51" fmla="*/ 33 h 206"/>
                  <a:gd name="T52" fmla="*/ 136 w 224"/>
                  <a:gd name="T53" fmla="*/ 51 h 206"/>
                  <a:gd name="T54" fmla="*/ 128 w 224"/>
                  <a:gd name="T55" fmla="*/ 61 h 206"/>
                  <a:gd name="T56" fmla="*/ 127 w 224"/>
                  <a:gd name="T57" fmla="*/ 63 h 206"/>
                  <a:gd name="T58" fmla="*/ 132 w 224"/>
                  <a:gd name="T59" fmla="*/ 79 h 206"/>
                  <a:gd name="T60" fmla="*/ 138 w 224"/>
                  <a:gd name="T61" fmla="*/ 81 h 206"/>
                  <a:gd name="T62" fmla="*/ 184 w 224"/>
                  <a:gd name="T63" fmla="*/ 79 h 206"/>
                  <a:gd name="T64" fmla="*/ 209 w 224"/>
                  <a:gd name="T65" fmla="*/ 81 h 206"/>
                  <a:gd name="T66" fmla="*/ 223 w 224"/>
                  <a:gd name="T67" fmla="*/ 95 h 206"/>
                  <a:gd name="T68" fmla="*/ 217 w 224"/>
                  <a:gd name="T69" fmla="*/ 105 h 206"/>
                  <a:gd name="T70" fmla="*/ 209 w 224"/>
                  <a:gd name="T71" fmla="*/ 110 h 206"/>
                  <a:gd name="T72" fmla="*/ 188 w 224"/>
                  <a:gd name="T73" fmla="*/ 111 h 206"/>
                  <a:gd name="T74" fmla="*/ 141 w 224"/>
                  <a:gd name="T75" fmla="*/ 110 h 206"/>
                  <a:gd name="T76" fmla="*/ 136 w 224"/>
                  <a:gd name="T77" fmla="*/ 115 h 206"/>
                  <a:gd name="T78" fmla="*/ 133 w 224"/>
                  <a:gd name="T79" fmla="*/ 136 h 206"/>
                  <a:gd name="T80" fmla="*/ 125 w 224"/>
                  <a:gd name="T81" fmla="*/ 165 h 206"/>
                  <a:gd name="T82" fmla="*/ 98 w 224"/>
                  <a:gd name="T83" fmla="*/ 202 h 206"/>
                  <a:gd name="T84" fmla="*/ 84 w 224"/>
                  <a:gd name="T85" fmla="*/ 206 h 206"/>
                  <a:gd name="T86" fmla="*/ 72 w 224"/>
                  <a:gd name="T87" fmla="*/ 196 h 206"/>
                  <a:gd name="T88" fmla="*/ 73 w 224"/>
                  <a:gd name="T89" fmla="*/ 193 h 206"/>
                  <a:gd name="T90" fmla="*/ 73 w 224"/>
                  <a:gd name="T91" fmla="*/ 185 h 206"/>
                  <a:gd name="T92" fmla="*/ 66 w 224"/>
                  <a:gd name="T93" fmla="*/ 175 h 206"/>
                  <a:gd name="T94" fmla="*/ 67 w 224"/>
                  <a:gd name="T95" fmla="*/ 17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4" h="206">
                    <a:moveTo>
                      <a:pt x="67" y="174"/>
                    </a:moveTo>
                    <a:cubicBezTo>
                      <a:pt x="69" y="175"/>
                      <a:pt x="72" y="176"/>
                      <a:pt x="74" y="177"/>
                    </a:cubicBezTo>
                    <a:cubicBezTo>
                      <a:pt x="77" y="178"/>
                      <a:pt x="80" y="180"/>
                      <a:pt x="84" y="181"/>
                    </a:cubicBezTo>
                    <a:cubicBezTo>
                      <a:pt x="89" y="183"/>
                      <a:pt x="94" y="180"/>
                      <a:pt x="96" y="176"/>
                    </a:cubicBezTo>
                    <a:cubicBezTo>
                      <a:pt x="100" y="169"/>
                      <a:pt x="105" y="162"/>
                      <a:pt x="107" y="154"/>
                    </a:cubicBezTo>
                    <a:cubicBezTo>
                      <a:pt x="110" y="142"/>
                      <a:pt x="113" y="129"/>
                      <a:pt x="115" y="117"/>
                    </a:cubicBezTo>
                    <a:cubicBezTo>
                      <a:pt x="116" y="112"/>
                      <a:pt x="115" y="111"/>
                      <a:pt x="110" y="112"/>
                    </a:cubicBezTo>
                    <a:cubicBezTo>
                      <a:pt x="100" y="114"/>
                      <a:pt x="90" y="116"/>
                      <a:pt x="79" y="118"/>
                    </a:cubicBezTo>
                    <a:cubicBezTo>
                      <a:pt x="74" y="119"/>
                      <a:pt x="68" y="120"/>
                      <a:pt x="63" y="122"/>
                    </a:cubicBezTo>
                    <a:cubicBezTo>
                      <a:pt x="50" y="127"/>
                      <a:pt x="36" y="128"/>
                      <a:pt x="23" y="129"/>
                    </a:cubicBezTo>
                    <a:cubicBezTo>
                      <a:pt x="19" y="129"/>
                      <a:pt x="14" y="129"/>
                      <a:pt x="10" y="128"/>
                    </a:cubicBezTo>
                    <a:cubicBezTo>
                      <a:pt x="4" y="127"/>
                      <a:pt x="0" y="118"/>
                      <a:pt x="2" y="113"/>
                    </a:cubicBezTo>
                    <a:cubicBezTo>
                      <a:pt x="4" y="109"/>
                      <a:pt x="7" y="109"/>
                      <a:pt x="11" y="109"/>
                    </a:cubicBezTo>
                    <a:cubicBezTo>
                      <a:pt x="19" y="110"/>
                      <a:pt x="27" y="108"/>
                      <a:pt x="35" y="105"/>
                    </a:cubicBezTo>
                    <a:cubicBezTo>
                      <a:pt x="58" y="96"/>
                      <a:pt x="82" y="90"/>
                      <a:pt x="106" y="86"/>
                    </a:cubicBezTo>
                    <a:cubicBezTo>
                      <a:pt x="111" y="85"/>
                      <a:pt x="111" y="84"/>
                      <a:pt x="109" y="79"/>
                    </a:cubicBezTo>
                    <a:cubicBezTo>
                      <a:pt x="107" y="76"/>
                      <a:pt x="105" y="72"/>
                      <a:pt x="103" y="68"/>
                    </a:cubicBezTo>
                    <a:cubicBezTo>
                      <a:pt x="100" y="60"/>
                      <a:pt x="102" y="51"/>
                      <a:pt x="109" y="46"/>
                    </a:cubicBezTo>
                    <a:cubicBezTo>
                      <a:pt x="116" y="40"/>
                      <a:pt x="120" y="32"/>
                      <a:pt x="124" y="22"/>
                    </a:cubicBezTo>
                    <a:cubicBezTo>
                      <a:pt x="122" y="23"/>
                      <a:pt x="121" y="23"/>
                      <a:pt x="120" y="24"/>
                    </a:cubicBezTo>
                    <a:cubicBezTo>
                      <a:pt x="118" y="25"/>
                      <a:pt x="116" y="26"/>
                      <a:pt x="114" y="27"/>
                    </a:cubicBezTo>
                    <a:cubicBezTo>
                      <a:pt x="100" y="33"/>
                      <a:pt x="93" y="30"/>
                      <a:pt x="87" y="16"/>
                    </a:cubicBezTo>
                    <a:cubicBezTo>
                      <a:pt x="87" y="16"/>
                      <a:pt x="88" y="13"/>
                      <a:pt x="89" y="13"/>
                    </a:cubicBezTo>
                    <a:cubicBezTo>
                      <a:pt x="103" y="9"/>
                      <a:pt x="116" y="0"/>
                      <a:pt x="132" y="1"/>
                    </a:cubicBezTo>
                    <a:cubicBezTo>
                      <a:pt x="140" y="1"/>
                      <a:pt x="147" y="5"/>
                      <a:pt x="151" y="12"/>
                    </a:cubicBezTo>
                    <a:cubicBezTo>
                      <a:pt x="155" y="19"/>
                      <a:pt x="153" y="27"/>
                      <a:pt x="149" y="33"/>
                    </a:cubicBezTo>
                    <a:cubicBezTo>
                      <a:pt x="145" y="39"/>
                      <a:pt x="140" y="45"/>
                      <a:pt x="136" y="51"/>
                    </a:cubicBezTo>
                    <a:cubicBezTo>
                      <a:pt x="134" y="54"/>
                      <a:pt x="131" y="58"/>
                      <a:pt x="128" y="61"/>
                    </a:cubicBezTo>
                    <a:cubicBezTo>
                      <a:pt x="127" y="62"/>
                      <a:pt x="127" y="62"/>
                      <a:pt x="127" y="63"/>
                    </a:cubicBezTo>
                    <a:cubicBezTo>
                      <a:pt x="126" y="69"/>
                      <a:pt x="130" y="74"/>
                      <a:pt x="132" y="79"/>
                    </a:cubicBezTo>
                    <a:cubicBezTo>
                      <a:pt x="133" y="80"/>
                      <a:pt x="136" y="81"/>
                      <a:pt x="138" y="81"/>
                    </a:cubicBezTo>
                    <a:cubicBezTo>
                      <a:pt x="153" y="80"/>
                      <a:pt x="169" y="79"/>
                      <a:pt x="184" y="79"/>
                    </a:cubicBezTo>
                    <a:cubicBezTo>
                      <a:pt x="192" y="79"/>
                      <a:pt x="201" y="80"/>
                      <a:pt x="209" y="81"/>
                    </a:cubicBezTo>
                    <a:cubicBezTo>
                      <a:pt x="217" y="82"/>
                      <a:pt x="222" y="87"/>
                      <a:pt x="223" y="95"/>
                    </a:cubicBezTo>
                    <a:cubicBezTo>
                      <a:pt x="224" y="100"/>
                      <a:pt x="220" y="102"/>
                      <a:pt x="217" y="105"/>
                    </a:cubicBezTo>
                    <a:cubicBezTo>
                      <a:pt x="215" y="107"/>
                      <a:pt x="212" y="108"/>
                      <a:pt x="209" y="110"/>
                    </a:cubicBezTo>
                    <a:cubicBezTo>
                      <a:pt x="203" y="114"/>
                      <a:pt x="195" y="113"/>
                      <a:pt x="188" y="111"/>
                    </a:cubicBezTo>
                    <a:cubicBezTo>
                      <a:pt x="173" y="106"/>
                      <a:pt x="157" y="108"/>
                      <a:pt x="141" y="110"/>
                    </a:cubicBezTo>
                    <a:cubicBezTo>
                      <a:pt x="138" y="110"/>
                      <a:pt x="137" y="112"/>
                      <a:pt x="136" y="115"/>
                    </a:cubicBezTo>
                    <a:cubicBezTo>
                      <a:pt x="135" y="122"/>
                      <a:pt x="134" y="129"/>
                      <a:pt x="133" y="136"/>
                    </a:cubicBezTo>
                    <a:cubicBezTo>
                      <a:pt x="130" y="146"/>
                      <a:pt x="128" y="156"/>
                      <a:pt x="125" y="165"/>
                    </a:cubicBezTo>
                    <a:cubicBezTo>
                      <a:pt x="120" y="180"/>
                      <a:pt x="113" y="194"/>
                      <a:pt x="98" y="202"/>
                    </a:cubicBezTo>
                    <a:cubicBezTo>
                      <a:pt x="94" y="204"/>
                      <a:pt x="89" y="205"/>
                      <a:pt x="84" y="206"/>
                    </a:cubicBezTo>
                    <a:cubicBezTo>
                      <a:pt x="78" y="206"/>
                      <a:pt x="73" y="202"/>
                      <a:pt x="72" y="196"/>
                    </a:cubicBezTo>
                    <a:cubicBezTo>
                      <a:pt x="72" y="195"/>
                      <a:pt x="72" y="194"/>
                      <a:pt x="73" y="193"/>
                    </a:cubicBezTo>
                    <a:cubicBezTo>
                      <a:pt x="76" y="190"/>
                      <a:pt x="75" y="187"/>
                      <a:pt x="73" y="185"/>
                    </a:cubicBezTo>
                    <a:cubicBezTo>
                      <a:pt x="71" y="182"/>
                      <a:pt x="69" y="179"/>
                      <a:pt x="66" y="175"/>
                    </a:cubicBezTo>
                    <a:cubicBezTo>
                      <a:pt x="67" y="175"/>
                      <a:pt x="67" y="175"/>
                      <a:pt x="67" y="174"/>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57" name="Freeform 11"/>
              <p:cNvSpPr>
                <a:spLocks noEditPoints="1"/>
              </p:cNvSpPr>
              <p:nvPr/>
            </p:nvSpPr>
            <p:spPr bwMode="auto">
              <a:xfrm>
                <a:off x="4425375" y="5169716"/>
                <a:ext cx="175043" cy="185983"/>
              </a:xfrm>
              <a:custGeom>
                <a:avLst/>
                <a:gdLst>
                  <a:gd name="T0" fmla="*/ 32 w 108"/>
                  <a:gd name="T1" fmla="*/ 102 h 114"/>
                  <a:gd name="T2" fmla="*/ 24 w 108"/>
                  <a:gd name="T3" fmla="*/ 100 h 114"/>
                  <a:gd name="T4" fmla="*/ 0 w 108"/>
                  <a:gd name="T5" fmla="*/ 114 h 114"/>
                  <a:gd name="T6" fmla="*/ 27 w 108"/>
                  <a:gd name="T7" fmla="*/ 92 h 114"/>
                  <a:gd name="T8" fmla="*/ 18 w 108"/>
                  <a:gd name="T9" fmla="*/ 94 h 114"/>
                  <a:gd name="T10" fmla="*/ 30 w 108"/>
                  <a:gd name="T11" fmla="*/ 82 h 114"/>
                  <a:gd name="T12" fmla="*/ 13 w 108"/>
                  <a:gd name="T13" fmla="*/ 76 h 114"/>
                  <a:gd name="T14" fmla="*/ 8 w 108"/>
                  <a:gd name="T15" fmla="*/ 58 h 114"/>
                  <a:gd name="T16" fmla="*/ 19 w 108"/>
                  <a:gd name="T17" fmla="*/ 23 h 114"/>
                  <a:gd name="T18" fmla="*/ 23 w 108"/>
                  <a:gd name="T19" fmla="*/ 19 h 114"/>
                  <a:gd name="T20" fmla="*/ 27 w 108"/>
                  <a:gd name="T21" fmla="*/ 19 h 114"/>
                  <a:gd name="T22" fmla="*/ 39 w 108"/>
                  <a:gd name="T23" fmla="*/ 28 h 114"/>
                  <a:gd name="T24" fmla="*/ 38 w 108"/>
                  <a:gd name="T25" fmla="*/ 59 h 114"/>
                  <a:gd name="T26" fmla="*/ 36 w 108"/>
                  <a:gd name="T27" fmla="*/ 73 h 114"/>
                  <a:gd name="T28" fmla="*/ 37 w 108"/>
                  <a:gd name="T29" fmla="*/ 74 h 114"/>
                  <a:gd name="T30" fmla="*/ 51 w 108"/>
                  <a:gd name="T31" fmla="*/ 60 h 114"/>
                  <a:gd name="T32" fmla="*/ 75 w 108"/>
                  <a:gd name="T33" fmla="*/ 28 h 114"/>
                  <a:gd name="T34" fmla="*/ 80 w 108"/>
                  <a:gd name="T35" fmla="*/ 18 h 114"/>
                  <a:gd name="T36" fmla="*/ 80 w 108"/>
                  <a:gd name="T37" fmla="*/ 9 h 114"/>
                  <a:gd name="T38" fmla="*/ 83 w 108"/>
                  <a:gd name="T39" fmla="*/ 3 h 114"/>
                  <a:gd name="T40" fmla="*/ 108 w 108"/>
                  <a:gd name="T41" fmla="*/ 26 h 114"/>
                  <a:gd name="T42" fmla="*/ 99 w 108"/>
                  <a:gd name="T43" fmla="*/ 49 h 114"/>
                  <a:gd name="T44" fmla="*/ 77 w 108"/>
                  <a:gd name="T45" fmla="*/ 71 h 114"/>
                  <a:gd name="T46" fmla="*/ 57 w 108"/>
                  <a:gd name="T47" fmla="*/ 84 h 114"/>
                  <a:gd name="T48" fmla="*/ 56 w 108"/>
                  <a:gd name="T49" fmla="*/ 86 h 114"/>
                  <a:gd name="T50" fmla="*/ 50 w 108"/>
                  <a:gd name="T51" fmla="*/ 91 h 114"/>
                  <a:gd name="T52" fmla="*/ 32 w 108"/>
                  <a:gd name="T53" fmla="*/ 102 h 114"/>
                  <a:gd name="T54" fmla="*/ 40 w 108"/>
                  <a:gd name="T55" fmla="*/ 92 h 114"/>
                  <a:gd name="T56" fmla="*/ 42 w 108"/>
                  <a:gd name="T57" fmla="*/ 92 h 114"/>
                  <a:gd name="T58" fmla="*/ 56 w 108"/>
                  <a:gd name="T59" fmla="*/ 78 h 114"/>
                  <a:gd name="T60" fmla="*/ 54 w 108"/>
                  <a:gd name="T61" fmla="*/ 76 h 114"/>
                  <a:gd name="T62" fmla="*/ 40 w 108"/>
                  <a:gd name="T63"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114">
                    <a:moveTo>
                      <a:pt x="32" y="102"/>
                    </a:moveTo>
                    <a:cubicBezTo>
                      <a:pt x="29" y="97"/>
                      <a:pt x="29" y="97"/>
                      <a:pt x="24" y="100"/>
                    </a:cubicBezTo>
                    <a:cubicBezTo>
                      <a:pt x="20" y="103"/>
                      <a:pt x="12" y="107"/>
                      <a:pt x="0" y="114"/>
                    </a:cubicBezTo>
                    <a:cubicBezTo>
                      <a:pt x="6" y="110"/>
                      <a:pt x="27" y="92"/>
                      <a:pt x="27" y="92"/>
                    </a:cubicBezTo>
                    <a:cubicBezTo>
                      <a:pt x="25" y="92"/>
                      <a:pt x="21" y="94"/>
                      <a:pt x="18" y="94"/>
                    </a:cubicBezTo>
                    <a:cubicBezTo>
                      <a:pt x="23" y="90"/>
                      <a:pt x="26" y="86"/>
                      <a:pt x="30" y="82"/>
                    </a:cubicBezTo>
                    <a:cubicBezTo>
                      <a:pt x="22" y="82"/>
                      <a:pt x="17" y="82"/>
                      <a:pt x="13" y="76"/>
                    </a:cubicBezTo>
                    <a:cubicBezTo>
                      <a:pt x="8" y="71"/>
                      <a:pt x="7" y="65"/>
                      <a:pt x="8" y="58"/>
                    </a:cubicBezTo>
                    <a:cubicBezTo>
                      <a:pt x="9" y="46"/>
                      <a:pt x="14" y="34"/>
                      <a:pt x="19" y="23"/>
                    </a:cubicBezTo>
                    <a:cubicBezTo>
                      <a:pt x="19" y="21"/>
                      <a:pt x="22" y="20"/>
                      <a:pt x="23" y="19"/>
                    </a:cubicBezTo>
                    <a:cubicBezTo>
                      <a:pt x="24" y="19"/>
                      <a:pt x="25" y="19"/>
                      <a:pt x="27" y="19"/>
                    </a:cubicBezTo>
                    <a:cubicBezTo>
                      <a:pt x="34" y="18"/>
                      <a:pt x="39" y="20"/>
                      <a:pt x="39" y="28"/>
                    </a:cubicBezTo>
                    <a:cubicBezTo>
                      <a:pt x="40" y="38"/>
                      <a:pt x="38" y="48"/>
                      <a:pt x="38" y="59"/>
                    </a:cubicBezTo>
                    <a:cubicBezTo>
                      <a:pt x="38" y="63"/>
                      <a:pt x="36" y="69"/>
                      <a:pt x="36" y="73"/>
                    </a:cubicBezTo>
                    <a:cubicBezTo>
                      <a:pt x="36" y="74"/>
                      <a:pt x="37" y="74"/>
                      <a:pt x="37" y="74"/>
                    </a:cubicBezTo>
                    <a:cubicBezTo>
                      <a:pt x="41" y="70"/>
                      <a:pt x="47" y="64"/>
                      <a:pt x="51" y="60"/>
                    </a:cubicBezTo>
                    <a:cubicBezTo>
                      <a:pt x="59" y="49"/>
                      <a:pt x="67" y="39"/>
                      <a:pt x="75" y="28"/>
                    </a:cubicBezTo>
                    <a:cubicBezTo>
                      <a:pt x="77" y="25"/>
                      <a:pt x="79" y="22"/>
                      <a:pt x="80" y="18"/>
                    </a:cubicBezTo>
                    <a:cubicBezTo>
                      <a:pt x="81" y="15"/>
                      <a:pt x="81" y="12"/>
                      <a:pt x="80" y="9"/>
                    </a:cubicBezTo>
                    <a:cubicBezTo>
                      <a:pt x="79" y="5"/>
                      <a:pt x="80" y="4"/>
                      <a:pt x="83" y="3"/>
                    </a:cubicBezTo>
                    <a:cubicBezTo>
                      <a:pt x="99" y="0"/>
                      <a:pt x="108" y="7"/>
                      <a:pt x="108" y="26"/>
                    </a:cubicBezTo>
                    <a:cubicBezTo>
                      <a:pt x="108" y="34"/>
                      <a:pt x="105" y="42"/>
                      <a:pt x="99" y="49"/>
                    </a:cubicBezTo>
                    <a:cubicBezTo>
                      <a:pt x="92" y="56"/>
                      <a:pt x="85" y="64"/>
                      <a:pt x="77" y="71"/>
                    </a:cubicBezTo>
                    <a:cubicBezTo>
                      <a:pt x="71" y="76"/>
                      <a:pt x="66" y="82"/>
                      <a:pt x="57" y="84"/>
                    </a:cubicBezTo>
                    <a:cubicBezTo>
                      <a:pt x="57" y="85"/>
                      <a:pt x="56" y="85"/>
                      <a:pt x="56" y="86"/>
                    </a:cubicBezTo>
                    <a:cubicBezTo>
                      <a:pt x="54" y="88"/>
                      <a:pt x="52" y="90"/>
                      <a:pt x="50" y="91"/>
                    </a:cubicBezTo>
                    <a:cubicBezTo>
                      <a:pt x="44" y="95"/>
                      <a:pt x="38" y="98"/>
                      <a:pt x="32" y="102"/>
                    </a:cubicBezTo>
                    <a:close/>
                    <a:moveTo>
                      <a:pt x="40" y="92"/>
                    </a:moveTo>
                    <a:cubicBezTo>
                      <a:pt x="40" y="93"/>
                      <a:pt x="42" y="91"/>
                      <a:pt x="42" y="92"/>
                    </a:cubicBezTo>
                    <a:cubicBezTo>
                      <a:pt x="46" y="88"/>
                      <a:pt x="52" y="81"/>
                      <a:pt x="56" y="78"/>
                    </a:cubicBezTo>
                    <a:cubicBezTo>
                      <a:pt x="55" y="77"/>
                      <a:pt x="55" y="76"/>
                      <a:pt x="54" y="76"/>
                    </a:cubicBezTo>
                    <a:cubicBezTo>
                      <a:pt x="52" y="81"/>
                      <a:pt x="39" y="84"/>
                      <a:pt x="40" y="92"/>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58" name="Freeform 12"/>
              <p:cNvSpPr/>
              <p:nvPr/>
            </p:nvSpPr>
            <p:spPr bwMode="auto">
              <a:xfrm>
                <a:off x="4334434" y="5238092"/>
                <a:ext cx="95726" cy="160000"/>
              </a:xfrm>
              <a:custGeom>
                <a:avLst/>
                <a:gdLst>
                  <a:gd name="T0" fmla="*/ 32 w 59"/>
                  <a:gd name="T1" fmla="*/ 29 h 98"/>
                  <a:gd name="T2" fmla="*/ 40 w 59"/>
                  <a:gd name="T3" fmla="*/ 18 h 98"/>
                  <a:gd name="T4" fmla="*/ 54 w 59"/>
                  <a:gd name="T5" fmla="*/ 4 h 98"/>
                  <a:gd name="T6" fmla="*/ 57 w 59"/>
                  <a:gd name="T7" fmla="*/ 1 h 98"/>
                  <a:gd name="T8" fmla="*/ 57 w 59"/>
                  <a:gd name="T9" fmla="*/ 4 h 98"/>
                  <a:gd name="T10" fmla="*/ 49 w 59"/>
                  <a:gd name="T11" fmla="*/ 10 h 98"/>
                  <a:gd name="T12" fmla="*/ 39 w 59"/>
                  <a:gd name="T13" fmla="*/ 33 h 98"/>
                  <a:gd name="T14" fmla="*/ 36 w 59"/>
                  <a:gd name="T15" fmla="*/ 52 h 98"/>
                  <a:gd name="T16" fmla="*/ 38 w 59"/>
                  <a:gd name="T17" fmla="*/ 59 h 98"/>
                  <a:gd name="T18" fmla="*/ 38 w 59"/>
                  <a:gd name="T19" fmla="*/ 61 h 98"/>
                  <a:gd name="T20" fmla="*/ 39 w 59"/>
                  <a:gd name="T21" fmla="*/ 77 h 98"/>
                  <a:gd name="T22" fmla="*/ 29 w 59"/>
                  <a:gd name="T23" fmla="*/ 95 h 98"/>
                  <a:gd name="T24" fmla="*/ 18 w 59"/>
                  <a:gd name="T25" fmla="*/ 94 h 98"/>
                  <a:gd name="T26" fmla="*/ 3 w 59"/>
                  <a:gd name="T27" fmla="*/ 67 h 98"/>
                  <a:gd name="T28" fmla="*/ 3 w 59"/>
                  <a:gd name="T29" fmla="*/ 17 h 98"/>
                  <a:gd name="T30" fmla="*/ 10 w 59"/>
                  <a:gd name="T31" fmla="*/ 9 h 98"/>
                  <a:gd name="T32" fmla="*/ 25 w 59"/>
                  <a:gd name="T33" fmla="*/ 13 h 98"/>
                  <a:gd name="T34" fmla="*/ 32 w 59"/>
                  <a:gd name="T35"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98">
                    <a:moveTo>
                      <a:pt x="32" y="29"/>
                    </a:moveTo>
                    <a:cubicBezTo>
                      <a:pt x="35" y="25"/>
                      <a:pt x="37" y="21"/>
                      <a:pt x="40" y="18"/>
                    </a:cubicBezTo>
                    <a:cubicBezTo>
                      <a:pt x="42" y="16"/>
                      <a:pt x="50" y="8"/>
                      <a:pt x="54" y="4"/>
                    </a:cubicBezTo>
                    <a:cubicBezTo>
                      <a:pt x="55" y="3"/>
                      <a:pt x="57" y="1"/>
                      <a:pt x="57" y="1"/>
                    </a:cubicBezTo>
                    <a:cubicBezTo>
                      <a:pt x="58" y="0"/>
                      <a:pt x="59" y="2"/>
                      <a:pt x="57" y="4"/>
                    </a:cubicBezTo>
                    <a:cubicBezTo>
                      <a:pt x="54" y="7"/>
                      <a:pt x="49" y="9"/>
                      <a:pt x="49" y="10"/>
                    </a:cubicBezTo>
                    <a:cubicBezTo>
                      <a:pt x="44" y="15"/>
                      <a:pt x="39" y="26"/>
                      <a:pt x="39" y="33"/>
                    </a:cubicBezTo>
                    <a:cubicBezTo>
                      <a:pt x="39" y="39"/>
                      <a:pt x="37" y="46"/>
                      <a:pt x="36" y="52"/>
                    </a:cubicBezTo>
                    <a:cubicBezTo>
                      <a:pt x="35" y="55"/>
                      <a:pt x="34" y="58"/>
                      <a:pt x="38" y="59"/>
                    </a:cubicBezTo>
                    <a:cubicBezTo>
                      <a:pt x="38" y="60"/>
                      <a:pt x="38" y="61"/>
                      <a:pt x="38" y="61"/>
                    </a:cubicBezTo>
                    <a:cubicBezTo>
                      <a:pt x="39" y="67"/>
                      <a:pt x="39" y="72"/>
                      <a:pt x="39" y="77"/>
                    </a:cubicBezTo>
                    <a:cubicBezTo>
                      <a:pt x="40" y="86"/>
                      <a:pt x="34" y="91"/>
                      <a:pt x="29" y="95"/>
                    </a:cubicBezTo>
                    <a:cubicBezTo>
                      <a:pt x="25" y="98"/>
                      <a:pt x="21" y="97"/>
                      <a:pt x="18" y="94"/>
                    </a:cubicBezTo>
                    <a:cubicBezTo>
                      <a:pt x="10" y="87"/>
                      <a:pt x="4" y="78"/>
                      <a:pt x="3" y="67"/>
                    </a:cubicBezTo>
                    <a:cubicBezTo>
                      <a:pt x="1" y="50"/>
                      <a:pt x="0" y="34"/>
                      <a:pt x="3" y="17"/>
                    </a:cubicBezTo>
                    <a:cubicBezTo>
                      <a:pt x="4" y="13"/>
                      <a:pt x="5" y="10"/>
                      <a:pt x="10" y="9"/>
                    </a:cubicBezTo>
                    <a:cubicBezTo>
                      <a:pt x="16" y="7"/>
                      <a:pt x="22" y="7"/>
                      <a:pt x="25" y="13"/>
                    </a:cubicBezTo>
                    <a:cubicBezTo>
                      <a:pt x="27" y="18"/>
                      <a:pt x="29" y="23"/>
                      <a:pt x="32" y="29"/>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59" name="Freeform 14"/>
              <p:cNvSpPr/>
              <p:nvPr/>
            </p:nvSpPr>
            <p:spPr bwMode="auto">
              <a:xfrm>
                <a:off x="4406913" y="5326297"/>
                <a:ext cx="45812" cy="35556"/>
              </a:xfrm>
              <a:custGeom>
                <a:avLst/>
                <a:gdLst>
                  <a:gd name="T0" fmla="*/ 28 w 28"/>
                  <a:gd name="T1" fmla="*/ 0 h 22"/>
                  <a:gd name="T2" fmla="*/ 0 w 28"/>
                  <a:gd name="T3" fmla="*/ 22 h 22"/>
                  <a:gd name="T4" fmla="*/ 28 w 28"/>
                  <a:gd name="T5" fmla="*/ 0 h 22"/>
                </a:gdLst>
                <a:ahLst/>
                <a:cxnLst>
                  <a:cxn ang="0">
                    <a:pos x="T0" y="T1"/>
                  </a:cxn>
                  <a:cxn ang="0">
                    <a:pos x="T2" y="T3"/>
                  </a:cxn>
                  <a:cxn ang="0">
                    <a:pos x="T4" y="T5"/>
                  </a:cxn>
                </a:cxnLst>
                <a:rect l="0" t="0" r="r" b="b"/>
                <a:pathLst>
                  <a:path w="28" h="22">
                    <a:moveTo>
                      <a:pt x="28" y="0"/>
                    </a:moveTo>
                    <a:cubicBezTo>
                      <a:pt x="27" y="6"/>
                      <a:pt x="19" y="8"/>
                      <a:pt x="0" y="22"/>
                    </a:cubicBezTo>
                    <a:cubicBezTo>
                      <a:pt x="20" y="5"/>
                      <a:pt x="23" y="1"/>
                      <a:pt x="28" y="0"/>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60" name="Freeform 15"/>
              <p:cNvSpPr/>
              <p:nvPr/>
            </p:nvSpPr>
            <p:spPr bwMode="auto">
              <a:xfrm>
                <a:off x="4257853" y="5331083"/>
                <a:ext cx="410940" cy="220171"/>
              </a:xfrm>
              <a:custGeom>
                <a:avLst/>
                <a:gdLst>
                  <a:gd name="T0" fmla="*/ 246 w 253"/>
                  <a:gd name="T1" fmla="*/ 17 h 135"/>
                  <a:gd name="T2" fmla="*/ 224 w 253"/>
                  <a:gd name="T3" fmla="*/ 4 h 135"/>
                  <a:gd name="T4" fmla="*/ 170 w 253"/>
                  <a:gd name="T5" fmla="*/ 7 h 135"/>
                  <a:gd name="T6" fmla="*/ 125 w 253"/>
                  <a:gd name="T7" fmla="*/ 23 h 135"/>
                  <a:gd name="T8" fmla="*/ 72 w 253"/>
                  <a:gd name="T9" fmla="*/ 50 h 135"/>
                  <a:gd name="T10" fmla="*/ 40 w 253"/>
                  <a:gd name="T11" fmla="*/ 71 h 135"/>
                  <a:gd name="T12" fmla="*/ 37 w 253"/>
                  <a:gd name="T13" fmla="*/ 73 h 135"/>
                  <a:gd name="T14" fmla="*/ 38 w 253"/>
                  <a:gd name="T15" fmla="*/ 40 h 135"/>
                  <a:gd name="T16" fmla="*/ 25 w 253"/>
                  <a:gd name="T17" fmla="*/ 50 h 135"/>
                  <a:gd name="T18" fmla="*/ 16 w 253"/>
                  <a:gd name="T19" fmla="*/ 66 h 135"/>
                  <a:gd name="T20" fmla="*/ 1 w 253"/>
                  <a:gd name="T21" fmla="*/ 112 h 135"/>
                  <a:gd name="T22" fmla="*/ 7 w 253"/>
                  <a:gd name="T23" fmla="*/ 131 h 135"/>
                  <a:gd name="T24" fmla="*/ 15 w 253"/>
                  <a:gd name="T25" fmla="*/ 134 h 135"/>
                  <a:gd name="T26" fmla="*/ 29 w 253"/>
                  <a:gd name="T27" fmla="*/ 123 h 135"/>
                  <a:gd name="T28" fmla="*/ 32 w 253"/>
                  <a:gd name="T29" fmla="*/ 91 h 135"/>
                  <a:gd name="T30" fmla="*/ 50 w 253"/>
                  <a:gd name="T31" fmla="*/ 76 h 135"/>
                  <a:gd name="T32" fmla="*/ 84 w 253"/>
                  <a:gd name="T33" fmla="*/ 67 h 135"/>
                  <a:gd name="T34" fmla="*/ 122 w 253"/>
                  <a:gd name="T35" fmla="*/ 46 h 135"/>
                  <a:gd name="T36" fmla="*/ 146 w 253"/>
                  <a:gd name="T37" fmla="*/ 35 h 135"/>
                  <a:gd name="T38" fmla="*/ 179 w 253"/>
                  <a:gd name="T39" fmla="*/ 25 h 135"/>
                  <a:gd name="T40" fmla="*/ 182 w 253"/>
                  <a:gd name="T41" fmla="*/ 23 h 135"/>
                  <a:gd name="T42" fmla="*/ 184 w 253"/>
                  <a:gd name="T43" fmla="*/ 20 h 135"/>
                  <a:gd name="T44" fmla="*/ 191 w 253"/>
                  <a:gd name="T45" fmla="*/ 23 h 135"/>
                  <a:gd name="T46" fmla="*/ 212 w 253"/>
                  <a:gd name="T47" fmla="*/ 23 h 135"/>
                  <a:gd name="T48" fmla="*/ 216 w 253"/>
                  <a:gd name="T49" fmla="*/ 29 h 135"/>
                  <a:gd name="T50" fmla="*/ 203 w 253"/>
                  <a:gd name="T51" fmla="*/ 46 h 135"/>
                  <a:gd name="T52" fmla="*/ 186 w 253"/>
                  <a:gd name="T53" fmla="*/ 58 h 135"/>
                  <a:gd name="T54" fmla="*/ 203 w 253"/>
                  <a:gd name="T55" fmla="*/ 53 h 135"/>
                  <a:gd name="T56" fmla="*/ 202 w 253"/>
                  <a:gd name="T57" fmla="*/ 56 h 135"/>
                  <a:gd name="T58" fmla="*/ 210 w 253"/>
                  <a:gd name="T59" fmla="*/ 52 h 135"/>
                  <a:gd name="T60" fmla="*/ 219 w 253"/>
                  <a:gd name="T61" fmla="*/ 46 h 135"/>
                  <a:gd name="T62" fmla="*/ 223 w 253"/>
                  <a:gd name="T63" fmla="*/ 47 h 135"/>
                  <a:gd name="T64" fmla="*/ 233 w 253"/>
                  <a:gd name="T65" fmla="*/ 45 h 135"/>
                  <a:gd name="T66" fmla="*/ 231 w 253"/>
                  <a:gd name="T67" fmla="*/ 46 h 135"/>
                  <a:gd name="T68" fmla="*/ 226 w 253"/>
                  <a:gd name="T69" fmla="*/ 50 h 135"/>
                  <a:gd name="T70" fmla="*/ 223 w 253"/>
                  <a:gd name="T71" fmla="*/ 50 h 135"/>
                  <a:gd name="T72" fmla="*/ 222 w 253"/>
                  <a:gd name="T73" fmla="*/ 51 h 135"/>
                  <a:gd name="T74" fmla="*/ 222 w 253"/>
                  <a:gd name="T75" fmla="*/ 54 h 135"/>
                  <a:gd name="T76" fmla="*/ 225 w 253"/>
                  <a:gd name="T77" fmla="*/ 53 h 135"/>
                  <a:gd name="T78" fmla="*/ 236 w 253"/>
                  <a:gd name="T79" fmla="*/ 46 h 135"/>
                  <a:gd name="T80" fmla="*/ 235 w 253"/>
                  <a:gd name="T81" fmla="*/ 47 h 135"/>
                  <a:gd name="T82" fmla="*/ 240 w 253"/>
                  <a:gd name="T83" fmla="*/ 45 h 135"/>
                  <a:gd name="T84" fmla="*/ 246 w 253"/>
                  <a:gd name="T85" fmla="*/ 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3" h="135">
                    <a:moveTo>
                      <a:pt x="246" y="17"/>
                    </a:moveTo>
                    <a:cubicBezTo>
                      <a:pt x="241" y="8"/>
                      <a:pt x="233" y="5"/>
                      <a:pt x="224" y="4"/>
                    </a:cubicBezTo>
                    <a:cubicBezTo>
                      <a:pt x="205" y="0"/>
                      <a:pt x="187" y="2"/>
                      <a:pt x="170" y="7"/>
                    </a:cubicBezTo>
                    <a:cubicBezTo>
                      <a:pt x="155" y="11"/>
                      <a:pt x="139" y="17"/>
                      <a:pt x="125" y="23"/>
                    </a:cubicBezTo>
                    <a:cubicBezTo>
                      <a:pt x="107" y="31"/>
                      <a:pt x="90" y="41"/>
                      <a:pt x="72" y="50"/>
                    </a:cubicBezTo>
                    <a:cubicBezTo>
                      <a:pt x="61" y="56"/>
                      <a:pt x="49" y="62"/>
                      <a:pt x="40" y="71"/>
                    </a:cubicBezTo>
                    <a:cubicBezTo>
                      <a:pt x="39" y="72"/>
                      <a:pt x="38" y="72"/>
                      <a:pt x="37" y="73"/>
                    </a:cubicBezTo>
                    <a:cubicBezTo>
                      <a:pt x="38" y="61"/>
                      <a:pt x="43" y="51"/>
                      <a:pt x="38" y="40"/>
                    </a:cubicBezTo>
                    <a:cubicBezTo>
                      <a:pt x="32" y="42"/>
                      <a:pt x="28" y="45"/>
                      <a:pt x="25" y="50"/>
                    </a:cubicBezTo>
                    <a:cubicBezTo>
                      <a:pt x="22" y="55"/>
                      <a:pt x="19" y="60"/>
                      <a:pt x="16" y="66"/>
                    </a:cubicBezTo>
                    <a:cubicBezTo>
                      <a:pt x="9" y="80"/>
                      <a:pt x="3" y="95"/>
                      <a:pt x="1" y="112"/>
                    </a:cubicBezTo>
                    <a:cubicBezTo>
                      <a:pt x="0" y="119"/>
                      <a:pt x="0" y="126"/>
                      <a:pt x="7" y="131"/>
                    </a:cubicBezTo>
                    <a:cubicBezTo>
                      <a:pt x="9" y="133"/>
                      <a:pt x="12" y="133"/>
                      <a:pt x="15" y="134"/>
                    </a:cubicBezTo>
                    <a:cubicBezTo>
                      <a:pt x="26" y="135"/>
                      <a:pt x="29" y="132"/>
                      <a:pt x="29" y="123"/>
                    </a:cubicBezTo>
                    <a:cubicBezTo>
                      <a:pt x="29" y="112"/>
                      <a:pt x="31" y="101"/>
                      <a:pt x="32" y="91"/>
                    </a:cubicBezTo>
                    <a:cubicBezTo>
                      <a:pt x="34" y="82"/>
                      <a:pt x="41" y="76"/>
                      <a:pt x="50" y="76"/>
                    </a:cubicBezTo>
                    <a:cubicBezTo>
                      <a:pt x="62" y="76"/>
                      <a:pt x="74" y="74"/>
                      <a:pt x="84" y="67"/>
                    </a:cubicBezTo>
                    <a:cubicBezTo>
                      <a:pt x="96" y="60"/>
                      <a:pt x="109" y="53"/>
                      <a:pt x="122" y="46"/>
                    </a:cubicBezTo>
                    <a:cubicBezTo>
                      <a:pt x="130" y="42"/>
                      <a:pt x="138" y="38"/>
                      <a:pt x="146" y="35"/>
                    </a:cubicBezTo>
                    <a:cubicBezTo>
                      <a:pt x="157" y="31"/>
                      <a:pt x="168" y="29"/>
                      <a:pt x="179" y="25"/>
                    </a:cubicBezTo>
                    <a:cubicBezTo>
                      <a:pt x="180" y="25"/>
                      <a:pt x="181" y="24"/>
                      <a:pt x="182" y="23"/>
                    </a:cubicBezTo>
                    <a:cubicBezTo>
                      <a:pt x="182" y="22"/>
                      <a:pt x="183" y="21"/>
                      <a:pt x="184" y="20"/>
                    </a:cubicBezTo>
                    <a:cubicBezTo>
                      <a:pt x="185" y="25"/>
                      <a:pt x="188" y="23"/>
                      <a:pt x="191" y="23"/>
                    </a:cubicBezTo>
                    <a:cubicBezTo>
                      <a:pt x="198" y="23"/>
                      <a:pt x="205" y="23"/>
                      <a:pt x="212" y="23"/>
                    </a:cubicBezTo>
                    <a:cubicBezTo>
                      <a:pt x="217" y="23"/>
                      <a:pt x="217" y="24"/>
                      <a:pt x="216" y="29"/>
                    </a:cubicBezTo>
                    <a:cubicBezTo>
                      <a:pt x="214" y="36"/>
                      <a:pt x="209" y="41"/>
                      <a:pt x="203" y="46"/>
                    </a:cubicBezTo>
                    <a:cubicBezTo>
                      <a:pt x="200" y="49"/>
                      <a:pt x="196" y="53"/>
                      <a:pt x="186" y="58"/>
                    </a:cubicBezTo>
                    <a:cubicBezTo>
                      <a:pt x="190" y="58"/>
                      <a:pt x="202" y="48"/>
                      <a:pt x="203" y="53"/>
                    </a:cubicBezTo>
                    <a:cubicBezTo>
                      <a:pt x="204" y="53"/>
                      <a:pt x="197" y="56"/>
                      <a:pt x="202" y="56"/>
                    </a:cubicBezTo>
                    <a:cubicBezTo>
                      <a:pt x="205" y="55"/>
                      <a:pt x="207" y="53"/>
                      <a:pt x="210" y="52"/>
                    </a:cubicBezTo>
                    <a:cubicBezTo>
                      <a:pt x="213" y="50"/>
                      <a:pt x="216" y="47"/>
                      <a:pt x="219" y="46"/>
                    </a:cubicBezTo>
                    <a:cubicBezTo>
                      <a:pt x="221" y="45"/>
                      <a:pt x="222" y="48"/>
                      <a:pt x="223" y="47"/>
                    </a:cubicBezTo>
                    <a:cubicBezTo>
                      <a:pt x="226" y="45"/>
                      <a:pt x="228" y="39"/>
                      <a:pt x="233" y="45"/>
                    </a:cubicBezTo>
                    <a:cubicBezTo>
                      <a:pt x="233" y="44"/>
                      <a:pt x="232" y="46"/>
                      <a:pt x="231" y="46"/>
                    </a:cubicBezTo>
                    <a:cubicBezTo>
                      <a:pt x="231" y="47"/>
                      <a:pt x="227" y="50"/>
                      <a:pt x="226" y="50"/>
                    </a:cubicBezTo>
                    <a:cubicBezTo>
                      <a:pt x="226" y="50"/>
                      <a:pt x="223" y="50"/>
                      <a:pt x="223" y="50"/>
                    </a:cubicBezTo>
                    <a:cubicBezTo>
                      <a:pt x="223" y="49"/>
                      <a:pt x="222" y="51"/>
                      <a:pt x="222" y="51"/>
                    </a:cubicBezTo>
                    <a:cubicBezTo>
                      <a:pt x="222" y="51"/>
                      <a:pt x="221" y="53"/>
                      <a:pt x="222" y="54"/>
                    </a:cubicBezTo>
                    <a:cubicBezTo>
                      <a:pt x="223" y="54"/>
                      <a:pt x="223" y="54"/>
                      <a:pt x="225" y="53"/>
                    </a:cubicBezTo>
                    <a:cubicBezTo>
                      <a:pt x="236" y="46"/>
                      <a:pt x="236" y="46"/>
                      <a:pt x="236" y="46"/>
                    </a:cubicBezTo>
                    <a:cubicBezTo>
                      <a:pt x="236" y="46"/>
                      <a:pt x="235" y="47"/>
                      <a:pt x="235" y="47"/>
                    </a:cubicBezTo>
                    <a:cubicBezTo>
                      <a:pt x="238" y="46"/>
                      <a:pt x="240" y="46"/>
                      <a:pt x="240" y="45"/>
                    </a:cubicBezTo>
                    <a:cubicBezTo>
                      <a:pt x="248" y="40"/>
                      <a:pt x="253" y="27"/>
                      <a:pt x="246" y="17"/>
                    </a:cubicBezTo>
                    <a:close/>
                  </a:path>
                </a:pathLst>
              </a:custGeom>
              <a:solidFill>
                <a:srgbClr val="00447D"/>
              </a:solidFill>
              <a:ln>
                <a:noFill/>
              </a:ln>
            </p:spPr>
            <p:txBody>
              <a:bodyPr anchor="t" anchorCtr="0" bIns="45720" compatLnSpc="1" lIns="91440" numCol="1" rIns="91440" tIns="45720" vert="horz" wrap="square"/>
              <a:p>
                <a:endParaRPr lang="en-US"/>
              </a:p>
            </p:txBody>
          </p:sp>
        </p:grpSp>
        <p:sp>
          <p:nvSpPr>
            <p:cNvPr id="1049561" name="Freeform 16"/>
            <p:cNvSpPr>
              <a:spLocks noEditPoints="1"/>
            </p:cNvSpPr>
            <p:nvPr/>
          </p:nvSpPr>
          <p:spPr bwMode="auto">
            <a:xfrm>
              <a:off x="1398368" y="5051425"/>
              <a:ext cx="862222" cy="1102222"/>
            </a:xfrm>
            <a:custGeom>
              <a:avLst/>
              <a:gdLst>
                <a:gd name="T0" fmla="*/ 530 w 531"/>
                <a:gd name="T1" fmla="*/ 263 h 677"/>
                <a:gd name="T2" fmla="*/ 268 w 531"/>
                <a:gd name="T3" fmla="*/ 2 h 677"/>
                <a:gd name="T4" fmla="*/ 0 w 531"/>
                <a:gd name="T5" fmla="*/ 263 h 677"/>
                <a:gd name="T6" fmla="*/ 0 w 531"/>
                <a:gd name="T7" fmla="*/ 402 h 677"/>
                <a:gd name="T8" fmla="*/ 271 w 531"/>
                <a:gd name="T9" fmla="*/ 674 h 677"/>
                <a:gd name="T10" fmla="*/ 530 w 531"/>
                <a:gd name="T11" fmla="*/ 406 h 677"/>
                <a:gd name="T12" fmla="*/ 530 w 531"/>
                <a:gd name="T13" fmla="*/ 263 h 677"/>
                <a:gd name="T14" fmla="*/ 517 w 531"/>
                <a:gd name="T15" fmla="*/ 406 h 677"/>
                <a:gd name="T16" fmla="*/ 285 w 531"/>
                <a:gd name="T17" fmla="*/ 660 h 677"/>
                <a:gd name="T18" fmla="*/ 285 w 531"/>
                <a:gd name="T19" fmla="*/ 660 h 677"/>
                <a:gd name="T20" fmla="*/ 278 w 531"/>
                <a:gd name="T21" fmla="*/ 661 h 677"/>
                <a:gd name="T22" fmla="*/ 271 w 531"/>
                <a:gd name="T23" fmla="*/ 661 h 677"/>
                <a:gd name="T24" fmla="*/ 265 w 531"/>
                <a:gd name="T25" fmla="*/ 661 h 677"/>
                <a:gd name="T26" fmla="*/ 258 w 531"/>
                <a:gd name="T27" fmla="*/ 661 h 677"/>
                <a:gd name="T28" fmla="*/ 252 w 531"/>
                <a:gd name="T29" fmla="*/ 661 h 677"/>
                <a:gd name="T30" fmla="*/ 245 w 531"/>
                <a:gd name="T31" fmla="*/ 660 h 677"/>
                <a:gd name="T32" fmla="*/ 238 w 531"/>
                <a:gd name="T33" fmla="*/ 660 h 677"/>
                <a:gd name="T34" fmla="*/ 232 w 531"/>
                <a:gd name="T35" fmla="*/ 659 h 677"/>
                <a:gd name="T36" fmla="*/ 226 w 531"/>
                <a:gd name="T37" fmla="*/ 658 h 677"/>
                <a:gd name="T38" fmla="*/ 13 w 531"/>
                <a:gd name="T39" fmla="*/ 406 h 677"/>
                <a:gd name="T40" fmla="*/ 13 w 531"/>
                <a:gd name="T41" fmla="*/ 263 h 677"/>
                <a:gd name="T42" fmla="*/ 13 w 531"/>
                <a:gd name="T43" fmla="*/ 257 h 677"/>
                <a:gd name="T44" fmla="*/ 13 w 531"/>
                <a:gd name="T45" fmla="*/ 257 h 677"/>
                <a:gd name="T46" fmla="*/ 13 w 531"/>
                <a:gd name="T47" fmla="*/ 250 h 677"/>
                <a:gd name="T48" fmla="*/ 14 w 531"/>
                <a:gd name="T49" fmla="*/ 244 h 677"/>
                <a:gd name="T50" fmla="*/ 15 w 531"/>
                <a:gd name="T51" fmla="*/ 237 h 677"/>
                <a:gd name="T52" fmla="*/ 232 w 531"/>
                <a:gd name="T53" fmla="*/ 17 h 677"/>
                <a:gd name="T54" fmla="*/ 238 w 531"/>
                <a:gd name="T55" fmla="*/ 16 h 677"/>
                <a:gd name="T56" fmla="*/ 245 w 531"/>
                <a:gd name="T57" fmla="*/ 16 h 677"/>
                <a:gd name="T58" fmla="*/ 252 w 531"/>
                <a:gd name="T59" fmla="*/ 15 h 677"/>
                <a:gd name="T60" fmla="*/ 258 w 531"/>
                <a:gd name="T61" fmla="*/ 15 h 677"/>
                <a:gd name="T62" fmla="*/ 265 w 531"/>
                <a:gd name="T63" fmla="*/ 15 h 677"/>
                <a:gd name="T64" fmla="*/ 271 w 531"/>
                <a:gd name="T65" fmla="*/ 15 h 677"/>
                <a:gd name="T66" fmla="*/ 278 w 531"/>
                <a:gd name="T67" fmla="*/ 15 h 677"/>
                <a:gd name="T68" fmla="*/ 285 w 531"/>
                <a:gd name="T69" fmla="*/ 16 h 677"/>
                <a:gd name="T70" fmla="*/ 285 w 531"/>
                <a:gd name="T71" fmla="*/ 16 h 677"/>
                <a:gd name="T72" fmla="*/ 291 w 531"/>
                <a:gd name="T73" fmla="*/ 16 h 677"/>
                <a:gd name="T74" fmla="*/ 515 w 531"/>
                <a:gd name="T75" fmla="*/ 237 h 677"/>
                <a:gd name="T76" fmla="*/ 516 w 531"/>
                <a:gd name="T77" fmla="*/ 244 h 677"/>
                <a:gd name="T78" fmla="*/ 516 w 531"/>
                <a:gd name="T79" fmla="*/ 250 h 677"/>
                <a:gd name="T80" fmla="*/ 517 w 531"/>
                <a:gd name="T81" fmla="*/ 257 h 677"/>
                <a:gd name="T82" fmla="*/ 517 w 531"/>
                <a:gd name="T83" fmla="*/ 257 h 677"/>
                <a:gd name="T84" fmla="*/ 517 w 531"/>
                <a:gd name="T85" fmla="*/ 263 h 677"/>
                <a:gd name="T86" fmla="*/ 517 w 531"/>
                <a:gd name="T87" fmla="*/ 406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1" h="677">
                  <a:moveTo>
                    <a:pt x="530" y="263"/>
                  </a:moveTo>
                  <a:cubicBezTo>
                    <a:pt x="526" y="120"/>
                    <a:pt x="412" y="4"/>
                    <a:pt x="268" y="2"/>
                  </a:cubicBezTo>
                  <a:cubicBezTo>
                    <a:pt x="121" y="0"/>
                    <a:pt x="4" y="117"/>
                    <a:pt x="0" y="263"/>
                  </a:cubicBezTo>
                  <a:cubicBezTo>
                    <a:pt x="0" y="402"/>
                    <a:pt x="0" y="402"/>
                    <a:pt x="0" y="402"/>
                  </a:cubicBezTo>
                  <a:cubicBezTo>
                    <a:pt x="5" y="555"/>
                    <a:pt x="113" y="677"/>
                    <a:pt x="271" y="674"/>
                  </a:cubicBezTo>
                  <a:cubicBezTo>
                    <a:pt x="419" y="671"/>
                    <a:pt x="526" y="551"/>
                    <a:pt x="530" y="406"/>
                  </a:cubicBezTo>
                  <a:cubicBezTo>
                    <a:pt x="530" y="359"/>
                    <a:pt x="531" y="311"/>
                    <a:pt x="530" y="263"/>
                  </a:cubicBezTo>
                  <a:close/>
                  <a:moveTo>
                    <a:pt x="517" y="406"/>
                  </a:moveTo>
                  <a:cubicBezTo>
                    <a:pt x="517" y="541"/>
                    <a:pt x="415" y="651"/>
                    <a:pt x="285" y="660"/>
                  </a:cubicBezTo>
                  <a:cubicBezTo>
                    <a:pt x="285" y="660"/>
                    <a:pt x="285" y="660"/>
                    <a:pt x="285" y="660"/>
                  </a:cubicBezTo>
                  <a:cubicBezTo>
                    <a:pt x="282" y="661"/>
                    <a:pt x="280" y="661"/>
                    <a:pt x="278" y="661"/>
                  </a:cubicBezTo>
                  <a:cubicBezTo>
                    <a:pt x="276" y="661"/>
                    <a:pt x="274" y="661"/>
                    <a:pt x="271" y="661"/>
                  </a:cubicBezTo>
                  <a:cubicBezTo>
                    <a:pt x="269" y="661"/>
                    <a:pt x="267" y="661"/>
                    <a:pt x="265" y="661"/>
                  </a:cubicBezTo>
                  <a:cubicBezTo>
                    <a:pt x="263" y="661"/>
                    <a:pt x="260" y="661"/>
                    <a:pt x="258" y="661"/>
                  </a:cubicBezTo>
                  <a:cubicBezTo>
                    <a:pt x="256" y="661"/>
                    <a:pt x="254" y="661"/>
                    <a:pt x="252" y="661"/>
                  </a:cubicBezTo>
                  <a:cubicBezTo>
                    <a:pt x="249" y="661"/>
                    <a:pt x="247" y="661"/>
                    <a:pt x="245" y="660"/>
                  </a:cubicBezTo>
                  <a:cubicBezTo>
                    <a:pt x="243" y="660"/>
                    <a:pt x="241" y="660"/>
                    <a:pt x="238" y="660"/>
                  </a:cubicBezTo>
                  <a:cubicBezTo>
                    <a:pt x="236" y="660"/>
                    <a:pt x="234" y="659"/>
                    <a:pt x="232" y="659"/>
                  </a:cubicBezTo>
                  <a:cubicBezTo>
                    <a:pt x="230" y="659"/>
                    <a:pt x="228" y="659"/>
                    <a:pt x="226" y="658"/>
                  </a:cubicBezTo>
                  <a:cubicBezTo>
                    <a:pt x="101" y="639"/>
                    <a:pt x="13" y="531"/>
                    <a:pt x="13" y="406"/>
                  </a:cubicBezTo>
                  <a:cubicBezTo>
                    <a:pt x="13" y="359"/>
                    <a:pt x="12" y="311"/>
                    <a:pt x="13" y="263"/>
                  </a:cubicBezTo>
                  <a:cubicBezTo>
                    <a:pt x="13" y="261"/>
                    <a:pt x="13" y="259"/>
                    <a:pt x="13" y="257"/>
                  </a:cubicBezTo>
                  <a:cubicBezTo>
                    <a:pt x="13" y="257"/>
                    <a:pt x="13" y="257"/>
                    <a:pt x="13" y="257"/>
                  </a:cubicBezTo>
                  <a:cubicBezTo>
                    <a:pt x="13" y="255"/>
                    <a:pt x="13" y="252"/>
                    <a:pt x="13" y="250"/>
                  </a:cubicBezTo>
                  <a:cubicBezTo>
                    <a:pt x="14" y="248"/>
                    <a:pt x="14" y="246"/>
                    <a:pt x="14" y="244"/>
                  </a:cubicBezTo>
                  <a:cubicBezTo>
                    <a:pt x="14" y="242"/>
                    <a:pt x="14" y="240"/>
                    <a:pt x="15" y="237"/>
                  </a:cubicBezTo>
                  <a:cubicBezTo>
                    <a:pt x="29" y="123"/>
                    <a:pt x="118" y="31"/>
                    <a:pt x="232" y="17"/>
                  </a:cubicBezTo>
                  <a:cubicBezTo>
                    <a:pt x="234" y="17"/>
                    <a:pt x="236" y="16"/>
                    <a:pt x="238" y="16"/>
                  </a:cubicBezTo>
                  <a:cubicBezTo>
                    <a:pt x="241" y="16"/>
                    <a:pt x="243" y="16"/>
                    <a:pt x="245" y="16"/>
                  </a:cubicBezTo>
                  <a:cubicBezTo>
                    <a:pt x="247" y="15"/>
                    <a:pt x="249" y="15"/>
                    <a:pt x="252" y="15"/>
                  </a:cubicBezTo>
                  <a:cubicBezTo>
                    <a:pt x="254" y="15"/>
                    <a:pt x="256" y="15"/>
                    <a:pt x="258" y="15"/>
                  </a:cubicBezTo>
                  <a:cubicBezTo>
                    <a:pt x="260" y="15"/>
                    <a:pt x="263" y="15"/>
                    <a:pt x="265" y="15"/>
                  </a:cubicBezTo>
                  <a:cubicBezTo>
                    <a:pt x="267" y="15"/>
                    <a:pt x="269" y="15"/>
                    <a:pt x="271" y="15"/>
                  </a:cubicBezTo>
                  <a:cubicBezTo>
                    <a:pt x="274" y="15"/>
                    <a:pt x="276" y="15"/>
                    <a:pt x="278" y="15"/>
                  </a:cubicBezTo>
                  <a:cubicBezTo>
                    <a:pt x="280" y="15"/>
                    <a:pt x="282" y="15"/>
                    <a:pt x="285" y="16"/>
                  </a:cubicBezTo>
                  <a:cubicBezTo>
                    <a:pt x="285" y="16"/>
                    <a:pt x="285" y="16"/>
                    <a:pt x="285" y="16"/>
                  </a:cubicBezTo>
                  <a:cubicBezTo>
                    <a:pt x="287" y="16"/>
                    <a:pt x="289" y="16"/>
                    <a:pt x="291" y="16"/>
                  </a:cubicBezTo>
                  <a:cubicBezTo>
                    <a:pt x="407" y="28"/>
                    <a:pt x="500" y="120"/>
                    <a:pt x="515" y="237"/>
                  </a:cubicBezTo>
                  <a:cubicBezTo>
                    <a:pt x="515" y="240"/>
                    <a:pt x="515" y="242"/>
                    <a:pt x="516" y="244"/>
                  </a:cubicBezTo>
                  <a:cubicBezTo>
                    <a:pt x="516" y="246"/>
                    <a:pt x="516" y="248"/>
                    <a:pt x="516" y="250"/>
                  </a:cubicBezTo>
                  <a:cubicBezTo>
                    <a:pt x="516" y="252"/>
                    <a:pt x="516" y="255"/>
                    <a:pt x="517" y="257"/>
                  </a:cubicBezTo>
                  <a:cubicBezTo>
                    <a:pt x="517" y="257"/>
                    <a:pt x="517" y="257"/>
                    <a:pt x="517" y="257"/>
                  </a:cubicBezTo>
                  <a:cubicBezTo>
                    <a:pt x="517" y="259"/>
                    <a:pt x="517" y="261"/>
                    <a:pt x="517" y="263"/>
                  </a:cubicBezTo>
                  <a:cubicBezTo>
                    <a:pt x="518" y="311"/>
                    <a:pt x="517" y="359"/>
                    <a:pt x="517" y="406"/>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62" name="Freeform 17"/>
            <p:cNvSpPr>
              <a:spLocks noEditPoints="1"/>
            </p:cNvSpPr>
            <p:nvPr/>
          </p:nvSpPr>
          <p:spPr bwMode="auto">
            <a:xfrm>
              <a:off x="1523496" y="5210741"/>
              <a:ext cx="608547" cy="800684"/>
            </a:xfrm>
            <a:custGeom>
              <a:avLst/>
              <a:gdLst>
                <a:gd name="T0" fmla="*/ 375 w 375"/>
                <a:gd name="T1" fmla="*/ 293 h 492"/>
                <a:gd name="T2" fmla="*/ 375 w 375"/>
                <a:gd name="T3" fmla="*/ 187 h 492"/>
                <a:gd name="T4" fmla="*/ 188 w 375"/>
                <a:gd name="T5" fmla="*/ 0 h 492"/>
                <a:gd name="T6" fmla="*/ 0 w 375"/>
                <a:gd name="T7" fmla="*/ 187 h 492"/>
                <a:gd name="T8" fmla="*/ 0 w 375"/>
                <a:gd name="T9" fmla="*/ 293 h 492"/>
                <a:gd name="T10" fmla="*/ 188 w 375"/>
                <a:gd name="T11" fmla="*/ 492 h 492"/>
                <a:gd name="T12" fmla="*/ 375 w 375"/>
                <a:gd name="T13" fmla="*/ 293 h 492"/>
                <a:gd name="T14" fmla="*/ 101 w 375"/>
                <a:gd name="T15" fmla="*/ 44 h 492"/>
                <a:gd name="T16" fmla="*/ 183 w 375"/>
                <a:gd name="T17" fmla="*/ 94 h 492"/>
                <a:gd name="T18" fmla="*/ 153 w 375"/>
                <a:gd name="T19" fmla="*/ 264 h 492"/>
                <a:gd name="T20" fmla="*/ 101 w 375"/>
                <a:gd name="T21" fmla="*/ 294 h 492"/>
                <a:gd name="T22" fmla="*/ 101 w 375"/>
                <a:gd name="T23" fmla="*/ 44 h 492"/>
                <a:gd name="T24" fmla="*/ 133 w 375"/>
                <a:gd name="T25" fmla="*/ 311 h 492"/>
                <a:gd name="T26" fmla="*/ 167 w 375"/>
                <a:gd name="T27" fmla="*/ 304 h 492"/>
                <a:gd name="T28" fmla="*/ 167 w 375"/>
                <a:gd name="T29" fmla="*/ 167 h 492"/>
                <a:gd name="T30" fmla="*/ 293 w 375"/>
                <a:gd name="T31" fmla="*/ 51 h 492"/>
                <a:gd name="T32" fmla="*/ 293 w 375"/>
                <a:gd name="T33" fmla="*/ 133 h 492"/>
                <a:gd name="T34" fmla="*/ 275 w 375"/>
                <a:gd name="T35" fmla="*/ 144 h 492"/>
                <a:gd name="T36" fmla="*/ 275 w 375"/>
                <a:gd name="T37" fmla="*/ 286 h 492"/>
                <a:gd name="T38" fmla="*/ 248 w 375"/>
                <a:gd name="T39" fmla="*/ 364 h 492"/>
                <a:gd name="T40" fmla="*/ 141 w 375"/>
                <a:gd name="T41" fmla="*/ 377 h 492"/>
                <a:gd name="T42" fmla="*/ 95 w 375"/>
                <a:gd name="T43" fmla="*/ 327 h 492"/>
                <a:gd name="T44" fmla="*/ 133 w 375"/>
                <a:gd name="T45" fmla="*/ 311 h 492"/>
                <a:gd name="T46" fmla="*/ 30 w 375"/>
                <a:gd name="T47" fmla="*/ 286 h 492"/>
                <a:gd name="T48" fmla="*/ 30 w 375"/>
                <a:gd name="T49" fmla="*/ 194 h 492"/>
                <a:gd name="T50" fmla="*/ 30 w 375"/>
                <a:gd name="T51" fmla="*/ 121 h 492"/>
                <a:gd name="T52" fmla="*/ 82 w 375"/>
                <a:gd name="T53" fmla="*/ 148 h 492"/>
                <a:gd name="T54" fmla="*/ 82 w 375"/>
                <a:gd name="T55" fmla="*/ 204 h 492"/>
                <a:gd name="T56" fmla="*/ 82 w 375"/>
                <a:gd name="T57" fmla="*/ 276 h 492"/>
                <a:gd name="T58" fmla="*/ 188 w 375"/>
                <a:gd name="T59" fmla="*/ 411 h 492"/>
                <a:gd name="T60" fmla="*/ 293 w 375"/>
                <a:gd name="T61" fmla="*/ 276 h 492"/>
                <a:gd name="T62" fmla="*/ 293 w 375"/>
                <a:gd name="T63" fmla="*/ 204 h 492"/>
                <a:gd name="T64" fmla="*/ 293 w 375"/>
                <a:gd name="T65" fmla="*/ 153 h 492"/>
                <a:gd name="T66" fmla="*/ 346 w 375"/>
                <a:gd name="T67" fmla="*/ 123 h 492"/>
                <a:gd name="T68" fmla="*/ 346 w 375"/>
                <a:gd name="T69" fmla="*/ 194 h 492"/>
                <a:gd name="T70" fmla="*/ 346 w 375"/>
                <a:gd name="T71" fmla="*/ 286 h 492"/>
                <a:gd name="T72" fmla="*/ 188 w 375"/>
                <a:gd name="T73" fmla="*/ 459 h 492"/>
                <a:gd name="T74" fmla="*/ 188 w 375"/>
                <a:gd name="T75" fmla="*/ 459 h 492"/>
                <a:gd name="T76" fmla="*/ 30 w 375"/>
                <a:gd name="T77" fmla="*/ 28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5" h="492">
                  <a:moveTo>
                    <a:pt x="375" y="293"/>
                  </a:moveTo>
                  <a:cubicBezTo>
                    <a:pt x="375" y="187"/>
                    <a:pt x="375" y="187"/>
                    <a:pt x="375" y="187"/>
                  </a:cubicBezTo>
                  <a:cubicBezTo>
                    <a:pt x="375" y="78"/>
                    <a:pt x="292" y="0"/>
                    <a:pt x="188" y="0"/>
                  </a:cubicBezTo>
                  <a:cubicBezTo>
                    <a:pt x="84" y="0"/>
                    <a:pt x="0" y="78"/>
                    <a:pt x="0" y="187"/>
                  </a:cubicBezTo>
                  <a:cubicBezTo>
                    <a:pt x="0" y="293"/>
                    <a:pt x="0" y="293"/>
                    <a:pt x="0" y="293"/>
                  </a:cubicBezTo>
                  <a:cubicBezTo>
                    <a:pt x="0" y="402"/>
                    <a:pt x="84" y="492"/>
                    <a:pt x="188" y="492"/>
                  </a:cubicBezTo>
                  <a:cubicBezTo>
                    <a:pt x="292" y="492"/>
                    <a:pt x="375" y="402"/>
                    <a:pt x="375" y="293"/>
                  </a:cubicBezTo>
                  <a:close/>
                  <a:moveTo>
                    <a:pt x="101" y="44"/>
                  </a:moveTo>
                  <a:cubicBezTo>
                    <a:pt x="144" y="59"/>
                    <a:pt x="176" y="76"/>
                    <a:pt x="183" y="94"/>
                  </a:cubicBezTo>
                  <a:cubicBezTo>
                    <a:pt x="134" y="142"/>
                    <a:pt x="154" y="205"/>
                    <a:pt x="153" y="264"/>
                  </a:cubicBezTo>
                  <a:cubicBezTo>
                    <a:pt x="151" y="314"/>
                    <a:pt x="150" y="285"/>
                    <a:pt x="101" y="294"/>
                  </a:cubicBezTo>
                  <a:cubicBezTo>
                    <a:pt x="101" y="209"/>
                    <a:pt x="101" y="129"/>
                    <a:pt x="101" y="44"/>
                  </a:cubicBezTo>
                  <a:close/>
                  <a:moveTo>
                    <a:pt x="133" y="311"/>
                  </a:moveTo>
                  <a:cubicBezTo>
                    <a:pt x="143" y="313"/>
                    <a:pt x="163" y="321"/>
                    <a:pt x="167" y="304"/>
                  </a:cubicBezTo>
                  <a:cubicBezTo>
                    <a:pt x="172" y="255"/>
                    <a:pt x="163" y="214"/>
                    <a:pt x="167" y="167"/>
                  </a:cubicBezTo>
                  <a:cubicBezTo>
                    <a:pt x="173" y="105"/>
                    <a:pt x="230" y="56"/>
                    <a:pt x="293" y="51"/>
                  </a:cubicBezTo>
                  <a:cubicBezTo>
                    <a:pt x="293" y="78"/>
                    <a:pt x="293" y="106"/>
                    <a:pt x="293" y="133"/>
                  </a:cubicBezTo>
                  <a:cubicBezTo>
                    <a:pt x="287" y="137"/>
                    <a:pt x="281" y="140"/>
                    <a:pt x="275" y="144"/>
                  </a:cubicBezTo>
                  <a:cubicBezTo>
                    <a:pt x="275" y="191"/>
                    <a:pt x="275" y="239"/>
                    <a:pt x="275" y="286"/>
                  </a:cubicBezTo>
                  <a:cubicBezTo>
                    <a:pt x="273" y="315"/>
                    <a:pt x="271" y="342"/>
                    <a:pt x="248" y="364"/>
                  </a:cubicBezTo>
                  <a:cubicBezTo>
                    <a:pt x="214" y="394"/>
                    <a:pt x="175" y="398"/>
                    <a:pt x="141" y="377"/>
                  </a:cubicBezTo>
                  <a:cubicBezTo>
                    <a:pt x="112" y="359"/>
                    <a:pt x="117" y="336"/>
                    <a:pt x="95" y="327"/>
                  </a:cubicBezTo>
                  <a:cubicBezTo>
                    <a:pt x="99" y="314"/>
                    <a:pt x="114" y="307"/>
                    <a:pt x="133" y="311"/>
                  </a:cubicBezTo>
                  <a:close/>
                  <a:moveTo>
                    <a:pt x="30" y="286"/>
                  </a:moveTo>
                  <a:cubicBezTo>
                    <a:pt x="30" y="194"/>
                    <a:pt x="30" y="194"/>
                    <a:pt x="30" y="194"/>
                  </a:cubicBezTo>
                  <a:cubicBezTo>
                    <a:pt x="30" y="121"/>
                    <a:pt x="30" y="121"/>
                    <a:pt x="30" y="121"/>
                  </a:cubicBezTo>
                  <a:cubicBezTo>
                    <a:pt x="82" y="148"/>
                    <a:pt x="82" y="148"/>
                    <a:pt x="82" y="148"/>
                  </a:cubicBezTo>
                  <a:cubicBezTo>
                    <a:pt x="82" y="204"/>
                    <a:pt x="82" y="204"/>
                    <a:pt x="82" y="204"/>
                  </a:cubicBezTo>
                  <a:cubicBezTo>
                    <a:pt x="82" y="276"/>
                    <a:pt x="82" y="276"/>
                    <a:pt x="82" y="276"/>
                  </a:cubicBezTo>
                  <a:cubicBezTo>
                    <a:pt x="82" y="357"/>
                    <a:pt x="123" y="411"/>
                    <a:pt x="188" y="411"/>
                  </a:cubicBezTo>
                  <a:cubicBezTo>
                    <a:pt x="257" y="411"/>
                    <a:pt x="293" y="353"/>
                    <a:pt x="293" y="276"/>
                  </a:cubicBezTo>
                  <a:cubicBezTo>
                    <a:pt x="293" y="204"/>
                    <a:pt x="293" y="204"/>
                    <a:pt x="293" y="204"/>
                  </a:cubicBezTo>
                  <a:cubicBezTo>
                    <a:pt x="293" y="153"/>
                    <a:pt x="293" y="153"/>
                    <a:pt x="293" y="153"/>
                  </a:cubicBezTo>
                  <a:cubicBezTo>
                    <a:pt x="346" y="123"/>
                    <a:pt x="346" y="123"/>
                    <a:pt x="346" y="123"/>
                  </a:cubicBezTo>
                  <a:cubicBezTo>
                    <a:pt x="346" y="194"/>
                    <a:pt x="346" y="194"/>
                    <a:pt x="346" y="194"/>
                  </a:cubicBezTo>
                  <a:cubicBezTo>
                    <a:pt x="346" y="286"/>
                    <a:pt x="346" y="286"/>
                    <a:pt x="346" y="286"/>
                  </a:cubicBezTo>
                  <a:cubicBezTo>
                    <a:pt x="346" y="385"/>
                    <a:pt x="279" y="459"/>
                    <a:pt x="188" y="459"/>
                  </a:cubicBezTo>
                  <a:cubicBezTo>
                    <a:pt x="188" y="459"/>
                    <a:pt x="188" y="459"/>
                    <a:pt x="188" y="459"/>
                  </a:cubicBezTo>
                  <a:cubicBezTo>
                    <a:pt x="96" y="459"/>
                    <a:pt x="30" y="385"/>
                    <a:pt x="30" y="286"/>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63" name="Oval 18"/>
            <p:cNvSpPr>
              <a:spLocks noChangeArrowheads="1"/>
            </p:cNvSpPr>
            <p:nvPr/>
          </p:nvSpPr>
          <p:spPr bwMode="auto">
            <a:xfrm>
              <a:off x="1705377" y="5728348"/>
              <a:ext cx="19145" cy="19829"/>
            </a:xfrm>
            <a:prstGeom prst="ellipse"/>
            <a:solidFill>
              <a:srgbClr val="00447D"/>
            </a:solidFill>
            <a:ln>
              <a:noFill/>
            </a:ln>
          </p:spPr>
          <p:txBody>
            <a:bodyPr anchor="t" anchorCtr="0" bIns="45720" compatLnSpc="1" lIns="91440" numCol="1" rIns="91440" tIns="45720" vert="horz" wrap="square"/>
            <a:p>
              <a:endParaRPr lang="en-US"/>
            </a:p>
          </p:txBody>
        </p:sp>
        <p:sp>
          <p:nvSpPr>
            <p:cNvPr id="1049564" name="Freeform 19"/>
            <p:cNvSpPr/>
            <p:nvPr/>
          </p:nvSpPr>
          <p:spPr bwMode="auto">
            <a:xfrm>
              <a:off x="2030162" y="5241510"/>
              <a:ext cx="64273" cy="54017"/>
            </a:xfrm>
            <a:custGeom>
              <a:avLst/>
              <a:gdLst>
                <a:gd name="T0" fmla="*/ 1 w 40"/>
                <a:gd name="T1" fmla="*/ 23 h 33"/>
                <a:gd name="T2" fmla="*/ 2 w 40"/>
                <a:gd name="T3" fmla="*/ 25 h 33"/>
                <a:gd name="T4" fmla="*/ 4 w 40"/>
                <a:gd name="T5" fmla="*/ 26 h 33"/>
                <a:gd name="T6" fmla="*/ 5 w 40"/>
                <a:gd name="T7" fmla="*/ 26 h 33"/>
                <a:gd name="T8" fmla="*/ 7 w 40"/>
                <a:gd name="T9" fmla="*/ 26 h 33"/>
                <a:gd name="T10" fmla="*/ 11 w 40"/>
                <a:gd name="T11" fmla="*/ 26 h 33"/>
                <a:gd name="T12" fmla="*/ 17 w 40"/>
                <a:gd name="T13" fmla="*/ 23 h 33"/>
                <a:gd name="T14" fmla="*/ 23 w 40"/>
                <a:gd name="T15" fmla="*/ 22 h 33"/>
                <a:gd name="T16" fmla="*/ 28 w 40"/>
                <a:gd name="T17" fmla="*/ 27 h 33"/>
                <a:gd name="T18" fmla="*/ 28 w 40"/>
                <a:gd name="T19" fmla="*/ 29 h 33"/>
                <a:gd name="T20" fmla="*/ 31 w 40"/>
                <a:gd name="T21" fmla="*/ 32 h 33"/>
                <a:gd name="T22" fmla="*/ 33 w 40"/>
                <a:gd name="T23" fmla="*/ 33 h 33"/>
                <a:gd name="T24" fmla="*/ 34 w 40"/>
                <a:gd name="T25" fmla="*/ 33 h 33"/>
                <a:gd name="T26" fmla="*/ 35 w 40"/>
                <a:gd name="T27" fmla="*/ 33 h 33"/>
                <a:gd name="T28" fmla="*/ 35 w 40"/>
                <a:gd name="T29" fmla="*/ 31 h 33"/>
                <a:gd name="T30" fmla="*/ 35 w 40"/>
                <a:gd name="T31" fmla="*/ 30 h 33"/>
                <a:gd name="T32" fmla="*/ 35 w 40"/>
                <a:gd name="T33" fmla="*/ 29 h 33"/>
                <a:gd name="T34" fmla="*/ 35 w 40"/>
                <a:gd name="T35" fmla="*/ 27 h 33"/>
                <a:gd name="T36" fmla="*/ 28 w 40"/>
                <a:gd name="T37" fmla="*/ 17 h 33"/>
                <a:gd name="T38" fmla="*/ 27 w 40"/>
                <a:gd name="T39" fmla="*/ 16 h 33"/>
                <a:gd name="T40" fmla="*/ 31 w 40"/>
                <a:gd name="T41" fmla="*/ 13 h 33"/>
                <a:gd name="T42" fmla="*/ 32 w 40"/>
                <a:gd name="T43" fmla="*/ 13 h 33"/>
                <a:gd name="T44" fmla="*/ 35 w 40"/>
                <a:gd name="T45" fmla="*/ 13 h 33"/>
                <a:gd name="T46" fmla="*/ 37 w 40"/>
                <a:gd name="T47" fmla="*/ 14 h 33"/>
                <a:gd name="T48" fmla="*/ 40 w 40"/>
                <a:gd name="T49" fmla="*/ 12 h 33"/>
                <a:gd name="T50" fmla="*/ 40 w 40"/>
                <a:gd name="T51" fmla="*/ 11 h 33"/>
                <a:gd name="T52" fmla="*/ 40 w 40"/>
                <a:gd name="T53" fmla="*/ 9 h 33"/>
                <a:gd name="T54" fmla="*/ 39 w 40"/>
                <a:gd name="T55" fmla="*/ 6 h 33"/>
                <a:gd name="T56" fmla="*/ 37 w 40"/>
                <a:gd name="T57" fmla="*/ 4 h 33"/>
                <a:gd name="T58" fmla="*/ 36 w 40"/>
                <a:gd name="T59" fmla="*/ 3 h 33"/>
                <a:gd name="T60" fmla="*/ 34 w 40"/>
                <a:gd name="T61" fmla="*/ 2 h 33"/>
                <a:gd name="T62" fmla="*/ 32 w 40"/>
                <a:gd name="T63" fmla="*/ 2 h 33"/>
                <a:gd name="T64" fmla="*/ 31 w 40"/>
                <a:gd name="T65" fmla="*/ 3 h 33"/>
                <a:gd name="T66" fmla="*/ 31 w 40"/>
                <a:gd name="T67" fmla="*/ 3 h 33"/>
                <a:gd name="T68" fmla="*/ 31 w 40"/>
                <a:gd name="T69" fmla="*/ 5 h 33"/>
                <a:gd name="T70" fmla="*/ 30 w 40"/>
                <a:gd name="T71" fmla="*/ 9 h 33"/>
                <a:gd name="T72" fmla="*/ 29 w 40"/>
                <a:gd name="T73" fmla="*/ 9 h 33"/>
                <a:gd name="T74" fmla="*/ 27 w 40"/>
                <a:gd name="T75" fmla="*/ 9 h 33"/>
                <a:gd name="T76" fmla="*/ 27 w 40"/>
                <a:gd name="T77" fmla="*/ 9 h 33"/>
                <a:gd name="T78" fmla="*/ 23 w 40"/>
                <a:gd name="T79" fmla="*/ 12 h 33"/>
                <a:gd name="T80" fmla="*/ 20 w 40"/>
                <a:gd name="T81" fmla="*/ 10 h 33"/>
                <a:gd name="T82" fmla="*/ 18 w 40"/>
                <a:gd name="T83" fmla="*/ 8 h 33"/>
                <a:gd name="T84" fmla="*/ 13 w 40"/>
                <a:gd name="T85" fmla="*/ 5 h 33"/>
                <a:gd name="T86" fmla="*/ 11 w 40"/>
                <a:gd name="T87" fmla="*/ 4 h 33"/>
                <a:gd name="T88" fmla="*/ 10 w 40"/>
                <a:gd name="T89" fmla="*/ 2 h 33"/>
                <a:gd name="T90" fmla="*/ 6 w 40"/>
                <a:gd name="T91" fmla="*/ 0 h 33"/>
                <a:gd name="T92" fmla="*/ 4 w 40"/>
                <a:gd name="T93" fmla="*/ 1 h 33"/>
                <a:gd name="T94" fmla="*/ 5 w 40"/>
                <a:gd name="T95" fmla="*/ 4 h 33"/>
                <a:gd name="T96" fmla="*/ 7 w 40"/>
                <a:gd name="T97" fmla="*/ 6 h 33"/>
                <a:gd name="T98" fmla="*/ 18 w 40"/>
                <a:gd name="T99" fmla="*/ 16 h 33"/>
                <a:gd name="T100" fmla="*/ 18 w 40"/>
                <a:gd name="T101" fmla="*/ 18 h 33"/>
                <a:gd name="T102" fmla="*/ 14 w 40"/>
                <a:gd name="T103" fmla="*/ 20 h 33"/>
                <a:gd name="T104" fmla="*/ 13 w 40"/>
                <a:gd name="T105" fmla="*/ 20 h 33"/>
                <a:gd name="T106" fmla="*/ 10 w 40"/>
                <a:gd name="T107" fmla="*/ 20 h 33"/>
                <a:gd name="T108" fmla="*/ 7 w 40"/>
                <a:gd name="T109" fmla="*/ 21 h 33"/>
                <a:gd name="T110" fmla="*/ 3 w 40"/>
                <a:gd name="T111" fmla="*/ 19 h 33"/>
                <a:gd name="T112" fmla="*/ 1 w 40"/>
                <a:gd name="T113" fmla="*/ 20 h 33"/>
                <a:gd name="T114" fmla="*/ 0 w 40"/>
                <a:gd name="T11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 h="33">
                  <a:moveTo>
                    <a:pt x="0" y="22"/>
                  </a:moveTo>
                  <a:cubicBezTo>
                    <a:pt x="0" y="22"/>
                    <a:pt x="0" y="22"/>
                    <a:pt x="0" y="22"/>
                  </a:cubicBezTo>
                  <a:cubicBezTo>
                    <a:pt x="0" y="22"/>
                    <a:pt x="0" y="22"/>
                    <a:pt x="0" y="22"/>
                  </a:cubicBezTo>
                  <a:cubicBezTo>
                    <a:pt x="0" y="22"/>
                    <a:pt x="0" y="22"/>
                    <a:pt x="0" y="22"/>
                  </a:cubicBezTo>
                  <a:cubicBezTo>
                    <a:pt x="0" y="22"/>
                    <a:pt x="0" y="22"/>
                    <a:pt x="0" y="22"/>
                  </a:cubicBezTo>
                  <a:cubicBezTo>
                    <a:pt x="0" y="23"/>
                    <a:pt x="0" y="23"/>
                    <a:pt x="0" y="23"/>
                  </a:cubicBezTo>
                  <a:cubicBezTo>
                    <a:pt x="0" y="23"/>
                    <a:pt x="0" y="23"/>
                    <a:pt x="0" y="23"/>
                  </a:cubicBezTo>
                  <a:cubicBezTo>
                    <a:pt x="1" y="23"/>
                    <a:pt x="1" y="23"/>
                    <a:pt x="1" y="23"/>
                  </a:cubicBezTo>
                  <a:cubicBezTo>
                    <a:pt x="1" y="23"/>
                    <a:pt x="1" y="23"/>
                    <a:pt x="1" y="23"/>
                  </a:cubicBezTo>
                  <a:cubicBezTo>
                    <a:pt x="1" y="24"/>
                    <a:pt x="1" y="24"/>
                    <a:pt x="1" y="24"/>
                  </a:cubicBezTo>
                  <a:cubicBezTo>
                    <a:pt x="1" y="24"/>
                    <a:pt x="1" y="24"/>
                    <a:pt x="1" y="24"/>
                  </a:cubicBezTo>
                  <a:cubicBezTo>
                    <a:pt x="1" y="25"/>
                    <a:pt x="1" y="25"/>
                    <a:pt x="1" y="25"/>
                  </a:cubicBezTo>
                  <a:cubicBezTo>
                    <a:pt x="1" y="25"/>
                    <a:pt x="1" y="25"/>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4" y="26"/>
                    <a:pt x="4" y="26"/>
                    <a:pt x="4" y="26"/>
                  </a:cubicBezTo>
                  <a:cubicBezTo>
                    <a:pt x="4" y="26"/>
                    <a:pt x="4" y="26"/>
                    <a:pt x="4" y="26"/>
                  </a:cubicBezTo>
                  <a:cubicBezTo>
                    <a:pt x="4" y="26"/>
                    <a:pt x="4"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7" y="26"/>
                    <a:pt x="7" y="26"/>
                    <a:pt x="7" y="26"/>
                  </a:cubicBezTo>
                  <a:cubicBezTo>
                    <a:pt x="7" y="26"/>
                    <a:pt x="7" y="26"/>
                    <a:pt x="7" y="26"/>
                  </a:cubicBezTo>
                  <a:cubicBezTo>
                    <a:pt x="7" y="26"/>
                    <a:pt x="7" y="26"/>
                    <a:pt x="7" y="26"/>
                  </a:cubicBezTo>
                  <a:cubicBezTo>
                    <a:pt x="7" y="26"/>
                    <a:pt x="8" y="26"/>
                    <a:pt x="8" y="26"/>
                  </a:cubicBezTo>
                  <a:cubicBezTo>
                    <a:pt x="8" y="26"/>
                    <a:pt x="8" y="26"/>
                    <a:pt x="8" y="26"/>
                  </a:cubicBezTo>
                  <a:cubicBezTo>
                    <a:pt x="8" y="26"/>
                    <a:pt x="9" y="26"/>
                    <a:pt x="9" y="26"/>
                  </a:cubicBezTo>
                  <a:cubicBezTo>
                    <a:pt x="9" y="26"/>
                    <a:pt x="9" y="26"/>
                    <a:pt x="9" y="26"/>
                  </a:cubicBezTo>
                  <a:cubicBezTo>
                    <a:pt x="9" y="26"/>
                    <a:pt x="10" y="26"/>
                    <a:pt x="10" y="26"/>
                  </a:cubicBezTo>
                  <a:cubicBezTo>
                    <a:pt x="10" y="26"/>
                    <a:pt x="10" y="26"/>
                    <a:pt x="10" y="26"/>
                  </a:cubicBezTo>
                  <a:cubicBezTo>
                    <a:pt x="10" y="26"/>
                    <a:pt x="10" y="26"/>
                    <a:pt x="11" y="26"/>
                  </a:cubicBezTo>
                  <a:cubicBezTo>
                    <a:pt x="11" y="26"/>
                    <a:pt x="11" y="25"/>
                    <a:pt x="11" y="25"/>
                  </a:cubicBezTo>
                  <a:cubicBezTo>
                    <a:pt x="11" y="25"/>
                    <a:pt x="11" y="25"/>
                    <a:pt x="11" y="25"/>
                  </a:cubicBezTo>
                  <a:cubicBezTo>
                    <a:pt x="12" y="25"/>
                    <a:pt x="12" y="25"/>
                    <a:pt x="12" y="25"/>
                  </a:cubicBezTo>
                  <a:cubicBezTo>
                    <a:pt x="13" y="25"/>
                    <a:pt x="13" y="25"/>
                    <a:pt x="13" y="25"/>
                  </a:cubicBezTo>
                  <a:cubicBezTo>
                    <a:pt x="14" y="25"/>
                    <a:pt x="14" y="24"/>
                    <a:pt x="15" y="24"/>
                  </a:cubicBezTo>
                  <a:cubicBezTo>
                    <a:pt x="15" y="24"/>
                    <a:pt x="16" y="24"/>
                    <a:pt x="16" y="23"/>
                  </a:cubicBezTo>
                  <a:cubicBezTo>
                    <a:pt x="16" y="23"/>
                    <a:pt x="17" y="23"/>
                    <a:pt x="17" y="23"/>
                  </a:cubicBezTo>
                  <a:cubicBezTo>
                    <a:pt x="17" y="23"/>
                    <a:pt x="17" y="23"/>
                    <a:pt x="17" y="23"/>
                  </a:cubicBezTo>
                  <a:cubicBezTo>
                    <a:pt x="17" y="23"/>
                    <a:pt x="17" y="23"/>
                    <a:pt x="17" y="23"/>
                  </a:cubicBezTo>
                  <a:cubicBezTo>
                    <a:pt x="18" y="23"/>
                    <a:pt x="19" y="23"/>
                    <a:pt x="20" y="22"/>
                  </a:cubicBezTo>
                  <a:cubicBezTo>
                    <a:pt x="20" y="22"/>
                    <a:pt x="20" y="22"/>
                    <a:pt x="20" y="22"/>
                  </a:cubicBezTo>
                  <a:cubicBezTo>
                    <a:pt x="20" y="22"/>
                    <a:pt x="21" y="22"/>
                    <a:pt x="21" y="22"/>
                  </a:cubicBezTo>
                  <a:cubicBezTo>
                    <a:pt x="21" y="22"/>
                    <a:pt x="21" y="22"/>
                    <a:pt x="22" y="22"/>
                  </a:cubicBezTo>
                  <a:cubicBezTo>
                    <a:pt x="22" y="22"/>
                    <a:pt x="22" y="22"/>
                    <a:pt x="22" y="22"/>
                  </a:cubicBezTo>
                  <a:cubicBezTo>
                    <a:pt x="23" y="22"/>
                    <a:pt x="23" y="22"/>
                    <a:pt x="23" y="22"/>
                  </a:cubicBezTo>
                  <a:cubicBezTo>
                    <a:pt x="23" y="22"/>
                    <a:pt x="23" y="22"/>
                    <a:pt x="23" y="22"/>
                  </a:cubicBezTo>
                  <a:cubicBezTo>
                    <a:pt x="24" y="22"/>
                    <a:pt x="24" y="22"/>
                    <a:pt x="24" y="22"/>
                  </a:cubicBezTo>
                  <a:cubicBezTo>
                    <a:pt x="24" y="22"/>
                    <a:pt x="24" y="22"/>
                    <a:pt x="24" y="22"/>
                  </a:cubicBezTo>
                  <a:cubicBezTo>
                    <a:pt x="24" y="22"/>
                    <a:pt x="24" y="22"/>
                    <a:pt x="24" y="22"/>
                  </a:cubicBezTo>
                  <a:cubicBezTo>
                    <a:pt x="25" y="22"/>
                    <a:pt x="25" y="23"/>
                    <a:pt x="25" y="23"/>
                  </a:cubicBezTo>
                  <a:cubicBezTo>
                    <a:pt x="26" y="23"/>
                    <a:pt x="26" y="24"/>
                    <a:pt x="26" y="24"/>
                  </a:cubicBezTo>
                  <a:cubicBezTo>
                    <a:pt x="27" y="25"/>
                    <a:pt x="27" y="26"/>
                    <a:pt x="28" y="26"/>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8"/>
                    <a:pt x="28" y="28"/>
                  </a:cubicBezTo>
                  <a:cubicBezTo>
                    <a:pt x="28" y="28"/>
                    <a:pt x="28" y="28"/>
                    <a:pt x="28" y="28"/>
                  </a:cubicBezTo>
                  <a:cubicBezTo>
                    <a:pt x="28" y="28"/>
                    <a:pt x="28" y="28"/>
                    <a:pt x="28" y="28"/>
                  </a:cubicBezTo>
                  <a:cubicBezTo>
                    <a:pt x="28" y="28"/>
                    <a:pt x="28" y="28"/>
                    <a:pt x="28" y="28"/>
                  </a:cubicBezTo>
                  <a:cubicBezTo>
                    <a:pt x="28" y="28"/>
                    <a:pt x="28" y="29"/>
                    <a:pt x="28" y="29"/>
                  </a:cubicBezTo>
                  <a:cubicBezTo>
                    <a:pt x="28" y="29"/>
                    <a:pt x="29" y="29"/>
                    <a:pt x="29" y="29"/>
                  </a:cubicBezTo>
                  <a:cubicBezTo>
                    <a:pt x="29" y="29"/>
                    <a:pt x="29" y="29"/>
                    <a:pt x="29" y="29"/>
                  </a:cubicBezTo>
                  <a:cubicBezTo>
                    <a:pt x="29" y="29"/>
                    <a:pt x="29" y="29"/>
                    <a:pt x="29" y="29"/>
                  </a:cubicBezTo>
                  <a:cubicBezTo>
                    <a:pt x="30" y="32"/>
                    <a:pt x="30" y="32"/>
                    <a:pt x="30" y="32"/>
                  </a:cubicBezTo>
                  <a:cubicBezTo>
                    <a:pt x="30" y="32"/>
                    <a:pt x="30" y="32"/>
                    <a:pt x="30" y="32"/>
                  </a:cubicBezTo>
                  <a:cubicBezTo>
                    <a:pt x="30" y="32"/>
                    <a:pt x="30" y="32"/>
                    <a:pt x="30" y="32"/>
                  </a:cubicBezTo>
                  <a:cubicBezTo>
                    <a:pt x="30" y="32"/>
                    <a:pt x="31" y="32"/>
                    <a:pt x="31" y="32"/>
                  </a:cubicBezTo>
                  <a:cubicBezTo>
                    <a:pt x="31" y="32"/>
                    <a:pt x="31" y="32"/>
                    <a:pt x="31" y="32"/>
                  </a:cubicBezTo>
                  <a:cubicBezTo>
                    <a:pt x="31" y="32"/>
                    <a:pt x="31" y="32"/>
                    <a:pt x="31" y="32"/>
                  </a:cubicBezTo>
                  <a:cubicBezTo>
                    <a:pt x="31" y="32"/>
                    <a:pt x="31" y="32"/>
                    <a:pt x="31" y="32"/>
                  </a:cubicBezTo>
                  <a:cubicBezTo>
                    <a:pt x="31" y="32"/>
                    <a:pt x="31" y="32"/>
                    <a:pt x="32" y="32"/>
                  </a:cubicBezTo>
                  <a:cubicBezTo>
                    <a:pt x="32" y="32"/>
                    <a:pt x="32" y="32"/>
                    <a:pt x="32" y="32"/>
                  </a:cubicBezTo>
                  <a:cubicBezTo>
                    <a:pt x="32" y="32"/>
                    <a:pt x="32" y="32"/>
                    <a:pt x="32" y="32"/>
                  </a:cubicBezTo>
                  <a:cubicBezTo>
                    <a:pt x="32" y="32"/>
                    <a:pt x="32" y="32"/>
                    <a:pt x="32" y="32"/>
                  </a:cubicBezTo>
                  <a:cubicBezTo>
                    <a:pt x="32" y="32"/>
                    <a:pt x="32" y="32"/>
                    <a:pt x="33" y="32"/>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4" y="33"/>
                    <a:pt x="34" y="33"/>
                    <a:pt x="34" y="33"/>
                  </a:cubicBezTo>
                  <a:cubicBezTo>
                    <a:pt x="34" y="33"/>
                    <a:pt x="34" y="33"/>
                    <a:pt x="34" y="33"/>
                  </a:cubicBezTo>
                  <a:cubicBezTo>
                    <a:pt x="34" y="33"/>
                    <a:pt x="34" y="33"/>
                    <a:pt x="34" y="33"/>
                  </a:cubicBezTo>
                  <a:cubicBezTo>
                    <a:pt x="34" y="33"/>
                    <a:pt x="34" y="33"/>
                    <a:pt x="34" y="33"/>
                  </a:cubicBezTo>
                  <a:cubicBezTo>
                    <a:pt x="34" y="33"/>
                    <a:pt x="34" y="33"/>
                    <a:pt x="34" y="33"/>
                  </a:cubicBezTo>
                  <a:cubicBezTo>
                    <a:pt x="35" y="33"/>
                    <a:pt x="35" y="33"/>
                    <a:pt x="35" y="33"/>
                  </a:cubicBezTo>
                  <a:cubicBezTo>
                    <a:pt x="35" y="33"/>
                    <a:pt x="35" y="33"/>
                    <a:pt x="35" y="33"/>
                  </a:cubicBezTo>
                  <a:cubicBezTo>
                    <a:pt x="35" y="33"/>
                    <a:pt x="35" y="33"/>
                    <a:pt x="35" y="33"/>
                  </a:cubicBezTo>
                  <a:cubicBezTo>
                    <a:pt x="35" y="33"/>
                    <a:pt x="35" y="33"/>
                    <a:pt x="35" y="33"/>
                  </a:cubicBezTo>
                  <a:cubicBezTo>
                    <a:pt x="35" y="33"/>
                    <a:pt x="35" y="33"/>
                    <a:pt x="35" y="33"/>
                  </a:cubicBezTo>
                  <a:cubicBezTo>
                    <a:pt x="35" y="32"/>
                    <a:pt x="35" y="32"/>
                    <a:pt x="35" y="32"/>
                  </a:cubicBezTo>
                  <a:cubicBezTo>
                    <a:pt x="35" y="32"/>
                    <a:pt x="35" y="32"/>
                    <a:pt x="35" y="32"/>
                  </a:cubicBezTo>
                  <a:cubicBezTo>
                    <a:pt x="35" y="32"/>
                    <a:pt x="35" y="32"/>
                    <a:pt x="35" y="32"/>
                  </a:cubicBezTo>
                  <a:cubicBezTo>
                    <a:pt x="35" y="32"/>
                    <a:pt x="35" y="32"/>
                    <a:pt x="35" y="32"/>
                  </a:cubicBezTo>
                  <a:cubicBezTo>
                    <a:pt x="35" y="32"/>
                    <a:pt x="35" y="32"/>
                    <a:pt x="35" y="32"/>
                  </a:cubicBezTo>
                  <a:cubicBezTo>
                    <a:pt x="35" y="32"/>
                    <a:pt x="35" y="32"/>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0"/>
                    <a:pt x="35" y="30"/>
                  </a:cubicBezTo>
                  <a:cubicBezTo>
                    <a:pt x="35" y="30"/>
                    <a:pt x="35" y="30"/>
                    <a:pt x="35" y="30"/>
                  </a:cubicBezTo>
                  <a:cubicBezTo>
                    <a:pt x="35" y="30"/>
                    <a:pt x="35" y="30"/>
                    <a:pt x="35" y="30"/>
                  </a:cubicBezTo>
                  <a:cubicBezTo>
                    <a:pt x="35" y="30"/>
                    <a:pt x="35" y="30"/>
                    <a:pt x="35" y="30"/>
                  </a:cubicBezTo>
                  <a:cubicBezTo>
                    <a:pt x="36" y="30"/>
                    <a:pt x="36" y="29"/>
                    <a:pt x="36" y="29"/>
                  </a:cubicBezTo>
                  <a:cubicBezTo>
                    <a:pt x="36" y="29"/>
                    <a:pt x="36" y="29"/>
                    <a:pt x="36" y="29"/>
                  </a:cubicBezTo>
                  <a:cubicBezTo>
                    <a:pt x="35" y="29"/>
                    <a:pt x="35" y="29"/>
                    <a:pt x="35" y="29"/>
                  </a:cubicBezTo>
                  <a:cubicBezTo>
                    <a:pt x="35" y="29"/>
                    <a:pt x="35" y="29"/>
                    <a:pt x="35" y="29"/>
                  </a:cubicBezTo>
                  <a:cubicBezTo>
                    <a:pt x="35" y="29"/>
                    <a:pt x="35" y="29"/>
                    <a:pt x="35" y="29"/>
                  </a:cubicBezTo>
                  <a:cubicBezTo>
                    <a:pt x="35" y="29"/>
                    <a:pt x="35" y="28"/>
                    <a:pt x="35" y="28"/>
                  </a:cubicBezTo>
                  <a:cubicBezTo>
                    <a:pt x="35" y="28"/>
                    <a:pt x="35" y="28"/>
                    <a:pt x="35" y="28"/>
                  </a:cubicBezTo>
                  <a:cubicBezTo>
                    <a:pt x="35" y="28"/>
                    <a:pt x="35" y="28"/>
                    <a:pt x="35" y="28"/>
                  </a:cubicBezTo>
                  <a:cubicBezTo>
                    <a:pt x="35" y="28"/>
                    <a:pt x="35" y="28"/>
                    <a:pt x="35" y="28"/>
                  </a:cubicBezTo>
                  <a:cubicBezTo>
                    <a:pt x="35" y="28"/>
                    <a:pt x="35" y="28"/>
                    <a:pt x="35" y="27"/>
                  </a:cubicBezTo>
                  <a:cubicBezTo>
                    <a:pt x="35" y="27"/>
                    <a:pt x="35" y="27"/>
                    <a:pt x="35" y="27"/>
                  </a:cubicBezTo>
                  <a:cubicBezTo>
                    <a:pt x="35" y="27"/>
                    <a:pt x="35" y="27"/>
                    <a:pt x="35" y="27"/>
                  </a:cubicBezTo>
                  <a:cubicBezTo>
                    <a:pt x="35" y="27"/>
                    <a:pt x="35" y="27"/>
                    <a:pt x="35" y="27"/>
                  </a:cubicBezTo>
                  <a:cubicBezTo>
                    <a:pt x="35" y="27"/>
                    <a:pt x="35" y="27"/>
                    <a:pt x="35" y="27"/>
                  </a:cubicBezTo>
                  <a:cubicBezTo>
                    <a:pt x="33" y="25"/>
                    <a:pt x="32" y="23"/>
                    <a:pt x="31" y="22"/>
                  </a:cubicBezTo>
                  <a:cubicBezTo>
                    <a:pt x="30" y="21"/>
                    <a:pt x="30" y="21"/>
                    <a:pt x="30" y="21"/>
                  </a:cubicBezTo>
                  <a:cubicBezTo>
                    <a:pt x="30" y="20"/>
                    <a:pt x="30" y="20"/>
                    <a:pt x="30" y="20"/>
                  </a:cubicBezTo>
                  <a:cubicBezTo>
                    <a:pt x="30" y="20"/>
                    <a:pt x="30" y="20"/>
                    <a:pt x="30" y="20"/>
                  </a:cubicBezTo>
                  <a:cubicBezTo>
                    <a:pt x="30" y="20"/>
                    <a:pt x="30" y="20"/>
                    <a:pt x="30" y="20"/>
                  </a:cubicBezTo>
                  <a:cubicBezTo>
                    <a:pt x="30" y="20"/>
                    <a:pt x="30" y="20"/>
                    <a:pt x="30" y="20"/>
                  </a:cubicBezTo>
                  <a:cubicBezTo>
                    <a:pt x="28" y="17"/>
                    <a:pt x="28" y="17"/>
                    <a:pt x="28" y="17"/>
                  </a:cubicBezTo>
                  <a:cubicBezTo>
                    <a:pt x="27" y="17"/>
                    <a:pt x="27" y="17"/>
                    <a:pt x="27" y="17"/>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5"/>
                    <a:pt x="27" y="15"/>
                    <a:pt x="27" y="15"/>
                  </a:cubicBezTo>
                  <a:cubicBezTo>
                    <a:pt x="27" y="15"/>
                    <a:pt x="27" y="15"/>
                    <a:pt x="27" y="15"/>
                  </a:cubicBezTo>
                  <a:cubicBezTo>
                    <a:pt x="28" y="15"/>
                    <a:pt x="28" y="15"/>
                    <a:pt x="28" y="15"/>
                  </a:cubicBezTo>
                  <a:cubicBezTo>
                    <a:pt x="30" y="13"/>
                    <a:pt x="30" y="13"/>
                    <a:pt x="30" y="13"/>
                  </a:cubicBezTo>
                  <a:cubicBezTo>
                    <a:pt x="30" y="13"/>
                    <a:pt x="30" y="13"/>
                    <a:pt x="30" y="13"/>
                  </a:cubicBezTo>
                  <a:cubicBezTo>
                    <a:pt x="30" y="13"/>
                    <a:pt x="30" y="13"/>
                    <a:pt x="30" y="13"/>
                  </a:cubicBezTo>
                  <a:cubicBezTo>
                    <a:pt x="30" y="13"/>
                    <a:pt x="30" y="13"/>
                    <a:pt x="30"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3" y="13"/>
                    <a:pt x="33" y="13"/>
                    <a:pt x="33" y="13"/>
                  </a:cubicBezTo>
                  <a:cubicBezTo>
                    <a:pt x="33" y="13"/>
                    <a:pt x="33" y="13"/>
                    <a:pt x="34" y="13"/>
                  </a:cubicBezTo>
                  <a:cubicBezTo>
                    <a:pt x="34" y="13"/>
                    <a:pt x="34" y="13"/>
                    <a:pt x="34" y="13"/>
                  </a:cubicBezTo>
                  <a:cubicBezTo>
                    <a:pt x="35" y="13"/>
                    <a:pt x="35" y="13"/>
                    <a:pt x="35" y="13"/>
                  </a:cubicBezTo>
                  <a:cubicBezTo>
                    <a:pt x="36" y="13"/>
                    <a:pt x="36" y="14"/>
                    <a:pt x="36"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8" y="14"/>
                    <a:pt x="38" y="13"/>
                  </a:cubicBezTo>
                  <a:cubicBezTo>
                    <a:pt x="38" y="13"/>
                    <a:pt x="38" y="13"/>
                    <a:pt x="38" y="13"/>
                  </a:cubicBezTo>
                  <a:cubicBezTo>
                    <a:pt x="38" y="13"/>
                    <a:pt x="39" y="13"/>
                    <a:pt x="39" y="13"/>
                  </a:cubicBezTo>
                  <a:cubicBezTo>
                    <a:pt x="39" y="13"/>
                    <a:pt x="39" y="13"/>
                    <a:pt x="39" y="13"/>
                  </a:cubicBezTo>
                  <a:cubicBezTo>
                    <a:pt x="39" y="13"/>
                    <a:pt x="39" y="13"/>
                    <a:pt x="39" y="13"/>
                  </a:cubicBezTo>
                  <a:cubicBezTo>
                    <a:pt x="39" y="13"/>
                    <a:pt x="39" y="13"/>
                    <a:pt x="39" y="13"/>
                  </a:cubicBezTo>
                  <a:cubicBezTo>
                    <a:pt x="39" y="13"/>
                    <a:pt x="39" y="12"/>
                    <a:pt x="39" y="12"/>
                  </a:cubicBezTo>
                  <a:cubicBezTo>
                    <a:pt x="40" y="12"/>
                    <a:pt x="40" y="12"/>
                    <a:pt x="40" y="12"/>
                  </a:cubicBezTo>
                  <a:cubicBezTo>
                    <a:pt x="40" y="12"/>
                    <a:pt x="40" y="12"/>
                    <a:pt x="40" y="12"/>
                  </a:cubicBezTo>
                  <a:cubicBezTo>
                    <a:pt x="40" y="12"/>
                    <a:pt x="40" y="12"/>
                    <a:pt x="40" y="12"/>
                  </a:cubicBezTo>
                  <a:cubicBezTo>
                    <a:pt x="40" y="12"/>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9"/>
                    <a:pt x="40" y="9"/>
                    <a:pt x="40" y="9"/>
                  </a:cubicBezTo>
                  <a:cubicBezTo>
                    <a:pt x="40" y="9"/>
                    <a:pt x="40" y="8"/>
                    <a:pt x="40" y="8"/>
                  </a:cubicBezTo>
                  <a:cubicBezTo>
                    <a:pt x="40" y="8"/>
                    <a:pt x="40" y="8"/>
                    <a:pt x="40" y="8"/>
                  </a:cubicBezTo>
                  <a:cubicBezTo>
                    <a:pt x="40" y="8"/>
                    <a:pt x="40" y="7"/>
                    <a:pt x="40" y="7"/>
                  </a:cubicBezTo>
                  <a:cubicBezTo>
                    <a:pt x="40" y="7"/>
                    <a:pt x="40" y="7"/>
                    <a:pt x="40" y="7"/>
                  </a:cubicBezTo>
                  <a:cubicBezTo>
                    <a:pt x="40" y="7"/>
                    <a:pt x="40" y="7"/>
                    <a:pt x="40" y="7"/>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5"/>
                    <a:pt x="38" y="5"/>
                  </a:cubicBezTo>
                  <a:cubicBezTo>
                    <a:pt x="38" y="5"/>
                    <a:pt x="38" y="5"/>
                    <a:pt x="38" y="5"/>
                  </a:cubicBezTo>
                  <a:cubicBezTo>
                    <a:pt x="38" y="5"/>
                    <a:pt x="38" y="5"/>
                    <a:pt x="38" y="5"/>
                  </a:cubicBezTo>
                  <a:cubicBezTo>
                    <a:pt x="38" y="5"/>
                    <a:pt x="38" y="5"/>
                    <a:pt x="38" y="5"/>
                  </a:cubicBezTo>
                  <a:cubicBezTo>
                    <a:pt x="37" y="4"/>
                    <a:pt x="37" y="4"/>
                    <a:pt x="37" y="4"/>
                  </a:cubicBezTo>
                  <a:cubicBezTo>
                    <a:pt x="37" y="4"/>
                    <a:pt x="37" y="4"/>
                    <a:pt x="37" y="4"/>
                  </a:cubicBezTo>
                  <a:cubicBezTo>
                    <a:pt x="37" y="4"/>
                    <a:pt x="37" y="4"/>
                    <a:pt x="37" y="4"/>
                  </a:cubicBezTo>
                  <a:cubicBezTo>
                    <a:pt x="37" y="4"/>
                    <a:pt x="37" y="4"/>
                    <a:pt x="37" y="4"/>
                  </a:cubicBezTo>
                  <a:cubicBezTo>
                    <a:pt x="37" y="4"/>
                    <a:pt x="37" y="4"/>
                    <a:pt x="37" y="4"/>
                  </a:cubicBezTo>
                  <a:cubicBezTo>
                    <a:pt x="36" y="4"/>
                    <a:pt x="36" y="4"/>
                    <a:pt x="36" y="4"/>
                  </a:cubicBezTo>
                  <a:cubicBezTo>
                    <a:pt x="36" y="4"/>
                    <a:pt x="36" y="4"/>
                    <a:pt x="36" y="4"/>
                  </a:cubicBezTo>
                  <a:cubicBezTo>
                    <a:pt x="36" y="4"/>
                    <a:pt x="36" y="4"/>
                    <a:pt x="36" y="4"/>
                  </a:cubicBezTo>
                  <a:cubicBezTo>
                    <a:pt x="36" y="3"/>
                    <a:pt x="36" y="3"/>
                    <a:pt x="36" y="3"/>
                  </a:cubicBezTo>
                  <a:cubicBezTo>
                    <a:pt x="36" y="3"/>
                    <a:pt x="36" y="3"/>
                    <a:pt x="36" y="3"/>
                  </a:cubicBezTo>
                  <a:cubicBezTo>
                    <a:pt x="36" y="3"/>
                    <a:pt x="36" y="3"/>
                    <a:pt x="35" y="3"/>
                  </a:cubicBezTo>
                  <a:cubicBezTo>
                    <a:pt x="35" y="3"/>
                    <a:pt x="35" y="3"/>
                    <a:pt x="35" y="2"/>
                  </a:cubicBezTo>
                  <a:cubicBezTo>
                    <a:pt x="35" y="2"/>
                    <a:pt x="35" y="2"/>
                    <a:pt x="35" y="2"/>
                  </a:cubicBezTo>
                  <a:cubicBezTo>
                    <a:pt x="35" y="2"/>
                    <a:pt x="34" y="2"/>
                    <a:pt x="34" y="2"/>
                  </a:cubicBezTo>
                  <a:cubicBezTo>
                    <a:pt x="34" y="2"/>
                    <a:pt x="34" y="2"/>
                    <a:pt x="34" y="2"/>
                  </a:cubicBezTo>
                  <a:cubicBezTo>
                    <a:pt x="34" y="2"/>
                    <a:pt x="34" y="2"/>
                    <a:pt x="34" y="2"/>
                  </a:cubicBezTo>
                  <a:cubicBezTo>
                    <a:pt x="34" y="2"/>
                    <a:pt x="34" y="2"/>
                    <a:pt x="34" y="2"/>
                  </a:cubicBezTo>
                  <a:cubicBezTo>
                    <a:pt x="34" y="2"/>
                    <a:pt x="34" y="2"/>
                    <a:pt x="34" y="2"/>
                  </a:cubicBezTo>
                  <a:cubicBezTo>
                    <a:pt x="34" y="2"/>
                    <a:pt x="34" y="2"/>
                    <a:pt x="33" y="2"/>
                  </a:cubicBezTo>
                  <a:cubicBezTo>
                    <a:pt x="33" y="2"/>
                    <a:pt x="33" y="2"/>
                    <a:pt x="33" y="2"/>
                  </a:cubicBezTo>
                  <a:cubicBezTo>
                    <a:pt x="33" y="2"/>
                    <a:pt x="33" y="2"/>
                    <a:pt x="33" y="2"/>
                  </a:cubicBezTo>
                  <a:cubicBezTo>
                    <a:pt x="33" y="2"/>
                    <a:pt x="33" y="2"/>
                    <a:pt x="33" y="2"/>
                  </a:cubicBezTo>
                  <a:cubicBezTo>
                    <a:pt x="33" y="2"/>
                    <a:pt x="33" y="2"/>
                    <a:pt x="33" y="2"/>
                  </a:cubicBezTo>
                  <a:cubicBezTo>
                    <a:pt x="33" y="2"/>
                    <a:pt x="33" y="2"/>
                    <a:pt x="33" y="2"/>
                  </a:cubicBezTo>
                  <a:cubicBezTo>
                    <a:pt x="33" y="2"/>
                    <a:pt x="33" y="2"/>
                    <a:pt x="33"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4"/>
                    <a:pt x="31" y="4"/>
                    <a:pt x="31" y="4"/>
                  </a:cubicBezTo>
                  <a:cubicBezTo>
                    <a:pt x="31" y="4"/>
                    <a:pt x="31" y="4"/>
                    <a:pt x="31" y="4"/>
                  </a:cubicBezTo>
                  <a:cubicBezTo>
                    <a:pt x="31" y="4"/>
                    <a:pt x="31" y="4"/>
                    <a:pt x="31" y="4"/>
                  </a:cubicBezTo>
                  <a:cubicBezTo>
                    <a:pt x="31" y="4"/>
                    <a:pt x="31" y="4"/>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2" y="6"/>
                    <a:pt x="32" y="6"/>
                    <a:pt x="32" y="6"/>
                  </a:cubicBezTo>
                  <a:cubicBezTo>
                    <a:pt x="32" y="7"/>
                    <a:pt x="32" y="7"/>
                    <a:pt x="32" y="7"/>
                  </a:cubicBezTo>
                  <a:cubicBezTo>
                    <a:pt x="31" y="7"/>
                    <a:pt x="31" y="7"/>
                    <a:pt x="31" y="7"/>
                  </a:cubicBezTo>
                  <a:cubicBezTo>
                    <a:pt x="31" y="8"/>
                    <a:pt x="31" y="8"/>
                    <a:pt x="30" y="9"/>
                  </a:cubicBezTo>
                  <a:cubicBezTo>
                    <a:pt x="30" y="9"/>
                    <a:pt x="30" y="9"/>
                    <a:pt x="30" y="9"/>
                  </a:cubicBezTo>
                  <a:cubicBezTo>
                    <a:pt x="30" y="9"/>
                    <a:pt x="30" y="9"/>
                    <a:pt x="30"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8" y="9"/>
                  </a:cubicBezTo>
                  <a:cubicBezTo>
                    <a:pt x="28" y="9"/>
                    <a:pt x="28" y="9"/>
                    <a:pt x="28" y="9"/>
                  </a:cubicBezTo>
                  <a:cubicBezTo>
                    <a:pt x="28" y="9"/>
                    <a:pt x="28" y="9"/>
                    <a:pt x="28" y="9"/>
                  </a:cubicBezTo>
                  <a:cubicBezTo>
                    <a:pt x="28" y="9"/>
                    <a:pt x="28" y="9"/>
                    <a:pt x="28"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6" y="9"/>
                    <a:pt x="26" y="9"/>
                    <a:pt x="26" y="10"/>
                  </a:cubicBezTo>
                  <a:cubicBezTo>
                    <a:pt x="26" y="10"/>
                    <a:pt x="26" y="10"/>
                    <a:pt x="26" y="10"/>
                  </a:cubicBezTo>
                  <a:cubicBezTo>
                    <a:pt x="26" y="10"/>
                    <a:pt x="26" y="10"/>
                    <a:pt x="26" y="10"/>
                  </a:cubicBezTo>
                  <a:cubicBezTo>
                    <a:pt x="25" y="10"/>
                    <a:pt x="25" y="10"/>
                    <a:pt x="25" y="10"/>
                  </a:cubicBezTo>
                  <a:cubicBezTo>
                    <a:pt x="24" y="11"/>
                    <a:pt x="24" y="11"/>
                    <a:pt x="24" y="11"/>
                  </a:cubicBezTo>
                  <a:cubicBezTo>
                    <a:pt x="24" y="11"/>
                    <a:pt x="24" y="11"/>
                    <a:pt x="23" y="12"/>
                  </a:cubicBezTo>
                  <a:cubicBezTo>
                    <a:pt x="23" y="12"/>
                    <a:pt x="23" y="12"/>
                    <a:pt x="23" y="12"/>
                  </a:cubicBezTo>
                  <a:cubicBezTo>
                    <a:pt x="22" y="12"/>
                    <a:pt x="22" y="12"/>
                    <a:pt x="22" y="12"/>
                  </a:cubicBezTo>
                  <a:cubicBezTo>
                    <a:pt x="22" y="12"/>
                    <a:pt x="22" y="12"/>
                    <a:pt x="22" y="12"/>
                  </a:cubicBezTo>
                  <a:cubicBezTo>
                    <a:pt x="21" y="12"/>
                    <a:pt x="21" y="12"/>
                    <a:pt x="21" y="12"/>
                  </a:cubicBezTo>
                  <a:cubicBezTo>
                    <a:pt x="21" y="12"/>
                    <a:pt x="21" y="12"/>
                    <a:pt x="21" y="12"/>
                  </a:cubicBezTo>
                  <a:cubicBezTo>
                    <a:pt x="21" y="11"/>
                    <a:pt x="21" y="11"/>
                    <a:pt x="21" y="11"/>
                  </a:cubicBezTo>
                  <a:cubicBezTo>
                    <a:pt x="21" y="11"/>
                    <a:pt x="21" y="11"/>
                    <a:pt x="21" y="11"/>
                  </a:cubicBezTo>
                  <a:cubicBezTo>
                    <a:pt x="20" y="11"/>
                    <a:pt x="20" y="11"/>
                    <a:pt x="20" y="11"/>
                  </a:cubicBezTo>
                  <a:cubicBezTo>
                    <a:pt x="20" y="10"/>
                    <a:pt x="20" y="10"/>
                    <a:pt x="20" y="10"/>
                  </a:cubicBezTo>
                  <a:cubicBezTo>
                    <a:pt x="20" y="10"/>
                    <a:pt x="20" y="10"/>
                    <a:pt x="20" y="10"/>
                  </a:cubicBezTo>
                  <a:cubicBezTo>
                    <a:pt x="20" y="10"/>
                    <a:pt x="20" y="10"/>
                    <a:pt x="20" y="10"/>
                  </a:cubicBezTo>
                  <a:cubicBezTo>
                    <a:pt x="19" y="10"/>
                    <a:pt x="19" y="10"/>
                    <a:pt x="19" y="10"/>
                  </a:cubicBezTo>
                  <a:cubicBezTo>
                    <a:pt x="19" y="10"/>
                    <a:pt x="19" y="9"/>
                    <a:pt x="19" y="9"/>
                  </a:cubicBezTo>
                  <a:cubicBezTo>
                    <a:pt x="19" y="9"/>
                    <a:pt x="18" y="9"/>
                    <a:pt x="18" y="9"/>
                  </a:cubicBezTo>
                  <a:cubicBezTo>
                    <a:pt x="18" y="9"/>
                    <a:pt x="18" y="9"/>
                    <a:pt x="18" y="9"/>
                  </a:cubicBezTo>
                  <a:cubicBezTo>
                    <a:pt x="18" y="8"/>
                    <a:pt x="18" y="8"/>
                    <a:pt x="18" y="8"/>
                  </a:cubicBezTo>
                  <a:cubicBezTo>
                    <a:pt x="18" y="8"/>
                    <a:pt x="18" y="8"/>
                    <a:pt x="18" y="8"/>
                  </a:cubicBezTo>
                  <a:cubicBezTo>
                    <a:pt x="18" y="8"/>
                    <a:pt x="18" y="8"/>
                    <a:pt x="18" y="8"/>
                  </a:cubicBezTo>
                  <a:cubicBezTo>
                    <a:pt x="17" y="8"/>
                    <a:pt x="16" y="7"/>
                    <a:pt x="16" y="7"/>
                  </a:cubicBezTo>
                  <a:cubicBezTo>
                    <a:pt x="16" y="7"/>
                    <a:pt x="16" y="7"/>
                    <a:pt x="16" y="7"/>
                  </a:cubicBezTo>
                  <a:cubicBezTo>
                    <a:pt x="15" y="6"/>
                    <a:pt x="15" y="6"/>
                    <a:pt x="15" y="6"/>
                  </a:cubicBezTo>
                  <a:cubicBezTo>
                    <a:pt x="15" y="6"/>
                    <a:pt x="14" y="6"/>
                    <a:pt x="14" y="5"/>
                  </a:cubicBezTo>
                  <a:cubicBezTo>
                    <a:pt x="14" y="5"/>
                    <a:pt x="14" y="5"/>
                    <a:pt x="13" y="5"/>
                  </a:cubicBezTo>
                  <a:cubicBezTo>
                    <a:pt x="13" y="5"/>
                    <a:pt x="13" y="5"/>
                    <a:pt x="13" y="5"/>
                  </a:cubicBezTo>
                  <a:cubicBezTo>
                    <a:pt x="13" y="5"/>
                    <a:pt x="13" y="5"/>
                    <a:pt x="13" y="5"/>
                  </a:cubicBezTo>
                  <a:cubicBezTo>
                    <a:pt x="13" y="4"/>
                    <a:pt x="13" y="4"/>
                    <a:pt x="13" y="4"/>
                  </a:cubicBezTo>
                  <a:cubicBezTo>
                    <a:pt x="12" y="4"/>
                    <a:pt x="12" y="4"/>
                    <a:pt x="12" y="4"/>
                  </a:cubicBezTo>
                  <a:cubicBezTo>
                    <a:pt x="12" y="4"/>
                    <a:pt x="12" y="4"/>
                    <a:pt x="12" y="4"/>
                  </a:cubicBezTo>
                  <a:cubicBezTo>
                    <a:pt x="12" y="4"/>
                    <a:pt x="12" y="4"/>
                    <a:pt x="12" y="4"/>
                  </a:cubicBezTo>
                  <a:cubicBezTo>
                    <a:pt x="12" y="4"/>
                    <a:pt x="12" y="4"/>
                    <a:pt x="12" y="4"/>
                  </a:cubicBezTo>
                  <a:cubicBezTo>
                    <a:pt x="11" y="4"/>
                    <a:pt x="11" y="4"/>
                    <a:pt x="11" y="4"/>
                  </a:cubicBezTo>
                  <a:cubicBezTo>
                    <a:pt x="11" y="4"/>
                    <a:pt x="11" y="4"/>
                    <a:pt x="11" y="4"/>
                  </a:cubicBezTo>
                  <a:cubicBezTo>
                    <a:pt x="11" y="4"/>
                    <a:pt x="11" y="4"/>
                    <a:pt x="11" y="4"/>
                  </a:cubicBezTo>
                  <a:cubicBezTo>
                    <a:pt x="11" y="3"/>
                    <a:pt x="11" y="3"/>
                    <a:pt x="11" y="3"/>
                  </a:cubicBezTo>
                  <a:cubicBezTo>
                    <a:pt x="11" y="3"/>
                    <a:pt x="11" y="3"/>
                    <a:pt x="11" y="3"/>
                  </a:cubicBezTo>
                  <a:cubicBezTo>
                    <a:pt x="11" y="3"/>
                    <a:pt x="11" y="3"/>
                    <a:pt x="10" y="3"/>
                  </a:cubicBezTo>
                  <a:cubicBezTo>
                    <a:pt x="10" y="3"/>
                    <a:pt x="10" y="3"/>
                    <a:pt x="10" y="3"/>
                  </a:cubicBezTo>
                  <a:cubicBezTo>
                    <a:pt x="10" y="3"/>
                    <a:pt x="10" y="3"/>
                    <a:pt x="10" y="3"/>
                  </a:cubicBezTo>
                  <a:cubicBezTo>
                    <a:pt x="10" y="3"/>
                    <a:pt x="10" y="3"/>
                    <a:pt x="10" y="3"/>
                  </a:cubicBezTo>
                  <a:cubicBezTo>
                    <a:pt x="10" y="3"/>
                    <a:pt x="10" y="3"/>
                    <a:pt x="10" y="3"/>
                  </a:cubicBezTo>
                  <a:cubicBezTo>
                    <a:pt x="10" y="2"/>
                    <a:pt x="10" y="2"/>
                    <a:pt x="10" y="2"/>
                  </a:cubicBezTo>
                  <a:cubicBezTo>
                    <a:pt x="10" y="2"/>
                    <a:pt x="9" y="2"/>
                    <a:pt x="9" y="1"/>
                  </a:cubicBezTo>
                  <a:cubicBezTo>
                    <a:pt x="9" y="1"/>
                    <a:pt x="9" y="1"/>
                    <a:pt x="9" y="1"/>
                  </a:cubicBezTo>
                  <a:cubicBezTo>
                    <a:pt x="8" y="1"/>
                    <a:pt x="8" y="0"/>
                    <a:pt x="7" y="0"/>
                  </a:cubicBezTo>
                  <a:cubicBezTo>
                    <a:pt x="7" y="0"/>
                    <a:pt x="7" y="0"/>
                    <a:pt x="7" y="0"/>
                  </a:cubicBezTo>
                  <a:cubicBezTo>
                    <a:pt x="7" y="0"/>
                    <a:pt x="7" y="0"/>
                    <a:pt x="7" y="0"/>
                  </a:cubicBezTo>
                  <a:cubicBezTo>
                    <a:pt x="7" y="0"/>
                    <a:pt x="7" y="0"/>
                    <a:pt x="7" y="0"/>
                  </a:cubicBezTo>
                  <a:cubicBezTo>
                    <a:pt x="7" y="0"/>
                    <a:pt x="7" y="0"/>
                    <a:pt x="7" y="0"/>
                  </a:cubicBezTo>
                  <a:cubicBezTo>
                    <a:pt x="7"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1"/>
                    <a:pt x="5" y="1"/>
                  </a:cubicBezTo>
                  <a:cubicBezTo>
                    <a:pt x="5" y="1"/>
                    <a:pt x="4" y="1"/>
                    <a:pt x="4" y="1"/>
                  </a:cubicBezTo>
                  <a:cubicBezTo>
                    <a:pt x="4" y="1"/>
                    <a:pt x="4" y="1"/>
                    <a:pt x="4" y="1"/>
                  </a:cubicBezTo>
                  <a:cubicBezTo>
                    <a:pt x="4" y="1"/>
                    <a:pt x="4" y="1"/>
                    <a:pt x="4" y="1"/>
                  </a:cubicBezTo>
                  <a:cubicBezTo>
                    <a:pt x="4" y="2"/>
                    <a:pt x="4" y="2"/>
                    <a:pt x="4" y="2"/>
                  </a:cubicBezTo>
                  <a:cubicBezTo>
                    <a:pt x="4" y="2"/>
                    <a:pt x="4" y="2"/>
                    <a:pt x="4" y="2"/>
                  </a:cubicBezTo>
                  <a:cubicBezTo>
                    <a:pt x="4" y="2"/>
                    <a:pt x="4" y="2"/>
                    <a:pt x="4" y="2"/>
                  </a:cubicBezTo>
                  <a:cubicBezTo>
                    <a:pt x="4" y="3"/>
                    <a:pt x="4" y="3"/>
                    <a:pt x="4" y="3"/>
                  </a:cubicBezTo>
                  <a:cubicBezTo>
                    <a:pt x="5" y="3"/>
                    <a:pt x="5" y="3"/>
                    <a:pt x="5" y="3"/>
                  </a:cubicBezTo>
                  <a:cubicBezTo>
                    <a:pt x="5" y="3"/>
                    <a:pt x="5" y="3"/>
                    <a:pt x="5" y="3"/>
                  </a:cubicBezTo>
                  <a:cubicBezTo>
                    <a:pt x="5" y="4"/>
                    <a:pt x="5" y="4"/>
                    <a:pt x="5" y="4"/>
                  </a:cubicBezTo>
                  <a:cubicBezTo>
                    <a:pt x="5" y="4"/>
                    <a:pt x="5" y="4"/>
                    <a:pt x="5" y="4"/>
                  </a:cubicBezTo>
                  <a:cubicBezTo>
                    <a:pt x="5" y="4"/>
                    <a:pt x="5" y="4"/>
                    <a:pt x="5" y="4"/>
                  </a:cubicBezTo>
                  <a:cubicBezTo>
                    <a:pt x="5" y="4"/>
                    <a:pt x="5" y="4"/>
                    <a:pt x="5" y="4"/>
                  </a:cubicBezTo>
                  <a:cubicBezTo>
                    <a:pt x="6" y="5"/>
                    <a:pt x="6" y="5"/>
                    <a:pt x="6" y="5"/>
                  </a:cubicBezTo>
                  <a:cubicBezTo>
                    <a:pt x="6" y="5"/>
                    <a:pt x="6" y="5"/>
                    <a:pt x="6" y="5"/>
                  </a:cubicBezTo>
                  <a:cubicBezTo>
                    <a:pt x="6" y="5"/>
                    <a:pt x="6" y="5"/>
                    <a:pt x="6" y="5"/>
                  </a:cubicBezTo>
                  <a:cubicBezTo>
                    <a:pt x="6" y="5"/>
                    <a:pt x="6" y="5"/>
                    <a:pt x="6" y="5"/>
                  </a:cubicBezTo>
                  <a:cubicBezTo>
                    <a:pt x="7" y="6"/>
                    <a:pt x="7" y="6"/>
                    <a:pt x="7" y="6"/>
                  </a:cubicBezTo>
                  <a:cubicBezTo>
                    <a:pt x="7" y="6"/>
                    <a:pt x="7" y="6"/>
                    <a:pt x="7" y="6"/>
                  </a:cubicBezTo>
                  <a:cubicBezTo>
                    <a:pt x="10" y="8"/>
                    <a:pt x="10" y="8"/>
                    <a:pt x="10" y="8"/>
                  </a:cubicBezTo>
                  <a:cubicBezTo>
                    <a:pt x="11" y="9"/>
                    <a:pt x="11" y="9"/>
                    <a:pt x="12" y="10"/>
                  </a:cubicBezTo>
                  <a:cubicBezTo>
                    <a:pt x="13" y="10"/>
                    <a:pt x="13" y="11"/>
                    <a:pt x="14" y="11"/>
                  </a:cubicBezTo>
                  <a:cubicBezTo>
                    <a:pt x="15" y="13"/>
                    <a:pt x="15" y="13"/>
                    <a:pt x="15" y="13"/>
                  </a:cubicBezTo>
                  <a:cubicBezTo>
                    <a:pt x="17" y="14"/>
                    <a:pt x="17" y="14"/>
                    <a:pt x="17" y="14"/>
                  </a:cubicBezTo>
                  <a:cubicBezTo>
                    <a:pt x="17" y="15"/>
                    <a:pt x="17" y="15"/>
                    <a:pt x="17" y="15"/>
                  </a:cubicBezTo>
                  <a:cubicBezTo>
                    <a:pt x="18" y="16"/>
                    <a:pt x="18" y="16"/>
                    <a:pt x="18" y="16"/>
                  </a:cubicBezTo>
                  <a:cubicBezTo>
                    <a:pt x="18" y="16"/>
                    <a:pt x="18" y="16"/>
                    <a:pt x="18" y="16"/>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8"/>
                    <a:pt x="18" y="18"/>
                  </a:cubicBezTo>
                  <a:cubicBezTo>
                    <a:pt x="18" y="18"/>
                    <a:pt x="18" y="18"/>
                    <a:pt x="18" y="18"/>
                  </a:cubicBezTo>
                  <a:cubicBezTo>
                    <a:pt x="18" y="18"/>
                    <a:pt x="18" y="18"/>
                    <a:pt x="18" y="18"/>
                  </a:cubicBezTo>
                  <a:cubicBezTo>
                    <a:pt x="18" y="18"/>
                    <a:pt x="17" y="18"/>
                    <a:pt x="17" y="19"/>
                  </a:cubicBezTo>
                  <a:cubicBezTo>
                    <a:pt x="17" y="19"/>
                    <a:pt x="17" y="19"/>
                    <a:pt x="16" y="19"/>
                  </a:cubicBezTo>
                  <a:cubicBezTo>
                    <a:pt x="16" y="19"/>
                    <a:pt x="16" y="19"/>
                    <a:pt x="16" y="19"/>
                  </a:cubicBezTo>
                  <a:cubicBezTo>
                    <a:pt x="16" y="20"/>
                    <a:pt x="15" y="20"/>
                    <a:pt x="15" y="20"/>
                  </a:cubicBezTo>
                  <a:cubicBezTo>
                    <a:pt x="15" y="20"/>
                    <a:pt x="15" y="20"/>
                    <a:pt x="15" y="20"/>
                  </a:cubicBezTo>
                  <a:cubicBezTo>
                    <a:pt x="15" y="20"/>
                    <a:pt x="15"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3" y="20"/>
                    <a:pt x="13" y="20"/>
                    <a:pt x="13" y="20"/>
                  </a:cubicBezTo>
                  <a:cubicBezTo>
                    <a:pt x="13" y="20"/>
                    <a:pt x="13" y="20"/>
                    <a:pt x="13" y="20"/>
                  </a:cubicBezTo>
                  <a:cubicBezTo>
                    <a:pt x="13" y="20"/>
                    <a:pt x="13" y="20"/>
                    <a:pt x="13" y="20"/>
                  </a:cubicBezTo>
                  <a:cubicBezTo>
                    <a:pt x="13" y="20"/>
                    <a:pt x="13" y="20"/>
                    <a:pt x="13" y="20"/>
                  </a:cubicBezTo>
                  <a:cubicBezTo>
                    <a:pt x="12" y="20"/>
                    <a:pt x="12" y="20"/>
                    <a:pt x="12" y="20"/>
                  </a:cubicBezTo>
                  <a:cubicBezTo>
                    <a:pt x="12" y="20"/>
                    <a:pt x="12" y="20"/>
                    <a:pt x="12" y="20"/>
                  </a:cubicBezTo>
                  <a:cubicBezTo>
                    <a:pt x="12" y="20"/>
                    <a:pt x="12" y="20"/>
                    <a:pt x="12" y="20"/>
                  </a:cubicBezTo>
                  <a:cubicBezTo>
                    <a:pt x="12" y="20"/>
                    <a:pt x="12" y="20"/>
                    <a:pt x="12" y="20"/>
                  </a:cubicBezTo>
                  <a:cubicBezTo>
                    <a:pt x="11" y="20"/>
                    <a:pt x="11" y="20"/>
                    <a:pt x="11" y="20"/>
                  </a:cubicBezTo>
                  <a:cubicBezTo>
                    <a:pt x="11" y="20"/>
                    <a:pt x="11" y="20"/>
                    <a:pt x="10" y="20"/>
                  </a:cubicBezTo>
                  <a:cubicBezTo>
                    <a:pt x="10" y="20"/>
                    <a:pt x="10" y="20"/>
                    <a:pt x="10" y="20"/>
                  </a:cubicBezTo>
                  <a:cubicBezTo>
                    <a:pt x="10" y="21"/>
                    <a:pt x="10" y="21"/>
                    <a:pt x="9" y="21"/>
                  </a:cubicBezTo>
                  <a:cubicBezTo>
                    <a:pt x="9" y="21"/>
                    <a:pt x="8"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6" y="20"/>
                    <a:pt x="6" y="20"/>
                    <a:pt x="6" y="20"/>
                  </a:cubicBezTo>
                  <a:cubicBezTo>
                    <a:pt x="6" y="20"/>
                    <a:pt x="6" y="20"/>
                    <a:pt x="6" y="20"/>
                  </a:cubicBezTo>
                  <a:cubicBezTo>
                    <a:pt x="6" y="20"/>
                    <a:pt x="6" y="20"/>
                    <a:pt x="6" y="20"/>
                  </a:cubicBezTo>
                  <a:cubicBezTo>
                    <a:pt x="6" y="20"/>
                    <a:pt x="6" y="20"/>
                    <a:pt x="6" y="20"/>
                  </a:cubicBezTo>
                  <a:cubicBezTo>
                    <a:pt x="6" y="20"/>
                    <a:pt x="6" y="20"/>
                    <a:pt x="6" y="20"/>
                  </a:cubicBezTo>
                  <a:cubicBezTo>
                    <a:pt x="5" y="20"/>
                    <a:pt x="5" y="20"/>
                    <a:pt x="5" y="20"/>
                  </a:cubicBezTo>
                  <a:cubicBezTo>
                    <a:pt x="4" y="19"/>
                    <a:pt x="4" y="19"/>
                    <a:pt x="4" y="19"/>
                  </a:cubicBezTo>
                  <a:cubicBezTo>
                    <a:pt x="3" y="19"/>
                    <a:pt x="3" y="19"/>
                    <a:pt x="3" y="19"/>
                  </a:cubicBezTo>
                  <a:cubicBezTo>
                    <a:pt x="3" y="19"/>
                    <a:pt x="3" y="19"/>
                    <a:pt x="3" y="19"/>
                  </a:cubicBezTo>
                  <a:cubicBezTo>
                    <a:pt x="2" y="19"/>
                    <a:pt x="2" y="19"/>
                    <a:pt x="2" y="19"/>
                  </a:cubicBezTo>
                  <a:cubicBezTo>
                    <a:pt x="2" y="19"/>
                    <a:pt x="2" y="19"/>
                    <a:pt x="2" y="19"/>
                  </a:cubicBezTo>
                  <a:cubicBezTo>
                    <a:pt x="2" y="20"/>
                    <a:pt x="2" y="20"/>
                    <a:pt x="2"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2"/>
                    <a:pt x="0" y="22"/>
                    <a:pt x="0" y="22"/>
                  </a:cubicBezTo>
                  <a:cubicBezTo>
                    <a:pt x="0" y="22"/>
                    <a:pt x="0" y="22"/>
                    <a:pt x="0" y="22"/>
                  </a:cubicBezTo>
                  <a:cubicBezTo>
                    <a:pt x="0" y="22"/>
                    <a:pt x="0" y="22"/>
                    <a:pt x="0" y="22"/>
                  </a:cubicBezTo>
                  <a:cubicBezTo>
                    <a:pt x="0" y="22"/>
                    <a:pt x="0" y="22"/>
                    <a:pt x="0" y="22"/>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65" name="Freeform 20"/>
            <p:cNvSpPr/>
            <p:nvPr/>
          </p:nvSpPr>
          <p:spPr bwMode="auto">
            <a:xfrm>
              <a:off x="1609650" y="5980656"/>
              <a:ext cx="88889" cy="89573"/>
            </a:xfrm>
            <a:custGeom>
              <a:avLst/>
              <a:gdLst>
                <a:gd name="T0" fmla="*/ 55 w 55"/>
                <a:gd name="T1" fmla="*/ 17 h 55"/>
                <a:gd name="T2" fmla="*/ 54 w 55"/>
                <a:gd name="T3" fmla="*/ 17 h 55"/>
                <a:gd name="T4" fmla="*/ 54 w 55"/>
                <a:gd name="T5" fmla="*/ 16 h 55"/>
                <a:gd name="T6" fmla="*/ 52 w 55"/>
                <a:gd name="T7" fmla="*/ 15 h 55"/>
                <a:gd name="T8" fmla="*/ 51 w 55"/>
                <a:gd name="T9" fmla="*/ 14 h 55"/>
                <a:gd name="T10" fmla="*/ 50 w 55"/>
                <a:gd name="T11" fmla="*/ 14 h 55"/>
                <a:gd name="T12" fmla="*/ 49 w 55"/>
                <a:gd name="T13" fmla="*/ 14 h 55"/>
                <a:gd name="T14" fmla="*/ 49 w 55"/>
                <a:gd name="T15" fmla="*/ 14 h 55"/>
                <a:gd name="T16" fmla="*/ 39 w 55"/>
                <a:gd name="T17" fmla="*/ 30 h 55"/>
                <a:gd name="T18" fmla="*/ 20 w 55"/>
                <a:gd name="T19" fmla="*/ 19 h 55"/>
                <a:gd name="T20" fmla="*/ 30 w 55"/>
                <a:gd name="T21" fmla="*/ 4 h 55"/>
                <a:gd name="T22" fmla="*/ 30 w 55"/>
                <a:gd name="T23" fmla="*/ 3 h 55"/>
                <a:gd name="T24" fmla="*/ 30 w 55"/>
                <a:gd name="T25" fmla="*/ 3 h 55"/>
                <a:gd name="T26" fmla="*/ 29 w 55"/>
                <a:gd name="T27" fmla="*/ 2 h 55"/>
                <a:gd name="T28" fmla="*/ 28 w 55"/>
                <a:gd name="T29" fmla="*/ 1 h 55"/>
                <a:gd name="T30" fmla="*/ 27 w 55"/>
                <a:gd name="T31" fmla="*/ 0 h 55"/>
                <a:gd name="T32" fmla="*/ 26 w 55"/>
                <a:gd name="T33" fmla="*/ 0 h 55"/>
                <a:gd name="T34" fmla="*/ 25 w 55"/>
                <a:gd name="T35" fmla="*/ 0 h 55"/>
                <a:gd name="T36" fmla="*/ 25 w 55"/>
                <a:gd name="T37" fmla="*/ 0 h 55"/>
                <a:gd name="T38" fmla="*/ 0 w 55"/>
                <a:gd name="T39" fmla="*/ 37 h 55"/>
                <a:gd name="T40" fmla="*/ 0 w 55"/>
                <a:gd name="T41" fmla="*/ 38 h 55"/>
                <a:gd name="T42" fmla="*/ 0 w 55"/>
                <a:gd name="T43" fmla="*/ 38 h 55"/>
                <a:gd name="T44" fmla="*/ 1 w 55"/>
                <a:gd name="T45" fmla="*/ 39 h 55"/>
                <a:gd name="T46" fmla="*/ 2 w 55"/>
                <a:gd name="T47" fmla="*/ 40 h 55"/>
                <a:gd name="T48" fmla="*/ 3 w 55"/>
                <a:gd name="T49" fmla="*/ 40 h 55"/>
                <a:gd name="T50" fmla="*/ 4 w 55"/>
                <a:gd name="T51" fmla="*/ 41 h 55"/>
                <a:gd name="T52" fmla="*/ 5 w 55"/>
                <a:gd name="T53" fmla="*/ 41 h 55"/>
                <a:gd name="T54" fmla="*/ 5 w 55"/>
                <a:gd name="T55" fmla="*/ 40 h 55"/>
                <a:gd name="T56" fmla="*/ 17 w 55"/>
                <a:gd name="T57" fmla="*/ 23 h 55"/>
                <a:gd name="T58" fmla="*/ 36 w 55"/>
                <a:gd name="T59" fmla="*/ 34 h 55"/>
                <a:gd name="T60" fmla="*/ 24 w 55"/>
                <a:gd name="T61" fmla="*/ 51 h 55"/>
                <a:gd name="T62" fmla="*/ 24 w 55"/>
                <a:gd name="T63" fmla="*/ 52 h 55"/>
                <a:gd name="T64" fmla="*/ 24 w 55"/>
                <a:gd name="T65" fmla="*/ 52 h 55"/>
                <a:gd name="T66" fmla="*/ 25 w 55"/>
                <a:gd name="T67" fmla="*/ 53 h 55"/>
                <a:gd name="T68" fmla="*/ 26 w 55"/>
                <a:gd name="T69" fmla="*/ 54 h 55"/>
                <a:gd name="T70" fmla="*/ 28 w 55"/>
                <a:gd name="T71" fmla="*/ 54 h 55"/>
                <a:gd name="T72" fmla="*/ 29 w 55"/>
                <a:gd name="T73" fmla="*/ 55 h 55"/>
                <a:gd name="T74" fmla="*/ 29 w 55"/>
                <a:gd name="T75" fmla="*/ 55 h 55"/>
                <a:gd name="T76" fmla="*/ 30 w 55"/>
                <a:gd name="T77" fmla="*/ 54 h 55"/>
                <a:gd name="T78" fmla="*/ 54 w 55"/>
                <a:gd name="T79" fmla="*/ 18 h 55"/>
                <a:gd name="T80" fmla="*/ 55 w 55"/>
                <a:gd name="T81"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5">
                  <a:moveTo>
                    <a:pt x="55" y="17"/>
                  </a:moveTo>
                  <a:cubicBezTo>
                    <a:pt x="55" y="17"/>
                    <a:pt x="54" y="17"/>
                    <a:pt x="54" y="17"/>
                  </a:cubicBezTo>
                  <a:cubicBezTo>
                    <a:pt x="54" y="16"/>
                    <a:pt x="54" y="16"/>
                    <a:pt x="54" y="16"/>
                  </a:cubicBezTo>
                  <a:cubicBezTo>
                    <a:pt x="53" y="16"/>
                    <a:pt x="53" y="15"/>
                    <a:pt x="52" y="15"/>
                  </a:cubicBezTo>
                  <a:cubicBezTo>
                    <a:pt x="52" y="15"/>
                    <a:pt x="51" y="15"/>
                    <a:pt x="51" y="14"/>
                  </a:cubicBezTo>
                  <a:cubicBezTo>
                    <a:pt x="51" y="14"/>
                    <a:pt x="50" y="14"/>
                    <a:pt x="50" y="14"/>
                  </a:cubicBezTo>
                  <a:cubicBezTo>
                    <a:pt x="50" y="14"/>
                    <a:pt x="50" y="14"/>
                    <a:pt x="49" y="14"/>
                  </a:cubicBezTo>
                  <a:cubicBezTo>
                    <a:pt x="49" y="14"/>
                    <a:pt x="49" y="14"/>
                    <a:pt x="49" y="14"/>
                  </a:cubicBezTo>
                  <a:cubicBezTo>
                    <a:pt x="39" y="30"/>
                    <a:pt x="39" y="30"/>
                    <a:pt x="39" y="30"/>
                  </a:cubicBezTo>
                  <a:cubicBezTo>
                    <a:pt x="20" y="19"/>
                    <a:pt x="20" y="19"/>
                    <a:pt x="20" y="19"/>
                  </a:cubicBezTo>
                  <a:cubicBezTo>
                    <a:pt x="30" y="4"/>
                    <a:pt x="30" y="4"/>
                    <a:pt x="30" y="4"/>
                  </a:cubicBezTo>
                  <a:cubicBezTo>
                    <a:pt x="30" y="3"/>
                    <a:pt x="30" y="3"/>
                    <a:pt x="30" y="3"/>
                  </a:cubicBezTo>
                  <a:cubicBezTo>
                    <a:pt x="30" y="3"/>
                    <a:pt x="30" y="3"/>
                    <a:pt x="30" y="3"/>
                  </a:cubicBezTo>
                  <a:cubicBezTo>
                    <a:pt x="30" y="2"/>
                    <a:pt x="30" y="2"/>
                    <a:pt x="29" y="2"/>
                  </a:cubicBezTo>
                  <a:cubicBezTo>
                    <a:pt x="29" y="2"/>
                    <a:pt x="29" y="1"/>
                    <a:pt x="28" y="1"/>
                  </a:cubicBezTo>
                  <a:cubicBezTo>
                    <a:pt x="27" y="1"/>
                    <a:pt x="27" y="1"/>
                    <a:pt x="27" y="0"/>
                  </a:cubicBezTo>
                  <a:cubicBezTo>
                    <a:pt x="26" y="0"/>
                    <a:pt x="26" y="0"/>
                    <a:pt x="26" y="0"/>
                  </a:cubicBezTo>
                  <a:cubicBezTo>
                    <a:pt x="25" y="0"/>
                    <a:pt x="25" y="0"/>
                    <a:pt x="25" y="0"/>
                  </a:cubicBezTo>
                  <a:cubicBezTo>
                    <a:pt x="25" y="0"/>
                    <a:pt x="25" y="0"/>
                    <a:pt x="25" y="0"/>
                  </a:cubicBezTo>
                  <a:cubicBezTo>
                    <a:pt x="0" y="37"/>
                    <a:pt x="0" y="37"/>
                    <a:pt x="0" y="37"/>
                  </a:cubicBezTo>
                  <a:cubicBezTo>
                    <a:pt x="0" y="37"/>
                    <a:pt x="0" y="37"/>
                    <a:pt x="0" y="38"/>
                  </a:cubicBezTo>
                  <a:cubicBezTo>
                    <a:pt x="0" y="38"/>
                    <a:pt x="0" y="38"/>
                    <a:pt x="0" y="38"/>
                  </a:cubicBezTo>
                  <a:cubicBezTo>
                    <a:pt x="0" y="38"/>
                    <a:pt x="0" y="38"/>
                    <a:pt x="1" y="39"/>
                  </a:cubicBezTo>
                  <a:cubicBezTo>
                    <a:pt x="1" y="39"/>
                    <a:pt x="1" y="39"/>
                    <a:pt x="2" y="40"/>
                  </a:cubicBezTo>
                  <a:cubicBezTo>
                    <a:pt x="2" y="40"/>
                    <a:pt x="3" y="40"/>
                    <a:pt x="3" y="40"/>
                  </a:cubicBezTo>
                  <a:cubicBezTo>
                    <a:pt x="4" y="40"/>
                    <a:pt x="4" y="41"/>
                    <a:pt x="4" y="41"/>
                  </a:cubicBezTo>
                  <a:cubicBezTo>
                    <a:pt x="4" y="41"/>
                    <a:pt x="5" y="41"/>
                    <a:pt x="5" y="41"/>
                  </a:cubicBezTo>
                  <a:cubicBezTo>
                    <a:pt x="5" y="40"/>
                    <a:pt x="5" y="40"/>
                    <a:pt x="5" y="40"/>
                  </a:cubicBezTo>
                  <a:cubicBezTo>
                    <a:pt x="17" y="23"/>
                    <a:pt x="17" y="23"/>
                    <a:pt x="17" y="23"/>
                  </a:cubicBezTo>
                  <a:cubicBezTo>
                    <a:pt x="36" y="34"/>
                    <a:pt x="36" y="34"/>
                    <a:pt x="36" y="34"/>
                  </a:cubicBezTo>
                  <a:cubicBezTo>
                    <a:pt x="24" y="51"/>
                    <a:pt x="24" y="51"/>
                    <a:pt x="24" y="51"/>
                  </a:cubicBezTo>
                  <a:cubicBezTo>
                    <a:pt x="24" y="51"/>
                    <a:pt x="24" y="51"/>
                    <a:pt x="24" y="52"/>
                  </a:cubicBezTo>
                  <a:cubicBezTo>
                    <a:pt x="24" y="52"/>
                    <a:pt x="24" y="52"/>
                    <a:pt x="24" y="52"/>
                  </a:cubicBezTo>
                  <a:cubicBezTo>
                    <a:pt x="24" y="52"/>
                    <a:pt x="25" y="52"/>
                    <a:pt x="25" y="53"/>
                  </a:cubicBezTo>
                  <a:cubicBezTo>
                    <a:pt x="25" y="53"/>
                    <a:pt x="26" y="53"/>
                    <a:pt x="26" y="54"/>
                  </a:cubicBezTo>
                  <a:cubicBezTo>
                    <a:pt x="27" y="54"/>
                    <a:pt x="27" y="54"/>
                    <a:pt x="28" y="54"/>
                  </a:cubicBezTo>
                  <a:cubicBezTo>
                    <a:pt x="28" y="54"/>
                    <a:pt x="28" y="55"/>
                    <a:pt x="29" y="55"/>
                  </a:cubicBezTo>
                  <a:cubicBezTo>
                    <a:pt x="29" y="55"/>
                    <a:pt x="29" y="55"/>
                    <a:pt x="29" y="55"/>
                  </a:cubicBezTo>
                  <a:cubicBezTo>
                    <a:pt x="29" y="54"/>
                    <a:pt x="29" y="54"/>
                    <a:pt x="30" y="54"/>
                  </a:cubicBezTo>
                  <a:cubicBezTo>
                    <a:pt x="54" y="18"/>
                    <a:pt x="54" y="18"/>
                    <a:pt x="54" y="18"/>
                  </a:cubicBezTo>
                  <a:cubicBezTo>
                    <a:pt x="55" y="17"/>
                    <a:pt x="55" y="17"/>
                    <a:pt x="55" y="17"/>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66" name="Freeform 21"/>
            <p:cNvSpPr/>
            <p:nvPr/>
          </p:nvSpPr>
          <p:spPr bwMode="auto">
            <a:xfrm>
              <a:off x="1432556" y="5710570"/>
              <a:ext cx="82735" cy="45812"/>
            </a:xfrm>
            <a:custGeom>
              <a:avLst/>
              <a:gdLst>
                <a:gd name="T0" fmla="*/ 10 w 51"/>
                <a:gd name="T1" fmla="*/ 27 h 28"/>
                <a:gd name="T2" fmla="*/ 16 w 51"/>
                <a:gd name="T3" fmla="*/ 28 h 28"/>
                <a:gd name="T4" fmla="*/ 21 w 51"/>
                <a:gd name="T5" fmla="*/ 27 h 28"/>
                <a:gd name="T6" fmla="*/ 24 w 51"/>
                <a:gd name="T7" fmla="*/ 24 h 28"/>
                <a:gd name="T8" fmla="*/ 27 w 51"/>
                <a:gd name="T9" fmla="*/ 21 h 28"/>
                <a:gd name="T10" fmla="*/ 29 w 51"/>
                <a:gd name="T11" fmla="*/ 17 h 28"/>
                <a:gd name="T12" fmla="*/ 30 w 51"/>
                <a:gd name="T13" fmla="*/ 13 h 28"/>
                <a:gd name="T14" fmla="*/ 32 w 51"/>
                <a:gd name="T15" fmla="*/ 9 h 28"/>
                <a:gd name="T16" fmla="*/ 34 w 51"/>
                <a:gd name="T17" fmla="*/ 7 h 28"/>
                <a:gd name="T18" fmla="*/ 38 w 51"/>
                <a:gd name="T19" fmla="*/ 6 h 28"/>
                <a:gd name="T20" fmla="*/ 40 w 51"/>
                <a:gd name="T21" fmla="*/ 6 h 28"/>
                <a:gd name="T22" fmla="*/ 43 w 51"/>
                <a:gd name="T23" fmla="*/ 7 h 28"/>
                <a:gd name="T24" fmla="*/ 44 w 51"/>
                <a:gd name="T25" fmla="*/ 10 h 28"/>
                <a:gd name="T26" fmla="*/ 45 w 51"/>
                <a:gd name="T27" fmla="*/ 13 h 28"/>
                <a:gd name="T28" fmla="*/ 45 w 51"/>
                <a:gd name="T29" fmla="*/ 16 h 28"/>
                <a:gd name="T30" fmla="*/ 44 w 51"/>
                <a:gd name="T31" fmla="*/ 19 h 28"/>
                <a:gd name="T32" fmla="*/ 43 w 51"/>
                <a:gd name="T33" fmla="*/ 21 h 28"/>
                <a:gd name="T34" fmla="*/ 42 w 51"/>
                <a:gd name="T35" fmla="*/ 23 h 28"/>
                <a:gd name="T36" fmla="*/ 43 w 51"/>
                <a:gd name="T37" fmla="*/ 23 h 28"/>
                <a:gd name="T38" fmla="*/ 43 w 51"/>
                <a:gd name="T39" fmla="*/ 23 h 28"/>
                <a:gd name="T40" fmla="*/ 44 w 51"/>
                <a:gd name="T41" fmla="*/ 23 h 28"/>
                <a:gd name="T42" fmla="*/ 45 w 51"/>
                <a:gd name="T43" fmla="*/ 23 h 28"/>
                <a:gd name="T44" fmla="*/ 46 w 51"/>
                <a:gd name="T45" fmla="*/ 23 h 28"/>
                <a:gd name="T46" fmla="*/ 47 w 51"/>
                <a:gd name="T47" fmla="*/ 23 h 28"/>
                <a:gd name="T48" fmla="*/ 48 w 51"/>
                <a:gd name="T49" fmla="*/ 23 h 28"/>
                <a:gd name="T50" fmla="*/ 48 w 51"/>
                <a:gd name="T51" fmla="*/ 22 h 28"/>
                <a:gd name="T52" fmla="*/ 49 w 51"/>
                <a:gd name="T53" fmla="*/ 21 h 28"/>
                <a:gd name="T54" fmla="*/ 50 w 51"/>
                <a:gd name="T55" fmla="*/ 19 h 28"/>
                <a:gd name="T56" fmla="*/ 50 w 51"/>
                <a:gd name="T57" fmla="*/ 16 h 28"/>
                <a:gd name="T58" fmla="*/ 51 w 51"/>
                <a:gd name="T59" fmla="*/ 13 h 28"/>
                <a:gd name="T60" fmla="*/ 49 w 51"/>
                <a:gd name="T61" fmla="*/ 7 h 28"/>
                <a:gd name="T62" fmla="*/ 46 w 51"/>
                <a:gd name="T63" fmla="*/ 3 h 28"/>
                <a:gd name="T64" fmla="*/ 42 w 51"/>
                <a:gd name="T65" fmla="*/ 1 h 28"/>
                <a:gd name="T66" fmla="*/ 37 w 51"/>
                <a:gd name="T67" fmla="*/ 0 h 28"/>
                <a:gd name="T68" fmla="*/ 32 w 51"/>
                <a:gd name="T69" fmla="*/ 1 h 28"/>
                <a:gd name="T70" fmla="*/ 28 w 51"/>
                <a:gd name="T71" fmla="*/ 4 h 28"/>
                <a:gd name="T72" fmla="*/ 26 w 51"/>
                <a:gd name="T73" fmla="*/ 7 h 28"/>
                <a:gd name="T74" fmla="*/ 24 w 51"/>
                <a:gd name="T75" fmla="*/ 11 h 28"/>
                <a:gd name="T76" fmla="*/ 22 w 51"/>
                <a:gd name="T77" fmla="*/ 15 h 28"/>
                <a:gd name="T78" fmla="*/ 20 w 51"/>
                <a:gd name="T79" fmla="*/ 18 h 28"/>
                <a:gd name="T80" fmla="*/ 18 w 51"/>
                <a:gd name="T81" fmla="*/ 21 h 28"/>
                <a:gd name="T82" fmla="*/ 15 w 51"/>
                <a:gd name="T83" fmla="*/ 22 h 28"/>
                <a:gd name="T84" fmla="*/ 11 w 51"/>
                <a:gd name="T85" fmla="*/ 21 h 28"/>
                <a:gd name="T86" fmla="*/ 8 w 51"/>
                <a:gd name="T87" fmla="*/ 20 h 28"/>
                <a:gd name="T88" fmla="*/ 7 w 51"/>
                <a:gd name="T89" fmla="*/ 17 h 28"/>
                <a:gd name="T90" fmla="*/ 6 w 51"/>
                <a:gd name="T91" fmla="*/ 13 h 28"/>
                <a:gd name="T92" fmla="*/ 6 w 51"/>
                <a:gd name="T93" fmla="*/ 9 h 28"/>
                <a:gd name="T94" fmla="*/ 7 w 51"/>
                <a:gd name="T95" fmla="*/ 5 h 28"/>
                <a:gd name="T96" fmla="*/ 8 w 51"/>
                <a:gd name="T97" fmla="*/ 3 h 28"/>
                <a:gd name="T98" fmla="*/ 9 w 51"/>
                <a:gd name="T99" fmla="*/ 2 h 28"/>
                <a:gd name="T100" fmla="*/ 9 w 51"/>
                <a:gd name="T101" fmla="*/ 1 h 28"/>
                <a:gd name="T102" fmla="*/ 8 w 51"/>
                <a:gd name="T103" fmla="*/ 1 h 28"/>
                <a:gd name="T104" fmla="*/ 7 w 51"/>
                <a:gd name="T105" fmla="*/ 1 h 28"/>
                <a:gd name="T106" fmla="*/ 6 w 51"/>
                <a:gd name="T107" fmla="*/ 1 h 28"/>
                <a:gd name="T108" fmla="*/ 4 w 51"/>
                <a:gd name="T109" fmla="*/ 1 h 28"/>
                <a:gd name="T110" fmla="*/ 3 w 51"/>
                <a:gd name="T111" fmla="*/ 2 h 28"/>
                <a:gd name="T112" fmla="*/ 2 w 51"/>
                <a:gd name="T113" fmla="*/ 3 h 28"/>
                <a:gd name="T114" fmla="*/ 1 w 51"/>
                <a:gd name="T115" fmla="*/ 6 h 28"/>
                <a:gd name="T116" fmla="*/ 0 w 51"/>
                <a:gd name="T117" fmla="*/ 9 h 28"/>
                <a:gd name="T118" fmla="*/ 0 w 51"/>
                <a:gd name="T119" fmla="*/ 14 h 28"/>
                <a:gd name="T120" fmla="*/ 2 w 51"/>
                <a:gd name="T121" fmla="*/ 19 h 28"/>
                <a:gd name="T122" fmla="*/ 5 w 51"/>
                <a:gd name="T123" fmla="*/ 24 h 28"/>
                <a:gd name="T124" fmla="*/ 10 w 51"/>
                <a:gd name="T12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28">
                  <a:moveTo>
                    <a:pt x="10" y="27"/>
                  </a:moveTo>
                  <a:cubicBezTo>
                    <a:pt x="11" y="28"/>
                    <a:pt x="13" y="28"/>
                    <a:pt x="16" y="28"/>
                  </a:cubicBezTo>
                  <a:cubicBezTo>
                    <a:pt x="18" y="28"/>
                    <a:pt x="19" y="27"/>
                    <a:pt x="21" y="27"/>
                  </a:cubicBezTo>
                  <a:cubicBezTo>
                    <a:pt x="22" y="26"/>
                    <a:pt x="23" y="25"/>
                    <a:pt x="24" y="24"/>
                  </a:cubicBezTo>
                  <a:cubicBezTo>
                    <a:pt x="25" y="23"/>
                    <a:pt x="26" y="22"/>
                    <a:pt x="27" y="21"/>
                  </a:cubicBezTo>
                  <a:cubicBezTo>
                    <a:pt x="27" y="19"/>
                    <a:pt x="28" y="18"/>
                    <a:pt x="29" y="17"/>
                  </a:cubicBezTo>
                  <a:cubicBezTo>
                    <a:pt x="29" y="15"/>
                    <a:pt x="30" y="14"/>
                    <a:pt x="30" y="13"/>
                  </a:cubicBezTo>
                  <a:cubicBezTo>
                    <a:pt x="31" y="12"/>
                    <a:pt x="31" y="10"/>
                    <a:pt x="32" y="9"/>
                  </a:cubicBezTo>
                  <a:cubicBezTo>
                    <a:pt x="33" y="8"/>
                    <a:pt x="33" y="8"/>
                    <a:pt x="34" y="7"/>
                  </a:cubicBezTo>
                  <a:cubicBezTo>
                    <a:pt x="35" y="6"/>
                    <a:pt x="36" y="6"/>
                    <a:pt x="38" y="6"/>
                  </a:cubicBezTo>
                  <a:cubicBezTo>
                    <a:pt x="39" y="6"/>
                    <a:pt x="40" y="6"/>
                    <a:pt x="40" y="6"/>
                  </a:cubicBezTo>
                  <a:cubicBezTo>
                    <a:pt x="41" y="6"/>
                    <a:pt x="42" y="7"/>
                    <a:pt x="43" y="7"/>
                  </a:cubicBezTo>
                  <a:cubicBezTo>
                    <a:pt x="43" y="8"/>
                    <a:pt x="44" y="9"/>
                    <a:pt x="44" y="10"/>
                  </a:cubicBezTo>
                  <a:cubicBezTo>
                    <a:pt x="45" y="10"/>
                    <a:pt x="45" y="12"/>
                    <a:pt x="45" y="13"/>
                  </a:cubicBezTo>
                  <a:cubicBezTo>
                    <a:pt x="45" y="14"/>
                    <a:pt x="45" y="15"/>
                    <a:pt x="45" y="16"/>
                  </a:cubicBezTo>
                  <a:cubicBezTo>
                    <a:pt x="45" y="18"/>
                    <a:pt x="44" y="19"/>
                    <a:pt x="44" y="19"/>
                  </a:cubicBezTo>
                  <a:cubicBezTo>
                    <a:pt x="44" y="20"/>
                    <a:pt x="43" y="21"/>
                    <a:pt x="43" y="21"/>
                  </a:cubicBezTo>
                  <a:cubicBezTo>
                    <a:pt x="43" y="22"/>
                    <a:pt x="42" y="22"/>
                    <a:pt x="42" y="23"/>
                  </a:cubicBezTo>
                  <a:cubicBezTo>
                    <a:pt x="42" y="23"/>
                    <a:pt x="43" y="23"/>
                    <a:pt x="43" y="23"/>
                  </a:cubicBezTo>
                  <a:cubicBezTo>
                    <a:pt x="43" y="23"/>
                    <a:pt x="43" y="23"/>
                    <a:pt x="43" y="23"/>
                  </a:cubicBezTo>
                  <a:cubicBezTo>
                    <a:pt x="43" y="23"/>
                    <a:pt x="44" y="23"/>
                    <a:pt x="44" y="23"/>
                  </a:cubicBezTo>
                  <a:cubicBezTo>
                    <a:pt x="44" y="23"/>
                    <a:pt x="45" y="23"/>
                    <a:pt x="45" y="23"/>
                  </a:cubicBezTo>
                  <a:cubicBezTo>
                    <a:pt x="46" y="23"/>
                    <a:pt x="46" y="23"/>
                    <a:pt x="46" y="23"/>
                  </a:cubicBezTo>
                  <a:cubicBezTo>
                    <a:pt x="47" y="23"/>
                    <a:pt x="47" y="23"/>
                    <a:pt x="47" y="23"/>
                  </a:cubicBezTo>
                  <a:cubicBezTo>
                    <a:pt x="47" y="23"/>
                    <a:pt x="48" y="23"/>
                    <a:pt x="48" y="23"/>
                  </a:cubicBezTo>
                  <a:cubicBezTo>
                    <a:pt x="48" y="23"/>
                    <a:pt x="48" y="23"/>
                    <a:pt x="48" y="22"/>
                  </a:cubicBezTo>
                  <a:cubicBezTo>
                    <a:pt x="48" y="22"/>
                    <a:pt x="49" y="22"/>
                    <a:pt x="49" y="21"/>
                  </a:cubicBezTo>
                  <a:cubicBezTo>
                    <a:pt x="49" y="20"/>
                    <a:pt x="50" y="19"/>
                    <a:pt x="50" y="19"/>
                  </a:cubicBezTo>
                  <a:cubicBezTo>
                    <a:pt x="50" y="18"/>
                    <a:pt x="50" y="17"/>
                    <a:pt x="50" y="16"/>
                  </a:cubicBezTo>
                  <a:cubicBezTo>
                    <a:pt x="51" y="15"/>
                    <a:pt x="51" y="14"/>
                    <a:pt x="51" y="13"/>
                  </a:cubicBezTo>
                  <a:cubicBezTo>
                    <a:pt x="50" y="11"/>
                    <a:pt x="50" y="9"/>
                    <a:pt x="49" y="7"/>
                  </a:cubicBezTo>
                  <a:cubicBezTo>
                    <a:pt x="49" y="6"/>
                    <a:pt x="48" y="4"/>
                    <a:pt x="46" y="3"/>
                  </a:cubicBezTo>
                  <a:cubicBezTo>
                    <a:pt x="45" y="2"/>
                    <a:pt x="44" y="1"/>
                    <a:pt x="42" y="1"/>
                  </a:cubicBezTo>
                  <a:cubicBezTo>
                    <a:pt x="41" y="0"/>
                    <a:pt x="39" y="0"/>
                    <a:pt x="37" y="0"/>
                  </a:cubicBezTo>
                  <a:cubicBezTo>
                    <a:pt x="35" y="0"/>
                    <a:pt x="33" y="0"/>
                    <a:pt x="32" y="1"/>
                  </a:cubicBezTo>
                  <a:cubicBezTo>
                    <a:pt x="30" y="2"/>
                    <a:pt x="29" y="3"/>
                    <a:pt x="28" y="4"/>
                  </a:cubicBezTo>
                  <a:cubicBezTo>
                    <a:pt x="27" y="5"/>
                    <a:pt x="26" y="6"/>
                    <a:pt x="26" y="7"/>
                  </a:cubicBezTo>
                  <a:cubicBezTo>
                    <a:pt x="25" y="8"/>
                    <a:pt x="24" y="10"/>
                    <a:pt x="24" y="11"/>
                  </a:cubicBezTo>
                  <a:cubicBezTo>
                    <a:pt x="23" y="12"/>
                    <a:pt x="23" y="13"/>
                    <a:pt x="22" y="15"/>
                  </a:cubicBezTo>
                  <a:cubicBezTo>
                    <a:pt x="22" y="16"/>
                    <a:pt x="21" y="17"/>
                    <a:pt x="20" y="18"/>
                  </a:cubicBezTo>
                  <a:cubicBezTo>
                    <a:pt x="20" y="19"/>
                    <a:pt x="19" y="20"/>
                    <a:pt x="18" y="21"/>
                  </a:cubicBezTo>
                  <a:cubicBezTo>
                    <a:pt x="17" y="21"/>
                    <a:pt x="16" y="22"/>
                    <a:pt x="15" y="22"/>
                  </a:cubicBezTo>
                  <a:cubicBezTo>
                    <a:pt x="13" y="22"/>
                    <a:pt x="12" y="22"/>
                    <a:pt x="11" y="21"/>
                  </a:cubicBezTo>
                  <a:cubicBezTo>
                    <a:pt x="10" y="21"/>
                    <a:pt x="9" y="20"/>
                    <a:pt x="8" y="20"/>
                  </a:cubicBezTo>
                  <a:cubicBezTo>
                    <a:pt x="8" y="19"/>
                    <a:pt x="7" y="18"/>
                    <a:pt x="7" y="17"/>
                  </a:cubicBezTo>
                  <a:cubicBezTo>
                    <a:pt x="6" y="16"/>
                    <a:pt x="6" y="15"/>
                    <a:pt x="6" y="13"/>
                  </a:cubicBezTo>
                  <a:cubicBezTo>
                    <a:pt x="6" y="12"/>
                    <a:pt x="6" y="10"/>
                    <a:pt x="6" y="9"/>
                  </a:cubicBezTo>
                  <a:cubicBezTo>
                    <a:pt x="6" y="8"/>
                    <a:pt x="7" y="6"/>
                    <a:pt x="7" y="5"/>
                  </a:cubicBezTo>
                  <a:cubicBezTo>
                    <a:pt x="8" y="4"/>
                    <a:pt x="8" y="4"/>
                    <a:pt x="8" y="3"/>
                  </a:cubicBezTo>
                  <a:cubicBezTo>
                    <a:pt x="9" y="2"/>
                    <a:pt x="9" y="2"/>
                    <a:pt x="9" y="2"/>
                  </a:cubicBezTo>
                  <a:cubicBezTo>
                    <a:pt x="9" y="1"/>
                    <a:pt x="9" y="1"/>
                    <a:pt x="9" y="1"/>
                  </a:cubicBezTo>
                  <a:cubicBezTo>
                    <a:pt x="9" y="1"/>
                    <a:pt x="9" y="1"/>
                    <a:pt x="8" y="1"/>
                  </a:cubicBezTo>
                  <a:cubicBezTo>
                    <a:pt x="8" y="1"/>
                    <a:pt x="8" y="1"/>
                    <a:pt x="7" y="1"/>
                  </a:cubicBezTo>
                  <a:cubicBezTo>
                    <a:pt x="7" y="1"/>
                    <a:pt x="7" y="1"/>
                    <a:pt x="6" y="1"/>
                  </a:cubicBezTo>
                  <a:cubicBezTo>
                    <a:pt x="5" y="1"/>
                    <a:pt x="5" y="1"/>
                    <a:pt x="4" y="1"/>
                  </a:cubicBezTo>
                  <a:cubicBezTo>
                    <a:pt x="4" y="1"/>
                    <a:pt x="3" y="1"/>
                    <a:pt x="3" y="2"/>
                  </a:cubicBezTo>
                  <a:cubicBezTo>
                    <a:pt x="3" y="2"/>
                    <a:pt x="2" y="2"/>
                    <a:pt x="2" y="3"/>
                  </a:cubicBezTo>
                  <a:cubicBezTo>
                    <a:pt x="2" y="4"/>
                    <a:pt x="1" y="5"/>
                    <a:pt x="1" y="6"/>
                  </a:cubicBezTo>
                  <a:cubicBezTo>
                    <a:pt x="1" y="7"/>
                    <a:pt x="0" y="8"/>
                    <a:pt x="0" y="9"/>
                  </a:cubicBezTo>
                  <a:cubicBezTo>
                    <a:pt x="0" y="11"/>
                    <a:pt x="0" y="12"/>
                    <a:pt x="0" y="14"/>
                  </a:cubicBezTo>
                  <a:cubicBezTo>
                    <a:pt x="0" y="16"/>
                    <a:pt x="1" y="18"/>
                    <a:pt x="2" y="19"/>
                  </a:cubicBezTo>
                  <a:cubicBezTo>
                    <a:pt x="2" y="21"/>
                    <a:pt x="3" y="23"/>
                    <a:pt x="5" y="24"/>
                  </a:cubicBezTo>
                  <a:cubicBezTo>
                    <a:pt x="6" y="25"/>
                    <a:pt x="8" y="26"/>
                    <a:pt x="10" y="27"/>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67" name="Freeform 22"/>
            <p:cNvSpPr>
              <a:spLocks noEditPoints="1"/>
            </p:cNvSpPr>
            <p:nvPr/>
          </p:nvSpPr>
          <p:spPr bwMode="auto">
            <a:xfrm>
              <a:off x="1457171" y="5843904"/>
              <a:ext cx="87521" cy="60171"/>
            </a:xfrm>
            <a:custGeom>
              <a:avLst/>
              <a:gdLst>
                <a:gd name="T0" fmla="*/ 54 w 54"/>
                <a:gd name="T1" fmla="*/ 6 h 37"/>
                <a:gd name="T2" fmla="*/ 54 w 54"/>
                <a:gd name="T3" fmla="*/ 6 h 37"/>
                <a:gd name="T4" fmla="*/ 54 w 54"/>
                <a:gd name="T5" fmla="*/ 4 h 37"/>
                <a:gd name="T6" fmla="*/ 53 w 54"/>
                <a:gd name="T7" fmla="*/ 3 h 37"/>
                <a:gd name="T8" fmla="*/ 53 w 54"/>
                <a:gd name="T9" fmla="*/ 1 h 37"/>
                <a:gd name="T10" fmla="*/ 52 w 54"/>
                <a:gd name="T11" fmla="*/ 0 h 37"/>
                <a:gd name="T12" fmla="*/ 51 w 54"/>
                <a:gd name="T13" fmla="*/ 0 h 37"/>
                <a:gd name="T14" fmla="*/ 50 w 54"/>
                <a:gd name="T15" fmla="*/ 0 h 37"/>
                <a:gd name="T16" fmla="*/ 2 w 54"/>
                <a:gd name="T17" fmla="*/ 1 h 37"/>
                <a:gd name="T18" fmla="*/ 1 w 54"/>
                <a:gd name="T19" fmla="*/ 1 h 37"/>
                <a:gd name="T20" fmla="*/ 0 w 54"/>
                <a:gd name="T21" fmla="*/ 2 h 37"/>
                <a:gd name="T22" fmla="*/ 0 w 54"/>
                <a:gd name="T23" fmla="*/ 3 h 37"/>
                <a:gd name="T24" fmla="*/ 1 w 54"/>
                <a:gd name="T25" fmla="*/ 4 h 37"/>
                <a:gd name="T26" fmla="*/ 2 w 54"/>
                <a:gd name="T27" fmla="*/ 6 h 37"/>
                <a:gd name="T28" fmla="*/ 2 w 54"/>
                <a:gd name="T29" fmla="*/ 7 h 37"/>
                <a:gd name="T30" fmla="*/ 3 w 54"/>
                <a:gd name="T31" fmla="*/ 7 h 37"/>
                <a:gd name="T32" fmla="*/ 3 w 54"/>
                <a:gd name="T33" fmla="*/ 7 h 37"/>
                <a:gd name="T34" fmla="*/ 16 w 54"/>
                <a:gd name="T35" fmla="*/ 6 h 37"/>
                <a:gd name="T36" fmla="*/ 23 w 54"/>
                <a:gd name="T37" fmla="*/ 24 h 37"/>
                <a:gd name="T38" fmla="*/ 14 w 54"/>
                <a:gd name="T39" fmla="*/ 31 h 37"/>
                <a:gd name="T40" fmla="*/ 14 w 54"/>
                <a:gd name="T41" fmla="*/ 32 h 37"/>
                <a:gd name="T42" fmla="*/ 13 w 54"/>
                <a:gd name="T43" fmla="*/ 32 h 37"/>
                <a:gd name="T44" fmla="*/ 14 w 54"/>
                <a:gd name="T45" fmla="*/ 33 h 37"/>
                <a:gd name="T46" fmla="*/ 14 w 54"/>
                <a:gd name="T47" fmla="*/ 35 h 37"/>
                <a:gd name="T48" fmla="*/ 15 w 54"/>
                <a:gd name="T49" fmla="*/ 37 h 37"/>
                <a:gd name="T50" fmla="*/ 16 w 54"/>
                <a:gd name="T51" fmla="*/ 37 h 37"/>
                <a:gd name="T52" fmla="*/ 17 w 54"/>
                <a:gd name="T53" fmla="*/ 37 h 37"/>
                <a:gd name="T54" fmla="*/ 18 w 54"/>
                <a:gd name="T55" fmla="*/ 37 h 37"/>
                <a:gd name="T56" fmla="*/ 54 w 54"/>
                <a:gd name="T57" fmla="*/ 7 h 37"/>
                <a:gd name="T58" fmla="*/ 54 w 54"/>
                <a:gd name="T59" fmla="*/ 6 h 37"/>
                <a:gd name="T60" fmla="*/ 28 w 54"/>
                <a:gd name="T61" fmla="*/ 20 h 37"/>
                <a:gd name="T62" fmla="*/ 21 w 54"/>
                <a:gd name="T63" fmla="*/ 6 h 37"/>
                <a:gd name="T64" fmla="*/ 47 w 54"/>
                <a:gd name="T65" fmla="*/ 5 h 37"/>
                <a:gd name="T66" fmla="*/ 47 w 54"/>
                <a:gd name="T67" fmla="*/ 5 h 37"/>
                <a:gd name="T68" fmla="*/ 28 w 54"/>
                <a:gd name="T69"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37">
                  <a:moveTo>
                    <a:pt x="54" y="6"/>
                  </a:moveTo>
                  <a:cubicBezTo>
                    <a:pt x="54" y="6"/>
                    <a:pt x="54" y="6"/>
                    <a:pt x="54" y="6"/>
                  </a:cubicBezTo>
                  <a:cubicBezTo>
                    <a:pt x="54" y="5"/>
                    <a:pt x="54" y="5"/>
                    <a:pt x="54" y="4"/>
                  </a:cubicBezTo>
                  <a:cubicBezTo>
                    <a:pt x="54" y="4"/>
                    <a:pt x="54" y="3"/>
                    <a:pt x="53" y="3"/>
                  </a:cubicBezTo>
                  <a:cubicBezTo>
                    <a:pt x="53" y="2"/>
                    <a:pt x="53" y="1"/>
                    <a:pt x="53" y="1"/>
                  </a:cubicBezTo>
                  <a:cubicBezTo>
                    <a:pt x="52" y="1"/>
                    <a:pt x="52" y="0"/>
                    <a:pt x="52" y="0"/>
                  </a:cubicBezTo>
                  <a:cubicBezTo>
                    <a:pt x="52" y="0"/>
                    <a:pt x="51" y="0"/>
                    <a:pt x="51" y="0"/>
                  </a:cubicBezTo>
                  <a:cubicBezTo>
                    <a:pt x="51" y="0"/>
                    <a:pt x="51" y="0"/>
                    <a:pt x="50" y="0"/>
                  </a:cubicBezTo>
                  <a:cubicBezTo>
                    <a:pt x="2" y="1"/>
                    <a:pt x="2" y="1"/>
                    <a:pt x="2" y="1"/>
                  </a:cubicBezTo>
                  <a:cubicBezTo>
                    <a:pt x="2" y="1"/>
                    <a:pt x="1" y="1"/>
                    <a:pt x="1" y="1"/>
                  </a:cubicBezTo>
                  <a:cubicBezTo>
                    <a:pt x="1" y="2"/>
                    <a:pt x="0" y="2"/>
                    <a:pt x="0" y="2"/>
                  </a:cubicBezTo>
                  <a:cubicBezTo>
                    <a:pt x="0" y="2"/>
                    <a:pt x="0" y="2"/>
                    <a:pt x="0" y="3"/>
                  </a:cubicBezTo>
                  <a:cubicBezTo>
                    <a:pt x="0" y="3"/>
                    <a:pt x="1" y="4"/>
                    <a:pt x="1" y="4"/>
                  </a:cubicBezTo>
                  <a:cubicBezTo>
                    <a:pt x="1" y="5"/>
                    <a:pt x="1" y="5"/>
                    <a:pt x="2" y="6"/>
                  </a:cubicBezTo>
                  <a:cubicBezTo>
                    <a:pt x="2" y="6"/>
                    <a:pt x="2" y="6"/>
                    <a:pt x="2" y="7"/>
                  </a:cubicBezTo>
                  <a:cubicBezTo>
                    <a:pt x="2" y="7"/>
                    <a:pt x="3" y="7"/>
                    <a:pt x="3" y="7"/>
                  </a:cubicBezTo>
                  <a:cubicBezTo>
                    <a:pt x="3" y="7"/>
                    <a:pt x="3" y="7"/>
                    <a:pt x="3" y="7"/>
                  </a:cubicBezTo>
                  <a:cubicBezTo>
                    <a:pt x="16" y="6"/>
                    <a:pt x="16" y="6"/>
                    <a:pt x="16" y="6"/>
                  </a:cubicBezTo>
                  <a:cubicBezTo>
                    <a:pt x="23" y="24"/>
                    <a:pt x="23" y="24"/>
                    <a:pt x="23" y="24"/>
                  </a:cubicBezTo>
                  <a:cubicBezTo>
                    <a:pt x="14" y="31"/>
                    <a:pt x="14" y="31"/>
                    <a:pt x="14" y="31"/>
                  </a:cubicBezTo>
                  <a:cubicBezTo>
                    <a:pt x="14" y="32"/>
                    <a:pt x="14" y="32"/>
                    <a:pt x="14" y="32"/>
                  </a:cubicBezTo>
                  <a:cubicBezTo>
                    <a:pt x="14" y="32"/>
                    <a:pt x="13" y="32"/>
                    <a:pt x="13" y="32"/>
                  </a:cubicBezTo>
                  <a:cubicBezTo>
                    <a:pt x="13" y="33"/>
                    <a:pt x="14" y="33"/>
                    <a:pt x="14" y="33"/>
                  </a:cubicBezTo>
                  <a:cubicBezTo>
                    <a:pt x="14" y="34"/>
                    <a:pt x="14" y="34"/>
                    <a:pt x="14" y="35"/>
                  </a:cubicBezTo>
                  <a:cubicBezTo>
                    <a:pt x="15" y="36"/>
                    <a:pt x="15" y="36"/>
                    <a:pt x="15" y="37"/>
                  </a:cubicBezTo>
                  <a:cubicBezTo>
                    <a:pt x="15" y="37"/>
                    <a:pt x="16" y="37"/>
                    <a:pt x="16" y="37"/>
                  </a:cubicBezTo>
                  <a:cubicBezTo>
                    <a:pt x="16" y="37"/>
                    <a:pt x="16" y="37"/>
                    <a:pt x="17" y="37"/>
                  </a:cubicBezTo>
                  <a:cubicBezTo>
                    <a:pt x="17" y="37"/>
                    <a:pt x="17" y="37"/>
                    <a:pt x="18" y="37"/>
                  </a:cubicBezTo>
                  <a:cubicBezTo>
                    <a:pt x="54" y="7"/>
                    <a:pt x="54" y="7"/>
                    <a:pt x="54" y="7"/>
                  </a:cubicBezTo>
                  <a:cubicBezTo>
                    <a:pt x="54" y="7"/>
                    <a:pt x="54" y="7"/>
                    <a:pt x="54" y="6"/>
                  </a:cubicBezTo>
                  <a:close/>
                  <a:moveTo>
                    <a:pt x="28" y="20"/>
                  </a:moveTo>
                  <a:cubicBezTo>
                    <a:pt x="21" y="6"/>
                    <a:pt x="21" y="6"/>
                    <a:pt x="21" y="6"/>
                  </a:cubicBezTo>
                  <a:cubicBezTo>
                    <a:pt x="47" y="5"/>
                    <a:pt x="47" y="5"/>
                    <a:pt x="47" y="5"/>
                  </a:cubicBezTo>
                  <a:cubicBezTo>
                    <a:pt x="47" y="5"/>
                    <a:pt x="47" y="5"/>
                    <a:pt x="47" y="5"/>
                  </a:cubicBezTo>
                  <a:lnTo>
                    <a:pt x="28" y="20"/>
                  </a:lnTo>
                  <a:close/>
                </a:path>
              </a:pathLst>
            </a:custGeom>
            <a:solidFill>
              <a:srgbClr val="00447D"/>
            </a:solidFill>
            <a:ln>
              <a:noFill/>
            </a:ln>
          </p:spPr>
          <p:txBody>
            <a:bodyPr anchor="t" anchorCtr="0" bIns="45720" compatLnSpc="1" lIns="91440" numCol="1" rIns="91440" tIns="45720" vert="horz" wrap="square"/>
            <a:p>
              <a:endParaRPr lang="en-US"/>
            </a:p>
          </p:txBody>
        </p:sp>
        <p:sp>
          <p:nvSpPr>
            <p:cNvPr id="1049568" name="Freeform 23"/>
            <p:cNvSpPr/>
            <p:nvPr/>
          </p:nvSpPr>
          <p:spPr bwMode="auto">
            <a:xfrm>
              <a:off x="1554265" y="5946468"/>
              <a:ext cx="82735" cy="75214"/>
            </a:xfrm>
            <a:custGeom>
              <a:avLst/>
              <a:gdLst>
                <a:gd name="T0" fmla="*/ 38 w 51"/>
                <a:gd name="T1" fmla="*/ 32 h 46"/>
                <a:gd name="T2" fmla="*/ 38 w 51"/>
                <a:gd name="T3" fmla="*/ 31 h 46"/>
                <a:gd name="T4" fmla="*/ 37 w 51"/>
                <a:gd name="T5" fmla="*/ 31 h 46"/>
                <a:gd name="T6" fmla="*/ 37 w 51"/>
                <a:gd name="T7" fmla="*/ 30 h 46"/>
                <a:gd name="T8" fmla="*/ 26 w 51"/>
                <a:gd name="T9" fmla="*/ 20 h 46"/>
                <a:gd name="T10" fmla="*/ 25 w 51"/>
                <a:gd name="T11" fmla="*/ 20 h 46"/>
                <a:gd name="T12" fmla="*/ 25 w 51"/>
                <a:gd name="T13" fmla="*/ 20 h 46"/>
                <a:gd name="T14" fmla="*/ 24 w 51"/>
                <a:gd name="T15" fmla="*/ 20 h 46"/>
                <a:gd name="T16" fmla="*/ 23 w 51"/>
                <a:gd name="T17" fmla="*/ 21 h 46"/>
                <a:gd name="T18" fmla="*/ 22 w 51"/>
                <a:gd name="T19" fmla="*/ 22 h 46"/>
                <a:gd name="T20" fmla="*/ 22 w 51"/>
                <a:gd name="T21" fmla="*/ 23 h 46"/>
                <a:gd name="T22" fmla="*/ 30 w 51"/>
                <a:gd name="T23" fmla="*/ 31 h 46"/>
                <a:gd name="T24" fmla="*/ 20 w 51"/>
                <a:gd name="T25" fmla="*/ 40 h 46"/>
                <a:gd name="T26" fmla="*/ 16 w 51"/>
                <a:gd name="T27" fmla="*/ 38 h 46"/>
                <a:gd name="T28" fmla="*/ 12 w 51"/>
                <a:gd name="T29" fmla="*/ 36 h 46"/>
                <a:gd name="T30" fmla="*/ 8 w 51"/>
                <a:gd name="T31" fmla="*/ 31 h 46"/>
                <a:gd name="T32" fmla="*/ 7 w 51"/>
                <a:gd name="T33" fmla="*/ 25 h 46"/>
                <a:gd name="T34" fmla="*/ 9 w 51"/>
                <a:gd name="T35" fmla="*/ 18 h 46"/>
                <a:gd name="T36" fmla="*/ 13 w 51"/>
                <a:gd name="T37" fmla="*/ 12 h 46"/>
                <a:gd name="T38" fmla="*/ 20 w 51"/>
                <a:gd name="T39" fmla="*/ 8 h 46"/>
                <a:gd name="T40" fmla="*/ 26 w 51"/>
                <a:gd name="T41" fmla="*/ 6 h 46"/>
                <a:gd name="T42" fmla="*/ 33 w 51"/>
                <a:gd name="T43" fmla="*/ 6 h 46"/>
                <a:gd name="T44" fmla="*/ 39 w 51"/>
                <a:gd name="T45" fmla="*/ 10 h 46"/>
                <a:gd name="T46" fmla="*/ 43 w 51"/>
                <a:gd name="T47" fmla="*/ 14 h 46"/>
                <a:gd name="T48" fmla="*/ 45 w 51"/>
                <a:gd name="T49" fmla="*/ 18 h 46"/>
                <a:gd name="T50" fmla="*/ 46 w 51"/>
                <a:gd name="T51" fmla="*/ 21 h 46"/>
                <a:gd name="T52" fmla="*/ 47 w 51"/>
                <a:gd name="T53" fmla="*/ 22 h 46"/>
                <a:gd name="T54" fmla="*/ 47 w 51"/>
                <a:gd name="T55" fmla="*/ 23 h 46"/>
                <a:gd name="T56" fmla="*/ 48 w 51"/>
                <a:gd name="T57" fmla="*/ 22 h 46"/>
                <a:gd name="T58" fmla="*/ 49 w 51"/>
                <a:gd name="T59" fmla="*/ 22 h 46"/>
                <a:gd name="T60" fmla="*/ 49 w 51"/>
                <a:gd name="T61" fmla="*/ 21 h 46"/>
                <a:gd name="T62" fmla="*/ 51 w 51"/>
                <a:gd name="T63" fmla="*/ 20 h 46"/>
                <a:gd name="T64" fmla="*/ 51 w 51"/>
                <a:gd name="T65" fmla="*/ 19 h 46"/>
                <a:gd name="T66" fmla="*/ 50 w 51"/>
                <a:gd name="T67" fmla="*/ 17 h 46"/>
                <a:gd name="T68" fmla="*/ 49 w 51"/>
                <a:gd name="T69" fmla="*/ 14 h 46"/>
                <a:gd name="T70" fmla="*/ 47 w 51"/>
                <a:gd name="T71" fmla="*/ 10 h 46"/>
                <a:gd name="T72" fmla="*/ 43 w 51"/>
                <a:gd name="T73" fmla="*/ 6 h 46"/>
                <a:gd name="T74" fmla="*/ 35 w 51"/>
                <a:gd name="T75" fmla="*/ 1 h 46"/>
                <a:gd name="T76" fmla="*/ 26 w 51"/>
                <a:gd name="T77" fmla="*/ 0 h 46"/>
                <a:gd name="T78" fmla="*/ 17 w 51"/>
                <a:gd name="T79" fmla="*/ 2 h 46"/>
                <a:gd name="T80" fmla="*/ 8 w 51"/>
                <a:gd name="T81" fmla="*/ 8 h 46"/>
                <a:gd name="T82" fmla="*/ 2 w 51"/>
                <a:gd name="T83" fmla="*/ 16 h 46"/>
                <a:gd name="T84" fmla="*/ 0 w 51"/>
                <a:gd name="T85" fmla="*/ 24 h 46"/>
                <a:gd name="T86" fmla="*/ 2 w 51"/>
                <a:gd name="T87" fmla="*/ 32 h 46"/>
                <a:gd name="T88" fmla="*/ 8 w 51"/>
                <a:gd name="T89" fmla="*/ 39 h 46"/>
                <a:gd name="T90" fmla="*/ 11 w 51"/>
                <a:gd name="T91" fmla="*/ 42 h 46"/>
                <a:gd name="T92" fmla="*/ 14 w 51"/>
                <a:gd name="T93" fmla="*/ 44 h 46"/>
                <a:gd name="T94" fmla="*/ 18 w 51"/>
                <a:gd name="T95" fmla="*/ 45 h 46"/>
                <a:gd name="T96" fmla="*/ 21 w 51"/>
                <a:gd name="T97" fmla="*/ 46 h 46"/>
                <a:gd name="T98" fmla="*/ 22 w 51"/>
                <a:gd name="T99" fmla="*/ 46 h 46"/>
                <a:gd name="T100" fmla="*/ 24 w 51"/>
                <a:gd name="T101" fmla="*/ 45 h 46"/>
                <a:gd name="T102" fmla="*/ 37 w 51"/>
                <a:gd name="T103" fmla="*/ 33 h 46"/>
                <a:gd name="T104" fmla="*/ 38 w 51"/>
                <a:gd name="T10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 h="46">
                  <a:moveTo>
                    <a:pt x="38" y="32"/>
                  </a:moveTo>
                  <a:cubicBezTo>
                    <a:pt x="38" y="32"/>
                    <a:pt x="38" y="32"/>
                    <a:pt x="38" y="31"/>
                  </a:cubicBezTo>
                  <a:cubicBezTo>
                    <a:pt x="38" y="31"/>
                    <a:pt x="38" y="31"/>
                    <a:pt x="37" y="31"/>
                  </a:cubicBezTo>
                  <a:cubicBezTo>
                    <a:pt x="37" y="30"/>
                    <a:pt x="37" y="30"/>
                    <a:pt x="37" y="30"/>
                  </a:cubicBezTo>
                  <a:cubicBezTo>
                    <a:pt x="26" y="20"/>
                    <a:pt x="26" y="20"/>
                    <a:pt x="26" y="20"/>
                  </a:cubicBezTo>
                  <a:cubicBezTo>
                    <a:pt x="26" y="20"/>
                    <a:pt x="25" y="20"/>
                    <a:pt x="25" y="20"/>
                  </a:cubicBezTo>
                  <a:cubicBezTo>
                    <a:pt x="25" y="20"/>
                    <a:pt x="25" y="20"/>
                    <a:pt x="25" y="20"/>
                  </a:cubicBezTo>
                  <a:cubicBezTo>
                    <a:pt x="24" y="20"/>
                    <a:pt x="24" y="20"/>
                    <a:pt x="24" y="20"/>
                  </a:cubicBezTo>
                  <a:cubicBezTo>
                    <a:pt x="24" y="20"/>
                    <a:pt x="23" y="21"/>
                    <a:pt x="23" y="21"/>
                  </a:cubicBezTo>
                  <a:cubicBezTo>
                    <a:pt x="22" y="22"/>
                    <a:pt x="22" y="22"/>
                    <a:pt x="22" y="22"/>
                  </a:cubicBezTo>
                  <a:cubicBezTo>
                    <a:pt x="22" y="23"/>
                    <a:pt x="22" y="23"/>
                    <a:pt x="22" y="23"/>
                  </a:cubicBezTo>
                  <a:cubicBezTo>
                    <a:pt x="30" y="31"/>
                    <a:pt x="30" y="31"/>
                    <a:pt x="30" y="31"/>
                  </a:cubicBezTo>
                  <a:cubicBezTo>
                    <a:pt x="20" y="40"/>
                    <a:pt x="20" y="40"/>
                    <a:pt x="20" y="40"/>
                  </a:cubicBezTo>
                  <a:cubicBezTo>
                    <a:pt x="19" y="40"/>
                    <a:pt x="18" y="39"/>
                    <a:pt x="16" y="38"/>
                  </a:cubicBezTo>
                  <a:cubicBezTo>
                    <a:pt x="15" y="38"/>
                    <a:pt x="14" y="37"/>
                    <a:pt x="12" y="36"/>
                  </a:cubicBezTo>
                  <a:cubicBezTo>
                    <a:pt x="11" y="34"/>
                    <a:pt x="9" y="33"/>
                    <a:pt x="8" y="31"/>
                  </a:cubicBezTo>
                  <a:cubicBezTo>
                    <a:pt x="7" y="29"/>
                    <a:pt x="7" y="27"/>
                    <a:pt x="7" y="25"/>
                  </a:cubicBezTo>
                  <a:cubicBezTo>
                    <a:pt x="7" y="23"/>
                    <a:pt x="8" y="20"/>
                    <a:pt x="9" y="18"/>
                  </a:cubicBezTo>
                  <a:cubicBezTo>
                    <a:pt x="10" y="16"/>
                    <a:pt x="11" y="14"/>
                    <a:pt x="13" y="12"/>
                  </a:cubicBezTo>
                  <a:cubicBezTo>
                    <a:pt x="15" y="10"/>
                    <a:pt x="17" y="9"/>
                    <a:pt x="20" y="8"/>
                  </a:cubicBezTo>
                  <a:cubicBezTo>
                    <a:pt x="22" y="6"/>
                    <a:pt x="24" y="6"/>
                    <a:pt x="26" y="6"/>
                  </a:cubicBezTo>
                  <a:cubicBezTo>
                    <a:pt x="29" y="5"/>
                    <a:pt x="31" y="6"/>
                    <a:pt x="33" y="6"/>
                  </a:cubicBezTo>
                  <a:cubicBezTo>
                    <a:pt x="35" y="7"/>
                    <a:pt x="38" y="8"/>
                    <a:pt x="39" y="10"/>
                  </a:cubicBezTo>
                  <a:cubicBezTo>
                    <a:pt x="41" y="11"/>
                    <a:pt x="42" y="13"/>
                    <a:pt x="43" y="14"/>
                  </a:cubicBezTo>
                  <a:cubicBezTo>
                    <a:pt x="44" y="16"/>
                    <a:pt x="45" y="17"/>
                    <a:pt x="45" y="18"/>
                  </a:cubicBezTo>
                  <a:cubicBezTo>
                    <a:pt x="46" y="19"/>
                    <a:pt x="46" y="20"/>
                    <a:pt x="46" y="21"/>
                  </a:cubicBezTo>
                  <a:cubicBezTo>
                    <a:pt x="46" y="22"/>
                    <a:pt x="46" y="22"/>
                    <a:pt x="47" y="22"/>
                  </a:cubicBezTo>
                  <a:cubicBezTo>
                    <a:pt x="47" y="22"/>
                    <a:pt x="47" y="22"/>
                    <a:pt x="47" y="23"/>
                  </a:cubicBezTo>
                  <a:cubicBezTo>
                    <a:pt x="47" y="23"/>
                    <a:pt x="47" y="23"/>
                    <a:pt x="48" y="22"/>
                  </a:cubicBezTo>
                  <a:cubicBezTo>
                    <a:pt x="48" y="22"/>
                    <a:pt x="48" y="22"/>
                    <a:pt x="49" y="22"/>
                  </a:cubicBezTo>
                  <a:cubicBezTo>
                    <a:pt x="49" y="22"/>
                    <a:pt x="49" y="22"/>
                    <a:pt x="49" y="21"/>
                  </a:cubicBezTo>
                  <a:cubicBezTo>
                    <a:pt x="50" y="21"/>
                    <a:pt x="50" y="20"/>
                    <a:pt x="51" y="20"/>
                  </a:cubicBezTo>
                  <a:cubicBezTo>
                    <a:pt x="51" y="19"/>
                    <a:pt x="51" y="19"/>
                    <a:pt x="51" y="19"/>
                  </a:cubicBezTo>
                  <a:cubicBezTo>
                    <a:pt x="51" y="18"/>
                    <a:pt x="51" y="18"/>
                    <a:pt x="50" y="17"/>
                  </a:cubicBezTo>
                  <a:cubicBezTo>
                    <a:pt x="50" y="16"/>
                    <a:pt x="50" y="15"/>
                    <a:pt x="49" y="14"/>
                  </a:cubicBezTo>
                  <a:cubicBezTo>
                    <a:pt x="49" y="13"/>
                    <a:pt x="48" y="11"/>
                    <a:pt x="47" y="10"/>
                  </a:cubicBezTo>
                  <a:cubicBezTo>
                    <a:pt x="46" y="9"/>
                    <a:pt x="45" y="8"/>
                    <a:pt x="43" y="6"/>
                  </a:cubicBezTo>
                  <a:cubicBezTo>
                    <a:pt x="41" y="4"/>
                    <a:pt x="38" y="2"/>
                    <a:pt x="35" y="1"/>
                  </a:cubicBezTo>
                  <a:cubicBezTo>
                    <a:pt x="32" y="0"/>
                    <a:pt x="29" y="0"/>
                    <a:pt x="26" y="0"/>
                  </a:cubicBezTo>
                  <a:cubicBezTo>
                    <a:pt x="23" y="0"/>
                    <a:pt x="20" y="1"/>
                    <a:pt x="17" y="2"/>
                  </a:cubicBezTo>
                  <a:cubicBezTo>
                    <a:pt x="14" y="3"/>
                    <a:pt x="11" y="5"/>
                    <a:pt x="8" y="8"/>
                  </a:cubicBezTo>
                  <a:cubicBezTo>
                    <a:pt x="6" y="10"/>
                    <a:pt x="4" y="13"/>
                    <a:pt x="2" y="16"/>
                  </a:cubicBezTo>
                  <a:cubicBezTo>
                    <a:pt x="1" y="18"/>
                    <a:pt x="0" y="21"/>
                    <a:pt x="0" y="24"/>
                  </a:cubicBezTo>
                  <a:cubicBezTo>
                    <a:pt x="0" y="26"/>
                    <a:pt x="1" y="29"/>
                    <a:pt x="2" y="32"/>
                  </a:cubicBezTo>
                  <a:cubicBezTo>
                    <a:pt x="4" y="35"/>
                    <a:pt x="6" y="37"/>
                    <a:pt x="8" y="39"/>
                  </a:cubicBezTo>
                  <a:cubicBezTo>
                    <a:pt x="9" y="40"/>
                    <a:pt x="10" y="41"/>
                    <a:pt x="11" y="42"/>
                  </a:cubicBezTo>
                  <a:cubicBezTo>
                    <a:pt x="12" y="42"/>
                    <a:pt x="13" y="43"/>
                    <a:pt x="14" y="44"/>
                  </a:cubicBezTo>
                  <a:cubicBezTo>
                    <a:pt x="15" y="44"/>
                    <a:pt x="17" y="45"/>
                    <a:pt x="18" y="45"/>
                  </a:cubicBezTo>
                  <a:cubicBezTo>
                    <a:pt x="19" y="46"/>
                    <a:pt x="20" y="46"/>
                    <a:pt x="21" y="46"/>
                  </a:cubicBezTo>
                  <a:cubicBezTo>
                    <a:pt x="21" y="46"/>
                    <a:pt x="22" y="46"/>
                    <a:pt x="22" y="46"/>
                  </a:cubicBezTo>
                  <a:cubicBezTo>
                    <a:pt x="23" y="46"/>
                    <a:pt x="23" y="46"/>
                    <a:pt x="24" y="45"/>
                  </a:cubicBezTo>
                  <a:cubicBezTo>
                    <a:pt x="37" y="33"/>
                    <a:pt x="37" y="33"/>
                    <a:pt x="37" y="33"/>
                  </a:cubicBezTo>
                  <a:cubicBezTo>
                    <a:pt x="37" y="33"/>
                    <a:pt x="37" y="32"/>
                    <a:pt x="38" y="32"/>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69" name="Freeform 24"/>
            <p:cNvSpPr/>
            <p:nvPr/>
          </p:nvSpPr>
          <p:spPr bwMode="auto">
            <a:xfrm>
              <a:off x="1439394" y="5762536"/>
              <a:ext cx="88889" cy="67009"/>
            </a:xfrm>
            <a:custGeom>
              <a:avLst/>
              <a:gdLst>
                <a:gd name="T0" fmla="*/ 55 w 55"/>
                <a:gd name="T1" fmla="*/ 32 h 41"/>
                <a:gd name="T2" fmla="*/ 55 w 55"/>
                <a:gd name="T3" fmla="*/ 31 h 41"/>
                <a:gd name="T4" fmla="*/ 55 w 55"/>
                <a:gd name="T5" fmla="*/ 30 h 41"/>
                <a:gd name="T6" fmla="*/ 55 w 55"/>
                <a:gd name="T7" fmla="*/ 29 h 41"/>
                <a:gd name="T8" fmla="*/ 54 w 55"/>
                <a:gd name="T9" fmla="*/ 27 h 41"/>
                <a:gd name="T10" fmla="*/ 54 w 55"/>
                <a:gd name="T11" fmla="*/ 27 h 41"/>
                <a:gd name="T12" fmla="*/ 53 w 55"/>
                <a:gd name="T13" fmla="*/ 26 h 41"/>
                <a:gd name="T14" fmla="*/ 53 w 55"/>
                <a:gd name="T15" fmla="*/ 26 h 41"/>
                <a:gd name="T16" fmla="*/ 34 w 55"/>
                <a:gd name="T17" fmla="*/ 30 h 41"/>
                <a:gd name="T18" fmla="*/ 29 w 55"/>
                <a:gd name="T19" fmla="*/ 10 h 41"/>
                <a:gd name="T20" fmla="*/ 48 w 55"/>
                <a:gd name="T21" fmla="*/ 6 h 41"/>
                <a:gd name="T22" fmla="*/ 49 w 55"/>
                <a:gd name="T23" fmla="*/ 6 h 41"/>
                <a:gd name="T24" fmla="*/ 49 w 55"/>
                <a:gd name="T25" fmla="*/ 5 h 41"/>
                <a:gd name="T26" fmla="*/ 49 w 55"/>
                <a:gd name="T27" fmla="*/ 4 h 41"/>
                <a:gd name="T28" fmla="*/ 49 w 55"/>
                <a:gd name="T29" fmla="*/ 3 h 41"/>
                <a:gd name="T30" fmla="*/ 48 w 55"/>
                <a:gd name="T31" fmla="*/ 2 h 41"/>
                <a:gd name="T32" fmla="*/ 48 w 55"/>
                <a:gd name="T33" fmla="*/ 1 h 41"/>
                <a:gd name="T34" fmla="*/ 47 w 55"/>
                <a:gd name="T35" fmla="*/ 0 h 41"/>
                <a:gd name="T36" fmla="*/ 47 w 55"/>
                <a:gd name="T37" fmla="*/ 0 h 41"/>
                <a:gd name="T38" fmla="*/ 1 w 55"/>
                <a:gd name="T39" fmla="*/ 9 h 41"/>
                <a:gd name="T40" fmla="*/ 1 w 55"/>
                <a:gd name="T41" fmla="*/ 10 h 41"/>
                <a:gd name="T42" fmla="*/ 0 w 55"/>
                <a:gd name="T43" fmla="*/ 10 h 41"/>
                <a:gd name="T44" fmla="*/ 0 w 55"/>
                <a:gd name="T45" fmla="*/ 11 h 41"/>
                <a:gd name="T46" fmla="*/ 1 w 55"/>
                <a:gd name="T47" fmla="*/ 12 h 41"/>
                <a:gd name="T48" fmla="*/ 1 w 55"/>
                <a:gd name="T49" fmla="*/ 14 h 41"/>
                <a:gd name="T50" fmla="*/ 1 w 55"/>
                <a:gd name="T51" fmla="*/ 15 h 41"/>
                <a:gd name="T52" fmla="*/ 2 w 55"/>
                <a:gd name="T53" fmla="*/ 15 h 41"/>
                <a:gd name="T54" fmla="*/ 2 w 55"/>
                <a:gd name="T55" fmla="*/ 15 h 41"/>
                <a:gd name="T56" fmla="*/ 24 w 55"/>
                <a:gd name="T57" fmla="*/ 11 h 41"/>
                <a:gd name="T58" fmla="*/ 28 w 55"/>
                <a:gd name="T59" fmla="*/ 31 h 41"/>
                <a:gd name="T60" fmla="*/ 7 w 55"/>
                <a:gd name="T61" fmla="*/ 35 h 41"/>
                <a:gd name="T62" fmla="*/ 7 w 55"/>
                <a:gd name="T63" fmla="*/ 35 h 41"/>
                <a:gd name="T64" fmla="*/ 6 w 55"/>
                <a:gd name="T65" fmla="*/ 36 h 41"/>
                <a:gd name="T66" fmla="*/ 6 w 55"/>
                <a:gd name="T67" fmla="*/ 37 h 41"/>
                <a:gd name="T68" fmla="*/ 7 w 55"/>
                <a:gd name="T69" fmla="*/ 38 h 41"/>
                <a:gd name="T70" fmla="*/ 7 w 55"/>
                <a:gd name="T71" fmla="*/ 40 h 41"/>
                <a:gd name="T72" fmla="*/ 7 w 55"/>
                <a:gd name="T73" fmla="*/ 41 h 41"/>
                <a:gd name="T74" fmla="*/ 8 w 55"/>
                <a:gd name="T75" fmla="*/ 41 h 41"/>
                <a:gd name="T76" fmla="*/ 8 w 55"/>
                <a:gd name="T77" fmla="*/ 41 h 41"/>
                <a:gd name="T78" fmla="*/ 54 w 55"/>
                <a:gd name="T79" fmla="*/ 32 h 41"/>
                <a:gd name="T80" fmla="*/ 55 w 55"/>
                <a:gd name="T81"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41">
                  <a:moveTo>
                    <a:pt x="55" y="32"/>
                  </a:moveTo>
                  <a:cubicBezTo>
                    <a:pt x="55" y="32"/>
                    <a:pt x="55" y="31"/>
                    <a:pt x="55" y="31"/>
                  </a:cubicBezTo>
                  <a:cubicBezTo>
                    <a:pt x="55" y="31"/>
                    <a:pt x="55" y="31"/>
                    <a:pt x="55" y="30"/>
                  </a:cubicBezTo>
                  <a:cubicBezTo>
                    <a:pt x="55" y="30"/>
                    <a:pt x="55" y="29"/>
                    <a:pt x="55" y="29"/>
                  </a:cubicBezTo>
                  <a:cubicBezTo>
                    <a:pt x="55" y="28"/>
                    <a:pt x="54" y="28"/>
                    <a:pt x="54" y="27"/>
                  </a:cubicBezTo>
                  <a:cubicBezTo>
                    <a:pt x="54" y="27"/>
                    <a:pt x="54" y="27"/>
                    <a:pt x="54" y="27"/>
                  </a:cubicBezTo>
                  <a:cubicBezTo>
                    <a:pt x="54" y="26"/>
                    <a:pt x="54" y="26"/>
                    <a:pt x="53" y="26"/>
                  </a:cubicBezTo>
                  <a:cubicBezTo>
                    <a:pt x="53" y="26"/>
                    <a:pt x="53" y="26"/>
                    <a:pt x="53" y="26"/>
                  </a:cubicBezTo>
                  <a:cubicBezTo>
                    <a:pt x="34" y="30"/>
                    <a:pt x="34" y="30"/>
                    <a:pt x="34" y="30"/>
                  </a:cubicBezTo>
                  <a:cubicBezTo>
                    <a:pt x="29" y="10"/>
                    <a:pt x="29" y="10"/>
                    <a:pt x="29" y="10"/>
                  </a:cubicBezTo>
                  <a:cubicBezTo>
                    <a:pt x="48" y="6"/>
                    <a:pt x="48" y="6"/>
                    <a:pt x="48" y="6"/>
                  </a:cubicBezTo>
                  <a:cubicBezTo>
                    <a:pt x="48" y="6"/>
                    <a:pt x="49" y="6"/>
                    <a:pt x="49" y="6"/>
                  </a:cubicBezTo>
                  <a:cubicBezTo>
                    <a:pt x="49" y="6"/>
                    <a:pt x="49" y="6"/>
                    <a:pt x="49" y="5"/>
                  </a:cubicBezTo>
                  <a:cubicBezTo>
                    <a:pt x="49" y="5"/>
                    <a:pt x="49" y="5"/>
                    <a:pt x="49" y="4"/>
                  </a:cubicBezTo>
                  <a:cubicBezTo>
                    <a:pt x="49" y="4"/>
                    <a:pt x="49" y="4"/>
                    <a:pt x="49" y="3"/>
                  </a:cubicBezTo>
                  <a:cubicBezTo>
                    <a:pt x="49" y="2"/>
                    <a:pt x="49" y="2"/>
                    <a:pt x="48" y="2"/>
                  </a:cubicBezTo>
                  <a:cubicBezTo>
                    <a:pt x="48" y="1"/>
                    <a:pt x="48" y="1"/>
                    <a:pt x="48" y="1"/>
                  </a:cubicBezTo>
                  <a:cubicBezTo>
                    <a:pt x="48" y="1"/>
                    <a:pt x="48" y="0"/>
                    <a:pt x="47" y="0"/>
                  </a:cubicBezTo>
                  <a:cubicBezTo>
                    <a:pt x="47" y="0"/>
                    <a:pt x="47" y="0"/>
                    <a:pt x="47" y="0"/>
                  </a:cubicBezTo>
                  <a:cubicBezTo>
                    <a:pt x="1" y="9"/>
                    <a:pt x="1" y="9"/>
                    <a:pt x="1" y="9"/>
                  </a:cubicBezTo>
                  <a:cubicBezTo>
                    <a:pt x="1" y="9"/>
                    <a:pt x="1" y="9"/>
                    <a:pt x="1" y="10"/>
                  </a:cubicBezTo>
                  <a:cubicBezTo>
                    <a:pt x="0" y="10"/>
                    <a:pt x="0" y="10"/>
                    <a:pt x="0" y="10"/>
                  </a:cubicBezTo>
                  <a:cubicBezTo>
                    <a:pt x="0" y="10"/>
                    <a:pt x="0" y="11"/>
                    <a:pt x="0" y="11"/>
                  </a:cubicBezTo>
                  <a:cubicBezTo>
                    <a:pt x="0" y="11"/>
                    <a:pt x="0" y="12"/>
                    <a:pt x="1" y="12"/>
                  </a:cubicBezTo>
                  <a:cubicBezTo>
                    <a:pt x="1" y="13"/>
                    <a:pt x="1" y="13"/>
                    <a:pt x="1" y="14"/>
                  </a:cubicBezTo>
                  <a:cubicBezTo>
                    <a:pt x="1" y="14"/>
                    <a:pt x="1" y="15"/>
                    <a:pt x="1" y="15"/>
                  </a:cubicBezTo>
                  <a:cubicBezTo>
                    <a:pt x="2" y="15"/>
                    <a:pt x="2" y="15"/>
                    <a:pt x="2" y="15"/>
                  </a:cubicBezTo>
                  <a:cubicBezTo>
                    <a:pt x="2" y="15"/>
                    <a:pt x="2" y="15"/>
                    <a:pt x="2" y="15"/>
                  </a:cubicBezTo>
                  <a:cubicBezTo>
                    <a:pt x="24" y="11"/>
                    <a:pt x="24" y="11"/>
                    <a:pt x="24" y="11"/>
                  </a:cubicBezTo>
                  <a:cubicBezTo>
                    <a:pt x="28" y="31"/>
                    <a:pt x="28" y="31"/>
                    <a:pt x="28" y="31"/>
                  </a:cubicBezTo>
                  <a:cubicBezTo>
                    <a:pt x="7" y="35"/>
                    <a:pt x="7" y="35"/>
                    <a:pt x="7" y="35"/>
                  </a:cubicBezTo>
                  <a:cubicBezTo>
                    <a:pt x="7" y="35"/>
                    <a:pt x="7" y="35"/>
                    <a:pt x="7" y="35"/>
                  </a:cubicBezTo>
                  <a:cubicBezTo>
                    <a:pt x="6" y="36"/>
                    <a:pt x="6" y="36"/>
                    <a:pt x="6" y="36"/>
                  </a:cubicBezTo>
                  <a:cubicBezTo>
                    <a:pt x="6" y="36"/>
                    <a:pt x="6" y="36"/>
                    <a:pt x="6" y="37"/>
                  </a:cubicBezTo>
                  <a:cubicBezTo>
                    <a:pt x="6" y="37"/>
                    <a:pt x="6" y="38"/>
                    <a:pt x="7" y="38"/>
                  </a:cubicBezTo>
                  <a:cubicBezTo>
                    <a:pt x="7" y="39"/>
                    <a:pt x="7" y="39"/>
                    <a:pt x="7" y="40"/>
                  </a:cubicBezTo>
                  <a:cubicBezTo>
                    <a:pt x="7" y="40"/>
                    <a:pt x="7" y="40"/>
                    <a:pt x="7" y="41"/>
                  </a:cubicBezTo>
                  <a:cubicBezTo>
                    <a:pt x="8" y="41"/>
                    <a:pt x="8" y="41"/>
                    <a:pt x="8" y="41"/>
                  </a:cubicBezTo>
                  <a:cubicBezTo>
                    <a:pt x="8" y="41"/>
                    <a:pt x="8" y="41"/>
                    <a:pt x="8" y="41"/>
                  </a:cubicBezTo>
                  <a:cubicBezTo>
                    <a:pt x="54" y="32"/>
                    <a:pt x="54" y="32"/>
                    <a:pt x="54" y="32"/>
                  </a:cubicBezTo>
                  <a:cubicBezTo>
                    <a:pt x="54" y="32"/>
                    <a:pt x="55" y="32"/>
                    <a:pt x="55" y="32"/>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70" name="Freeform 25"/>
            <p:cNvSpPr/>
            <p:nvPr/>
          </p:nvSpPr>
          <p:spPr bwMode="auto">
            <a:xfrm>
              <a:off x="1494094" y="5882878"/>
              <a:ext cx="97778" cy="83419"/>
            </a:xfrm>
            <a:custGeom>
              <a:avLst/>
              <a:gdLst>
                <a:gd name="T0" fmla="*/ 60 w 60"/>
                <a:gd name="T1" fmla="*/ 28 h 51"/>
                <a:gd name="T2" fmla="*/ 60 w 60"/>
                <a:gd name="T3" fmla="*/ 27 h 51"/>
                <a:gd name="T4" fmla="*/ 59 w 60"/>
                <a:gd name="T5" fmla="*/ 26 h 51"/>
                <a:gd name="T6" fmla="*/ 59 w 60"/>
                <a:gd name="T7" fmla="*/ 25 h 51"/>
                <a:gd name="T8" fmla="*/ 58 w 60"/>
                <a:gd name="T9" fmla="*/ 24 h 51"/>
                <a:gd name="T10" fmla="*/ 57 w 60"/>
                <a:gd name="T11" fmla="*/ 23 h 51"/>
                <a:gd name="T12" fmla="*/ 56 w 60"/>
                <a:gd name="T13" fmla="*/ 23 h 51"/>
                <a:gd name="T14" fmla="*/ 56 w 60"/>
                <a:gd name="T15" fmla="*/ 23 h 51"/>
                <a:gd name="T16" fmla="*/ 34 w 60"/>
                <a:gd name="T17" fmla="*/ 37 h 51"/>
                <a:gd name="T18" fmla="*/ 29 w 60"/>
                <a:gd name="T19" fmla="*/ 40 h 51"/>
                <a:gd name="T20" fmla="*/ 23 w 60"/>
                <a:gd name="T21" fmla="*/ 43 h 51"/>
                <a:gd name="T22" fmla="*/ 23 w 60"/>
                <a:gd name="T23" fmla="*/ 43 h 51"/>
                <a:gd name="T24" fmla="*/ 25 w 60"/>
                <a:gd name="T25" fmla="*/ 40 h 51"/>
                <a:gd name="T26" fmla="*/ 27 w 60"/>
                <a:gd name="T27" fmla="*/ 37 h 51"/>
                <a:gd name="T28" fmla="*/ 29 w 60"/>
                <a:gd name="T29" fmla="*/ 33 h 51"/>
                <a:gd name="T30" fmla="*/ 31 w 60"/>
                <a:gd name="T31" fmla="*/ 30 h 51"/>
                <a:gd name="T32" fmla="*/ 43 w 60"/>
                <a:gd name="T33" fmla="*/ 10 h 51"/>
                <a:gd name="T34" fmla="*/ 44 w 60"/>
                <a:gd name="T35" fmla="*/ 8 h 51"/>
                <a:gd name="T36" fmla="*/ 44 w 60"/>
                <a:gd name="T37" fmla="*/ 6 h 51"/>
                <a:gd name="T38" fmla="*/ 44 w 60"/>
                <a:gd name="T39" fmla="*/ 5 h 51"/>
                <a:gd name="T40" fmla="*/ 43 w 60"/>
                <a:gd name="T41" fmla="*/ 4 h 51"/>
                <a:gd name="T42" fmla="*/ 42 w 60"/>
                <a:gd name="T43" fmla="*/ 1 h 51"/>
                <a:gd name="T44" fmla="*/ 40 w 60"/>
                <a:gd name="T45" fmla="*/ 0 h 51"/>
                <a:gd name="T46" fmla="*/ 38 w 60"/>
                <a:gd name="T47" fmla="*/ 0 h 51"/>
                <a:gd name="T48" fmla="*/ 0 w 60"/>
                <a:gd name="T49" fmla="*/ 23 h 51"/>
                <a:gd name="T50" fmla="*/ 0 w 60"/>
                <a:gd name="T51" fmla="*/ 23 h 51"/>
                <a:gd name="T52" fmla="*/ 0 w 60"/>
                <a:gd name="T53" fmla="*/ 24 h 51"/>
                <a:gd name="T54" fmla="*/ 0 w 60"/>
                <a:gd name="T55" fmla="*/ 25 h 51"/>
                <a:gd name="T56" fmla="*/ 1 w 60"/>
                <a:gd name="T57" fmla="*/ 26 h 51"/>
                <a:gd name="T58" fmla="*/ 2 w 60"/>
                <a:gd name="T59" fmla="*/ 27 h 51"/>
                <a:gd name="T60" fmla="*/ 2 w 60"/>
                <a:gd name="T61" fmla="*/ 28 h 51"/>
                <a:gd name="T62" fmla="*/ 3 w 60"/>
                <a:gd name="T63" fmla="*/ 28 h 51"/>
                <a:gd name="T64" fmla="*/ 3 w 60"/>
                <a:gd name="T65" fmla="*/ 28 h 51"/>
                <a:gd name="T66" fmla="*/ 28 w 60"/>
                <a:gd name="T67" fmla="*/ 13 h 51"/>
                <a:gd name="T68" fmla="*/ 33 w 60"/>
                <a:gd name="T69" fmla="*/ 10 h 51"/>
                <a:gd name="T70" fmla="*/ 37 w 60"/>
                <a:gd name="T71" fmla="*/ 7 h 51"/>
                <a:gd name="T72" fmla="*/ 37 w 60"/>
                <a:gd name="T73" fmla="*/ 7 h 51"/>
                <a:gd name="T74" fmla="*/ 35 w 60"/>
                <a:gd name="T75" fmla="*/ 11 h 51"/>
                <a:gd name="T76" fmla="*/ 32 w 60"/>
                <a:gd name="T77" fmla="*/ 16 h 51"/>
                <a:gd name="T78" fmla="*/ 17 w 60"/>
                <a:gd name="T79" fmla="*/ 41 h 51"/>
                <a:gd name="T80" fmla="*/ 16 w 60"/>
                <a:gd name="T81" fmla="*/ 44 h 51"/>
                <a:gd name="T82" fmla="*/ 16 w 60"/>
                <a:gd name="T83" fmla="*/ 45 h 51"/>
                <a:gd name="T84" fmla="*/ 16 w 60"/>
                <a:gd name="T85" fmla="*/ 47 h 51"/>
                <a:gd name="T86" fmla="*/ 17 w 60"/>
                <a:gd name="T87" fmla="*/ 48 h 51"/>
                <a:gd name="T88" fmla="*/ 18 w 60"/>
                <a:gd name="T89" fmla="*/ 50 h 51"/>
                <a:gd name="T90" fmla="*/ 18 w 60"/>
                <a:gd name="T91" fmla="*/ 51 h 51"/>
                <a:gd name="T92" fmla="*/ 19 w 60"/>
                <a:gd name="T93" fmla="*/ 51 h 51"/>
                <a:gd name="T94" fmla="*/ 20 w 60"/>
                <a:gd name="T95" fmla="*/ 51 h 51"/>
                <a:gd name="T96" fmla="*/ 22 w 60"/>
                <a:gd name="T97" fmla="*/ 51 h 51"/>
                <a:gd name="T98" fmla="*/ 59 w 60"/>
                <a:gd name="T99" fmla="*/ 28 h 51"/>
                <a:gd name="T100" fmla="*/ 60 w 60"/>
                <a:gd name="T101"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 h="51">
                  <a:moveTo>
                    <a:pt x="60" y="28"/>
                  </a:moveTo>
                  <a:cubicBezTo>
                    <a:pt x="60" y="28"/>
                    <a:pt x="60" y="27"/>
                    <a:pt x="60" y="27"/>
                  </a:cubicBezTo>
                  <a:cubicBezTo>
                    <a:pt x="60" y="27"/>
                    <a:pt x="60" y="27"/>
                    <a:pt x="59" y="26"/>
                  </a:cubicBezTo>
                  <a:cubicBezTo>
                    <a:pt x="59" y="26"/>
                    <a:pt x="59" y="26"/>
                    <a:pt x="59" y="25"/>
                  </a:cubicBezTo>
                  <a:cubicBezTo>
                    <a:pt x="58" y="25"/>
                    <a:pt x="58" y="24"/>
                    <a:pt x="58" y="24"/>
                  </a:cubicBezTo>
                  <a:cubicBezTo>
                    <a:pt x="58" y="24"/>
                    <a:pt x="57" y="24"/>
                    <a:pt x="57" y="23"/>
                  </a:cubicBezTo>
                  <a:cubicBezTo>
                    <a:pt x="57" y="23"/>
                    <a:pt x="57" y="23"/>
                    <a:pt x="56" y="23"/>
                  </a:cubicBezTo>
                  <a:cubicBezTo>
                    <a:pt x="56" y="23"/>
                    <a:pt x="56" y="23"/>
                    <a:pt x="56" y="23"/>
                  </a:cubicBezTo>
                  <a:cubicBezTo>
                    <a:pt x="34" y="37"/>
                    <a:pt x="34" y="37"/>
                    <a:pt x="34" y="37"/>
                  </a:cubicBezTo>
                  <a:cubicBezTo>
                    <a:pt x="32" y="38"/>
                    <a:pt x="30" y="39"/>
                    <a:pt x="29" y="40"/>
                  </a:cubicBezTo>
                  <a:cubicBezTo>
                    <a:pt x="27" y="41"/>
                    <a:pt x="25" y="42"/>
                    <a:pt x="23" y="43"/>
                  </a:cubicBezTo>
                  <a:cubicBezTo>
                    <a:pt x="23" y="43"/>
                    <a:pt x="23" y="43"/>
                    <a:pt x="23" y="43"/>
                  </a:cubicBezTo>
                  <a:cubicBezTo>
                    <a:pt x="24" y="42"/>
                    <a:pt x="25" y="41"/>
                    <a:pt x="25" y="40"/>
                  </a:cubicBezTo>
                  <a:cubicBezTo>
                    <a:pt x="26" y="39"/>
                    <a:pt x="27" y="38"/>
                    <a:pt x="27" y="37"/>
                  </a:cubicBezTo>
                  <a:cubicBezTo>
                    <a:pt x="28" y="35"/>
                    <a:pt x="29" y="34"/>
                    <a:pt x="29" y="33"/>
                  </a:cubicBezTo>
                  <a:cubicBezTo>
                    <a:pt x="30" y="32"/>
                    <a:pt x="31" y="31"/>
                    <a:pt x="31" y="30"/>
                  </a:cubicBezTo>
                  <a:cubicBezTo>
                    <a:pt x="43" y="10"/>
                    <a:pt x="43" y="10"/>
                    <a:pt x="43" y="10"/>
                  </a:cubicBezTo>
                  <a:cubicBezTo>
                    <a:pt x="43" y="9"/>
                    <a:pt x="44" y="8"/>
                    <a:pt x="44" y="8"/>
                  </a:cubicBezTo>
                  <a:cubicBezTo>
                    <a:pt x="44" y="7"/>
                    <a:pt x="44" y="7"/>
                    <a:pt x="44" y="6"/>
                  </a:cubicBezTo>
                  <a:cubicBezTo>
                    <a:pt x="44" y="6"/>
                    <a:pt x="44" y="5"/>
                    <a:pt x="44" y="5"/>
                  </a:cubicBezTo>
                  <a:cubicBezTo>
                    <a:pt x="44" y="5"/>
                    <a:pt x="44" y="4"/>
                    <a:pt x="43" y="4"/>
                  </a:cubicBezTo>
                  <a:cubicBezTo>
                    <a:pt x="42" y="1"/>
                    <a:pt x="42" y="1"/>
                    <a:pt x="42" y="1"/>
                  </a:cubicBezTo>
                  <a:cubicBezTo>
                    <a:pt x="41" y="1"/>
                    <a:pt x="41" y="0"/>
                    <a:pt x="40" y="0"/>
                  </a:cubicBezTo>
                  <a:cubicBezTo>
                    <a:pt x="39" y="0"/>
                    <a:pt x="39" y="0"/>
                    <a:pt x="38" y="0"/>
                  </a:cubicBezTo>
                  <a:cubicBezTo>
                    <a:pt x="0" y="23"/>
                    <a:pt x="0" y="23"/>
                    <a:pt x="0" y="23"/>
                  </a:cubicBezTo>
                  <a:cubicBezTo>
                    <a:pt x="0" y="23"/>
                    <a:pt x="0" y="23"/>
                    <a:pt x="0" y="23"/>
                  </a:cubicBezTo>
                  <a:cubicBezTo>
                    <a:pt x="0" y="24"/>
                    <a:pt x="0" y="24"/>
                    <a:pt x="0" y="24"/>
                  </a:cubicBezTo>
                  <a:cubicBezTo>
                    <a:pt x="0" y="24"/>
                    <a:pt x="0" y="25"/>
                    <a:pt x="0" y="25"/>
                  </a:cubicBezTo>
                  <a:cubicBezTo>
                    <a:pt x="0" y="25"/>
                    <a:pt x="0" y="26"/>
                    <a:pt x="1" y="26"/>
                  </a:cubicBezTo>
                  <a:cubicBezTo>
                    <a:pt x="1" y="27"/>
                    <a:pt x="1" y="27"/>
                    <a:pt x="2" y="27"/>
                  </a:cubicBezTo>
                  <a:cubicBezTo>
                    <a:pt x="2" y="27"/>
                    <a:pt x="2" y="28"/>
                    <a:pt x="2" y="28"/>
                  </a:cubicBezTo>
                  <a:cubicBezTo>
                    <a:pt x="2" y="28"/>
                    <a:pt x="3" y="28"/>
                    <a:pt x="3" y="28"/>
                  </a:cubicBezTo>
                  <a:cubicBezTo>
                    <a:pt x="3" y="28"/>
                    <a:pt x="3" y="28"/>
                    <a:pt x="3" y="28"/>
                  </a:cubicBezTo>
                  <a:cubicBezTo>
                    <a:pt x="28" y="13"/>
                    <a:pt x="28" y="13"/>
                    <a:pt x="28" y="13"/>
                  </a:cubicBezTo>
                  <a:cubicBezTo>
                    <a:pt x="30" y="12"/>
                    <a:pt x="31" y="11"/>
                    <a:pt x="33" y="10"/>
                  </a:cubicBezTo>
                  <a:cubicBezTo>
                    <a:pt x="34" y="9"/>
                    <a:pt x="36" y="8"/>
                    <a:pt x="37" y="7"/>
                  </a:cubicBezTo>
                  <a:cubicBezTo>
                    <a:pt x="37" y="7"/>
                    <a:pt x="37" y="7"/>
                    <a:pt x="37" y="7"/>
                  </a:cubicBezTo>
                  <a:cubicBezTo>
                    <a:pt x="37" y="9"/>
                    <a:pt x="36" y="10"/>
                    <a:pt x="35" y="11"/>
                  </a:cubicBezTo>
                  <a:cubicBezTo>
                    <a:pt x="34" y="13"/>
                    <a:pt x="33" y="14"/>
                    <a:pt x="32" y="16"/>
                  </a:cubicBezTo>
                  <a:cubicBezTo>
                    <a:pt x="17" y="41"/>
                    <a:pt x="17" y="41"/>
                    <a:pt x="17" y="41"/>
                  </a:cubicBezTo>
                  <a:cubicBezTo>
                    <a:pt x="17" y="42"/>
                    <a:pt x="16" y="43"/>
                    <a:pt x="16" y="44"/>
                  </a:cubicBezTo>
                  <a:cubicBezTo>
                    <a:pt x="16" y="44"/>
                    <a:pt x="16" y="45"/>
                    <a:pt x="16" y="45"/>
                  </a:cubicBezTo>
                  <a:cubicBezTo>
                    <a:pt x="16" y="46"/>
                    <a:pt x="16" y="47"/>
                    <a:pt x="16" y="47"/>
                  </a:cubicBezTo>
                  <a:cubicBezTo>
                    <a:pt x="16" y="47"/>
                    <a:pt x="16" y="48"/>
                    <a:pt x="17" y="48"/>
                  </a:cubicBezTo>
                  <a:cubicBezTo>
                    <a:pt x="18" y="50"/>
                    <a:pt x="18" y="50"/>
                    <a:pt x="18" y="50"/>
                  </a:cubicBezTo>
                  <a:cubicBezTo>
                    <a:pt x="18" y="50"/>
                    <a:pt x="18" y="50"/>
                    <a:pt x="18" y="51"/>
                  </a:cubicBezTo>
                  <a:cubicBezTo>
                    <a:pt x="19" y="51"/>
                    <a:pt x="19" y="51"/>
                    <a:pt x="19" y="51"/>
                  </a:cubicBezTo>
                  <a:cubicBezTo>
                    <a:pt x="20" y="51"/>
                    <a:pt x="20" y="51"/>
                    <a:pt x="20" y="51"/>
                  </a:cubicBezTo>
                  <a:cubicBezTo>
                    <a:pt x="21" y="51"/>
                    <a:pt x="21" y="51"/>
                    <a:pt x="22" y="51"/>
                  </a:cubicBezTo>
                  <a:cubicBezTo>
                    <a:pt x="59" y="28"/>
                    <a:pt x="59" y="28"/>
                    <a:pt x="59" y="28"/>
                  </a:cubicBezTo>
                  <a:cubicBezTo>
                    <a:pt x="59" y="28"/>
                    <a:pt x="60" y="28"/>
                    <a:pt x="60" y="28"/>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71" name="Freeform 26"/>
            <p:cNvSpPr>
              <a:spLocks noEditPoints="1"/>
            </p:cNvSpPr>
            <p:nvPr/>
          </p:nvSpPr>
          <p:spPr bwMode="auto">
            <a:xfrm>
              <a:off x="1674607" y="6018262"/>
              <a:ext cx="64957" cy="81368"/>
            </a:xfrm>
            <a:custGeom>
              <a:avLst/>
              <a:gdLst>
                <a:gd name="T0" fmla="*/ 39 w 40"/>
                <a:gd name="T1" fmla="*/ 2 h 50"/>
                <a:gd name="T2" fmla="*/ 38 w 40"/>
                <a:gd name="T3" fmla="*/ 2 h 50"/>
                <a:gd name="T4" fmla="*/ 36 w 40"/>
                <a:gd name="T5" fmla="*/ 1 h 50"/>
                <a:gd name="T6" fmla="*/ 35 w 40"/>
                <a:gd name="T7" fmla="*/ 1 h 50"/>
                <a:gd name="T8" fmla="*/ 33 w 40"/>
                <a:gd name="T9" fmla="*/ 0 h 50"/>
                <a:gd name="T10" fmla="*/ 33 w 40"/>
                <a:gd name="T11" fmla="*/ 1 h 50"/>
                <a:gd name="T12" fmla="*/ 32 w 40"/>
                <a:gd name="T13" fmla="*/ 1 h 50"/>
                <a:gd name="T14" fmla="*/ 1 w 40"/>
                <a:gd name="T15" fmla="*/ 35 h 50"/>
                <a:gd name="T16" fmla="*/ 0 w 40"/>
                <a:gd name="T17" fmla="*/ 36 h 50"/>
                <a:gd name="T18" fmla="*/ 0 w 40"/>
                <a:gd name="T19" fmla="*/ 37 h 50"/>
                <a:gd name="T20" fmla="*/ 1 w 40"/>
                <a:gd name="T21" fmla="*/ 37 h 50"/>
                <a:gd name="T22" fmla="*/ 3 w 40"/>
                <a:gd name="T23" fmla="*/ 38 h 50"/>
                <a:gd name="T24" fmla="*/ 4 w 40"/>
                <a:gd name="T25" fmla="*/ 39 h 50"/>
                <a:gd name="T26" fmla="*/ 5 w 40"/>
                <a:gd name="T27" fmla="*/ 39 h 50"/>
                <a:gd name="T28" fmla="*/ 6 w 40"/>
                <a:gd name="T29" fmla="*/ 39 h 50"/>
                <a:gd name="T30" fmla="*/ 7 w 40"/>
                <a:gd name="T31" fmla="*/ 38 h 50"/>
                <a:gd name="T32" fmla="*/ 14 w 40"/>
                <a:gd name="T33" fmla="*/ 29 h 50"/>
                <a:gd name="T34" fmla="*/ 33 w 40"/>
                <a:gd name="T35" fmla="*/ 36 h 50"/>
                <a:gd name="T36" fmla="*/ 33 w 40"/>
                <a:gd name="T37" fmla="*/ 47 h 50"/>
                <a:gd name="T38" fmla="*/ 33 w 40"/>
                <a:gd name="T39" fmla="*/ 48 h 50"/>
                <a:gd name="T40" fmla="*/ 34 w 40"/>
                <a:gd name="T41" fmla="*/ 48 h 50"/>
                <a:gd name="T42" fmla="*/ 35 w 40"/>
                <a:gd name="T43" fmla="*/ 49 h 50"/>
                <a:gd name="T44" fmla="*/ 36 w 40"/>
                <a:gd name="T45" fmla="*/ 49 h 50"/>
                <a:gd name="T46" fmla="*/ 38 w 40"/>
                <a:gd name="T47" fmla="*/ 50 h 50"/>
                <a:gd name="T48" fmla="*/ 39 w 40"/>
                <a:gd name="T49" fmla="*/ 50 h 50"/>
                <a:gd name="T50" fmla="*/ 40 w 40"/>
                <a:gd name="T51" fmla="*/ 49 h 50"/>
                <a:gd name="T52" fmla="*/ 40 w 40"/>
                <a:gd name="T53" fmla="*/ 48 h 50"/>
                <a:gd name="T54" fmla="*/ 40 w 40"/>
                <a:gd name="T55" fmla="*/ 4 h 50"/>
                <a:gd name="T56" fmla="*/ 40 w 40"/>
                <a:gd name="T57" fmla="*/ 3 h 50"/>
                <a:gd name="T58" fmla="*/ 39 w 40"/>
                <a:gd name="T59" fmla="*/ 2 h 50"/>
                <a:gd name="T60" fmla="*/ 34 w 40"/>
                <a:gd name="T61" fmla="*/ 31 h 50"/>
                <a:gd name="T62" fmla="*/ 18 w 40"/>
                <a:gd name="T63" fmla="*/ 25 h 50"/>
                <a:gd name="T64" fmla="*/ 34 w 40"/>
                <a:gd name="T65" fmla="*/ 7 h 50"/>
                <a:gd name="T66" fmla="*/ 34 w 40"/>
                <a:gd name="T67" fmla="*/ 7 h 50"/>
                <a:gd name="T68" fmla="*/ 34 w 40"/>
                <a:gd name="T69"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50">
                  <a:moveTo>
                    <a:pt x="39" y="2"/>
                  </a:moveTo>
                  <a:cubicBezTo>
                    <a:pt x="39" y="2"/>
                    <a:pt x="39" y="2"/>
                    <a:pt x="38" y="2"/>
                  </a:cubicBezTo>
                  <a:cubicBezTo>
                    <a:pt x="38" y="2"/>
                    <a:pt x="37" y="1"/>
                    <a:pt x="36" y="1"/>
                  </a:cubicBezTo>
                  <a:cubicBezTo>
                    <a:pt x="36" y="1"/>
                    <a:pt x="35" y="1"/>
                    <a:pt x="35" y="1"/>
                  </a:cubicBezTo>
                  <a:cubicBezTo>
                    <a:pt x="34" y="0"/>
                    <a:pt x="34" y="0"/>
                    <a:pt x="33" y="0"/>
                  </a:cubicBezTo>
                  <a:cubicBezTo>
                    <a:pt x="33" y="0"/>
                    <a:pt x="33" y="0"/>
                    <a:pt x="33" y="1"/>
                  </a:cubicBezTo>
                  <a:cubicBezTo>
                    <a:pt x="32" y="1"/>
                    <a:pt x="32" y="1"/>
                    <a:pt x="32" y="1"/>
                  </a:cubicBezTo>
                  <a:cubicBezTo>
                    <a:pt x="1" y="35"/>
                    <a:pt x="1" y="35"/>
                    <a:pt x="1" y="35"/>
                  </a:cubicBezTo>
                  <a:cubicBezTo>
                    <a:pt x="1" y="35"/>
                    <a:pt x="0" y="36"/>
                    <a:pt x="0" y="36"/>
                  </a:cubicBezTo>
                  <a:cubicBezTo>
                    <a:pt x="0" y="36"/>
                    <a:pt x="0" y="37"/>
                    <a:pt x="0" y="37"/>
                  </a:cubicBezTo>
                  <a:cubicBezTo>
                    <a:pt x="0" y="37"/>
                    <a:pt x="1" y="37"/>
                    <a:pt x="1" y="37"/>
                  </a:cubicBezTo>
                  <a:cubicBezTo>
                    <a:pt x="1" y="38"/>
                    <a:pt x="2" y="38"/>
                    <a:pt x="3" y="38"/>
                  </a:cubicBezTo>
                  <a:cubicBezTo>
                    <a:pt x="3" y="38"/>
                    <a:pt x="4" y="38"/>
                    <a:pt x="4" y="39"/>
                  </a:cubicBezTo>
                  <a:cubicBezTo>
                    <a:pt x="5" y="39"/>
                    <a:pt x="5" y="39"/>
                    <a:pt x="5" y="39"/>
                  </a:cubicBezTo>
                  <a:cubicBezTo>
                    <a:pt x="6" y="39"/>
                    <a:pt x="6" y="39"/>
                    <a:pt x="6" y="39"/>
                  </a:cubicBezTo>
                  <a:cubicBezTo>
                    <a:pt x="6" y="38"/>
                    <a:pt x="6" y="38"/>
                    <a:pt x="7" y="38"/>
                  </a:cubicBezTo>
                  <a:cubicBezTo>
                    <a:pt x="14" y="29"/>
                    <a:pt x="14" y="29"/>
                    <a:pt x="14" y="29"/>
                  </a:cubicBezTo>
                  <a:cubicBezTo>
                    <a:pt x="33" y="36"/>
                    <a:pt x="33" y="36"/>
                    <a:pt x="33" y="36"/>
                  </a:cubicBezTo>
                  <a:cubicBezTo>
                    <a:pt x="33" y="47"/>
                    <a:pt x="33" y="47"/>
                    <a:pt x="33" y="47"/>
                  </a:cubicBezTo>
                  <a:cubicBezTo>
                    <a:pt x="33" y="47"/>
                    <a:pt x="33" y="48"/>
                    <a:pt x="33" y="48"/>
                  </a:cubicBezTo>
                  <a:cubicBezTo>
                    <a:pt x="33" y="48"/>
                    <a:pt x="34" y="48"/>
                    <a:pt x="34" y="48"/>
                  </a:cubicBezTo>
                  <a:cubicBezTo>
                    <a:pt x="34" y="48"/>
                    <a:pt x="34" y="49"/>
                    <a:pt x="35" y="49"/>
                  </a:cubicBezTo>
                  <a:cubicBezTo>
                    <a:pt x="35" y="49"/>
                    <a:pt x="36" y="49"/>
                    <a:pt x="36" y="49"/>
                  </a:cubicBezTo>
                  <a:cubicBezTo>
                    <a:pt x="37" y="50"/>
                    <a:pt x="38" y="50"/>
                    <a:pt x="38" y="50"/>
                  </a:cubicBezTo>
                  <a:cubicBezTo>
                    <a:pt x="39" y="50"/>
                    <a:pt x="39" y="50"/>
                    <a:pt x="39" y="50"/>
                  </a:cubicBezTo>
                  <a:cubicBezTo>
                    <a:pt x="39" y="50"/>
                    <a:pt x="40" y="50"/>
                    <a:pt x="40" y="49"/>
                  </a:cubicBezTo>
                  <a:cubicBezTo>
                    <a:pt x="40" y="49"/>
                    <a:pt x="40" y="49"/>
                    <a:pt x="40" y="48"/>
                  </a:cubicBezTo>
                  <a:cubicBezTo>
                    <a:pt x="40" y="4"/>
                    <a:pt x="40" y="4"/>
                    <a:pt x="40" y="4"/>
                  </a:cubicBezTo>
                  <a:cubicBezTo>
                    <a:pt x="40" y="3"/>
                    <a:pt x="40" y="3"/>
                    <a:pt x="40" y="3"/>
                  </a:cubicBezTo>
                  <a:cubicBezTo>
                    <a:pt x="40" y="3"/>
                    <a:pt x="40" y="3"/>
                    <a:pt x="39" y="2"/>
                  </a:cubicBezTo>
                  <a:close/>
                  <a:moveTo>
                    <a:pt x="34" y="31"/>
                  </a:moveTo>
                  <a:cubicBezTo>
                    <a:pt x="18" y="25"/>
                    <a:pt x="18" y="25"/>
                    <a:pt x="18" y="25"/>
                  </a:cubicBezTo>
                  <a:cubicBezTo>
                    <a:pt x="34" y="7"/>
                    <a:pt x="34" y="7"/>
                    <a:pt x="34" y="7"/>
                  </a:cubicBezTo>
                  <a:cubicBezTo>
                    <a:pt x="34" y="7"/>
                    <a:pt x="34" y="7"/>
                    <a:pt x="34" y="7"/>
                  </a:cubicBezTo>
                  <a:lnTo>
                    <a:pt x="34" y="31"/>
                  </a:lnTo>
                  <a:close/>
                </a:path>
              </a:pathLst>
            </a:custGeom>
            <a:solidFill>
              <a:srgbClr val="00447D"/>
            </a:solidFill>
            <a:ln>
              <a:noFill/>
            </a:ln>
          </p:spPr>
          <p:txBody>
            <a:bodyPr anchor="t" anchorCtr="0" bIns="45720" compatLnSpc="1" lIns="91440" numCol="1" rIns="91440" tIns="45720" vert="horz" wrap="square"/>
            <a:p>
              <a:endParaRPr lang="en-US"/>
            </a:p>
          </p:txBody>
        </p:sp>
        <p:sp>
          <p:nvSpPr>
            <p:cNvPr id="1049572" name="Freeform 27"/>
            <p:cNvSpPr/>
            <p:nvPr/>
          </p:nvSpPr>
          <p:spPr bwMode="auto">
            <a:xfrm>
              <a:off x="2030162" y="5933476"/>
              <a:ext cx="85470" cy="76581"/>
            </a:xfrm>
            <a:custGeom>
              <a:avLst/>
              <a:gdLst>
                <a:gd name="T0" fmla="*/ 52 w 53"/>
                <a:gd name="T1" fmla="*/ 29 h 47"/>
                <a:gd name="T2" fmla="*/ 52 w 53"/>
                <a:gd name="T3" fmla="*/ 28 h 47"/>
                <a:gd name="T4" fmla="*/ 51 w 53"/>
                <a:gd name="T5" fmla="*/ 28 h 47"/>
                <a:gd name="T6" fmla="*/ 50 w 53"/>
                <a:gd name="T7" fmla="*/ 27 h 47"/>
                <a:gd name="T8" fmla="*/ 49 w 53"/>
                <a:gd name="T9" fmla="*/ 27 h 47"/>
                <a:gd name="T10" fmla="*/ 49 w 53"/>
                <a:gd name="T11" fmla="*/ 27 h 47"/>
                <a:gd name="T12" fmla="*/ 35 w 53"/>
                <a:gd name="T13" fmla="*/ 40 h 47"/>
                <a:gd name="T14" fmla="*/ 23 w 53"/>
                <a:gd name="T15" fmla="*/ 29 h 47"/>
                <a:gd name="T16" fmla="*/ 34 w 53"/>
                <a:gd name="T17" fmla="*/ 18 h 47"/>
                <a:gd name="T18" fmla="*/ 34 w 53"/>
                <a:gd name="T19" fmla="*/ 18 h 47"/>
                <a:gd name="T20" fmla="*/ 34 w 53"/>
                <a:gd name="T21" fmla="*/ 17 h 47"/>
                <a:gd name="T22" fmla="*/ 34 w 53"/>
                <a:gd name="T23" fmla="*/ 17 h 47"/>
                <a:gd name="T24" fmla="*/ 33 w 53"/>
                <a:gd name="T25" fmla="*/ 16 h 47"/>
                <a:gd name="T26" fmla="*/ 32 w 53"/>
                <a:gd name="T27" fmla="*/ 15 h 47"/>
                <a:gd name="T28" fmla="*/ 31 w 53"/>
                <a:gd name="T29" fmla="*/ 15 h 47"/>
                <a:gd name="T30" fmla="*/ 31 w 53"/>
                <a:gd name="T31" fmla="*/ 15 h 47"/>
                <a:gd name="T32" fmla="*/ 30 w 53"/>
                <a:gd name="T33" fmla="*/ 15 h 47"/>
                <a:gd name="T34" fmla="*/ 19 w 53"/>
                <a:gd name="T35" fmla="*/ 26 h 47"/>
                <a:gd name="T36" fmla="*/ 8 w 53"/>
                <a:gd name="T37" fmla="*/ 16 h 47"/>
                <a:gd name="T38" fmla="*/ 21 w 53"/>
                <a:gd name="T39" fmla="*/ 3 h 47"/>
                <a:gd name="T40" fmla="*/ 21 w 53"/>
                <a:gd name="T41" fmla="*/ 3 h 47"/>
                <a:gd name="T42" fmla="*/ 21 w 53"/>
                <a:gd name="T43" fmla="*/ 2 h 47"/>
                <a:gd name="T44" fmla="*/ 21 w 53"/>
                <a:gd name="T45" fmla="*/ 2 h 47"/>
                <a:gd name="T46" fmla="*/ 20 w 53"/>
                <a:gd name="T47" fmla="*/ 1 h 47"/>
                <a:gd name="T48" fmla="*/ 19 w 53"/>
                <a:gd name="T49" fmla="*/ 0 h 47"/>
                <a:gd name="T50" fmla="*/ 18 w 53"/>
                <a:gd name="T51" fmla="*/ 0 h 47"/>
                <a:gd name="T52" fmla="*/ 18 w 53"/>
                <a:gd name="T53" fmla="*/ 0 h 47"/>
                <a:gd name="T54" fmla="*/ 17 w 53"/>
                <a:gd name="T55" fmla="*/ 0 h 47"/>
                <a:gd name="T56" fmla="*/ 1 w 53"/>
                <a:gd name="T57" fmla="*/ 15 h 47"/>
                <a:gd name="T58" fmla="*/ 0 w 53"/>
                <a:gd name="T59" fmla="*/ 17 h 47"/>
                <a:gd name="T60" fmla="*/ 1 w 53"/>
                <a:gd name="T61" fmla="*/ 18 h 47"/>
                <a:gd name="T62" fmla="*/ 33 w 53"/>
                <a:gd name="T63" fmla="*/ 46 h 47"/>
                <a:gd name="T64" fmla="*/ 35 w 53"/>
                <a:gd name="T65" fmla="*/ 47 h 47"/>
                <a:gd name="T66" fmla="*/ 36 w 53"/>
                <a:gd name="T67" fmla="*/ 46 h 47"/>
                <a:gd name="T68" fmla="*/ 53 w 53"/>
                <a:gd name="T69" fmla="*/ 31 h 47"/>
                <a:gd name="T70" fmla="*/ 53 w 53"/>
                <a:gd name="T71" fmla="*/ 30 h 47"/>
                <a:gd name="T72" fmla="*/ 53 w 53"/>
                <a:gd name="T73" fmla="*/ 30 h 47"/>
                <a:gd name="T74" fmla="*/ 52 w 53"/>
                <a:gd name="T75"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47">
                  <a:moveTo>
                    <a:pt x="52" y="29"/>
                  </a:moveTo>
                  <a:cubicBezTo>
                    <a:pt x="52" y="29"/>
                    <a:pt x="52" y="29"/>
                    <a:pt x="52" y="28"/>
                  </a:cubicBezTo>
                  <a:cubicBezTo>
                    <a:pt x="51" y="28"/>
                    <a:pt x="51" y="28"/>
                    <a:pt x="51" y="28"/>
                  </a:cubicBezTo>
                  <a:cubicBezTo>
                    <a:pt x="50" y="27"/>
                    <a:pt x="50" y="27"/>
                    <a:pt x="50" y="27"/>
                  </a:cubicBezTo>
                  <a:cubicBezTo>
                    <a:pt x="50" y="27"/>
                    <a:pt x="49" y="27"/>
                    <a:pt x="49" y="27"/>
                  </a:cubicBezTo>
                  <a:cubicBezTo>
                    <a:pt x="49" y="27"/>
                    <a:pt x="49" y="27"/>
                    <a:pt x="49" y="27"/>
                  </a:cubicBezTo>
                  <a:cubicBezTo>
                    <a:pt x="35" y="40"/>
                    <a:pt x="35" y="40"/>
                    <a:pt x="35" y="40"/>
                  </a:cubicBezTo>
                  <a:cubicBezTo>
                    <a:pt x="23" y="29"/>
                    <a:pt x="23" y="29"/>
                    <a:pt x="23" y="29"/>
                  </a:cubicBezTo>
                  <a:cubicBezTo>
                    <a:pt x="34" y="18"/>
                    <a:pt x="34" y="18"/>
                    <a:pt x="34" y="18"/>
                  </a:cubicBezTo>
                  <a:cubicBezTo>
                    <a:pt x="34" y="18"/>
                    <a:pt x="34" y="18"/>
                    <a:pt x="34" y="18"/>
                  </a:cubicBezTo>
                  <a:cubicBezTo>
                    <a:pt x="34" y="18"/>
                    <a:pt x="34" y="17"/>
                    <a:pt x="34" y="17"/>
                  </a:cubicBezTo>
                  <a:cubicBezTo>
                    <a:pt x="34" y="17"/>
                    <a:pt x="34" y="17"/>
                    <a:pt x="34" y="17"/>
                  </a:cubicBezTo>
                  <a:cubicBezTo>
                    <a:pt x="34" y="16"/>
                    <a:pt x="34" y="16"/>
                    <a:pt x="33" y="16"/>
                  </a:cubicBezTo>
                  <a:cubicBezTo>
                    <a:pt x="33" y="15"/>
                    <a:pt x="33" y="15"/>
                    <a:pt x="32" y="15"/>
                  </a:cubicBezTo>
                  <a:cubicBezTo>
                    <a:pt x="32" y="15"/>
                    <a:pt x="32" y="15"/>
                    <a:pt x="31" y="15"/>
                  </a:cubicBezTo>
                  <a:cubicBezTo>
                    <a:pt x="31" y="15"/>
                    <a:pt x="31" y="15"/>
                    <a:pt x="31" y="15"/>
                  </a:cubicBezTo>
                  <a:cubicBezTo>
                    <a:pt x="31" y="15"/>
                    <a:pt x="30" y="15"/>
                    <a:pt x="30" y="15"/>
                  </a:cubicBezTo>
                  <a:cubicBezTo>
                    <a:pt x="19" y="26"/>
                    <a:pt x="19" y="26"/>
                    <a:pt x="19" y="26"/>
                  </a:cubicBezTo>
                  <a:cubicBezTo>
                    <a:pt x="8" y="16"/>
                    <a:pt x="8" y="16"/>
                    <a:pt x="8" y="16"/>
                  </a:cubicBezTo>
                  <a:cubicBezTo>
                    <a:pt x="21" y="3"/>
                    <a:pt x="21" y="3"/>
                    <a:pt x="21" y="3"/>
                  </a:cubicBezTo>
                  <a:cubicBezTo>
                    <a:pt x="21" y="3"/>
                    <a:pt x="21" y="3"/>
                    <a:pt x="21" y="3"/>
                  </a:cubicBezTo>
                  <a:cubicBezTo>
                    <a:pt x="22" y="3"/>
                    <a:pt x="21" y="2"/>
                    <a:pt x="21" y="2"/>
                  </a:cubicBezTo>
                  <a:cubicBezTo>
                    <a:pt x="21" y="2"/>
                    <a:pt x="21" y="2"/>
                    <a:pt x="21" y="2"/>
                  </a:cubicBezTo>
                  <a:cubicBezTo>
                    <a:pt x="21" y="1"/>
                    <a:pt x="21" y="1"/>
                    <a:pt x="20" y="1"/>
                  </a:cubicBezTo>
                  <a:cubicBezTo>
                    <a:pt x="20" y="0"/>
                    <a:pt x="19" y="0"/>
                    <a:pt x="19" y="0"/>
                  </a:cubicBezTo>
                  <a:cubicBezTo>
                    <a:pt x="19" y="0"/>
                    <a:pt x="19" y="0"/>
                    <a:pt x="18" y="0"/>
                  </a:cubicBezTo>
                  <a:cubicBezTo>
                    <a:pt x="18" y="0"/>
                    <a:pt x="18" y="0"/>
                    <a:pt x="18" y="0"/>
                  </a:cubicBezTo>
                  <a:cubicBezTo>
                    <a:pt x="18" y="0"/>
                    <a:pt x="17" y="0"/>
                    <a:pt x="17" y="0"/>
                  </a:cubicBezTo>
                  <a:cubicBezTo>
                    <a:pt x="1" y="15"/>
                    <a:pt x="1" y="15"/>
                    <a:pt x="1" y="15"/>
                  </a:cubicBezTo>
                  <a:cubicBezTo>
                    <a:pt x="1" y="16"/>
                    <a:pt x="1" y="16"/>
                    <a:pt x="0" y="17"/>
                  </a:cubicBezTo>
                  <a:cubicBezTo>
                    <a:pt x="0" y="17"/>
                    <a:pt x="1" y="18"/>
                    <a:pt x="1" y="18"/>
                  </a:cubicBezTo>
                  <a:cubicBezTo>
                    <a:pt x="33" y="46"/>
                    <a:pt x="33" y="46"/>
                    <a:pt x="33" y="46"/>
                  </a:cubicBezTo>
                  <a:cubicBezTo>
                    <a:pt x="33" y="47"/>
                    <a:pt x="34" y="47"/>
                    <a:pt x="35" y="47"/>
                  </a:cubicBezTo>
                  <a:cubicBezTo>
                    <a:pt x="35" y="47"/>
                    <a:pt x="36" y="47"/>
                    <a:pt x="36" y="46"/>
                  </a:cubicBezTo>
                  <a:cubicBezTo>
                    <a:pt x="53" y="31"/>
                    <a:pt x="53" y="31"/>
                    <a:pt x="53" y="31"/>
                  </a:cubicBezTo>
                  <a:cubicBezTo>
                    <a:pt x="53" y="31"/>
                    <a:pt x="53" y="31"/>
                    <a:pt x="53" y="30"/>
                  </a:cubicBezTo>
                  <a:cubicBezTo>
                    <a:pt x="53" y="30"/>
                    <a:pt x="53" y="30"/>
                    <a:pt x="53" y="30"/>
                  </a:cubicBezTo>
                  <a:cubicBezTo>
                    <a:pt x="53" y="30"/>
                    <a:pt x="53" y="29"/>
                    <a:pt x="52" y="29"/>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73" name="Freeform 28"/>
            <p:cNvSpPr>
              <a:spLocks noEditPoints="1"/>
            </p:cNvSpPr>
            <p:nvPr/>
          </p:nvSpPr>
          <p:spPr bwMode="auto">
            <a:xfrm>
              <a:off x="2070504" y="5893134"/>
              <a:ext cx="92308" cy="71111"/>
            </a:xfrm>
            <a:custGeom>
              <a:avLst/>
              <a:gdLst>
                <a:gd name="T0" fmla="*/ 56 w 57"/>
                <a:gd name="T1" fmla="*/ 19 h 44"/>
                <a:gd name="T2" fmla="*/ 56 w 57"/>
                <a:gd name="T3" fmla="*/ 19 h 44"/>
                <a:gd name="T4" fmla="*/ 54 w 57"/>
                <a:gd name="T5" fmla="*/ 18 h 44"/>
                <a:gd name="T6" fmla="*/ 42 w 57"/>
                <a:gd name="T7" fmla="*/ 16 h 44"/>
                <a:gd name="T8" fmla="*/ 39 w 57"/>
                <a:gd name="T9" fmla="*/ 15 h 44"/>
                <a:gd name="T10" fmla="*/ 36 w 57"/>
                <a:gd name="T11" fmla="*/ 15 h 44"/>
                <a:gd name="T12" fmla="*/ 33 w 57"/>
                <a:gd name="T13" fmla="*/ 15 h 44"/>
                <a:gd name="T14" fmla="*/ 31 w 57"/>
                <a:gd name="T15" fmla="*/ 16 h 44"/>
                <a:gd name="T16" fmla="*/ 32 w 57"/>
                <a:gd name="T17" fmla="*/ 12 h 44"/>
                <a:gd name="T18" fmla="*/ 31 w 57"/>
                <a:gd name="T19" fmla="*/ 9 h 44"/>
                <a:gd name="T20" fmla="*/ 30 w 57"/>
                <a:gd name="T21" fmla="*/ 5 h 44"/>
                <a:gd name="T22" fmla="*/ 26 w 57"/>
                <a:gd name="T23" fmla="*/ 2 h 44"/>
                <a:gd name="T24" fmla="*/ 22 w 57"/>
                <a:gd name="T25" fmla="*/ 1 h 44"/>
                <a:gd name="T26" fmla="*/ 18 w 57"/>
                <a:gd name="T27" fmla="*/ 0 h 44"/>
                <a:gd name="T28" fmla="*/ 14 w 57"/>
                <a:gd name="T29" fmla="*/ 1 h 44"/>
                <a:gd name="T30" fmla="*/ 9 w 57"/>
                <a:gd name="T31" fmla="*/ 4 h 44"/>
                <a:gd name="T32" fmla="*/ 8 w 57"/>
                <a:gd name="T33" fmla="*/ 6 h 44"/>
                <a:gd name="T34" fmla="*/ 6 w 57"/>
                <a:gd name="T35" fmla="*/ 8 h 44"/>
                <a:gd name="T36" fmla="*/ 0 w 57"/>
                <a:gd name="T37" fmla="*/ 16 h 44"/>
                <a:gd name="T38" fmla="*/ 0 w 57"/>
                <a:gd name="T39" fmla="*/ 17 h 44"/>
                <a:gd name="T40" fmla="*/ 1 w 57"/>
                <a:gd name="T41" fmla="*/ 19 h 44"/>
                <a:gd name="T42" fmla="*/ 37 w 57"/>
                <a:gd name="T43" fmla="*/ 43 h 44"/>
                <a:gd name="T44" fmla="*/ 38 w 57"/>
                <a:gd name="T45" fmla="*/ 44 h 44"/>
                <a:gd name="T46" fmla="*/ 38 w 57"/>
                <a:gd name="T47" fmla="*/ 43 h 44"/>
                <a:gd name="T48" fmla="*/ 39 w 57"/>
                <a:gd name="T49" fmla="*/ 43 h 44"/>
                <a:gd name="T50" fmla="*/ 40 w 57"/>
                <a:gd name="T51" fmla="*/ 42 h 44"/>
                <a:gd name="T52" fmla="*/ 41 w 57"/>
                <a:gd name="T53" fmla="*/ 40 h 44"/>
                <a:gd name="T54" fmla="*/ 41 w 57"/>
                <a:gd name="T55" fmla="*/ 40 h 44"/>
                <a:gd name="T56" fmla="*/ 41 w 57"/>
                <a:gd name="T57" fmla="*/ 39 h 44"/>
                <a:gd name="T58" fmla="*/ 41 w 57"/>
                <a:gd name="T59" fmla="*/ 39 h 44"/>
                <a:gd name="T60" fmla="*/ 24 w 57"/>
                <a:gd name="T61" fmla="*/ 27 h 44"/>
                <a:gd name="T62" fmla="*/ 27 w 57"/>
                <a:gd name="T63" fmla="*/ 24 h 44"/>
                <a:gd name="T64" fmla="*/ 30 w 57"/>
                <a:gd name="T65" fmla="*/ 22 h 44"/>
                <a:gd name="T66" fmla="*/ 33 w 57"/>
                <a:gd name="T67" fmla="*/ 21 h 44"/>
                <a:gd name="T68" fmla="*/ 36 w 57"/>
                <a:gd name="T69" fmla="*/ 21 h 44"/>
                <a:gd name="T70" fmla="*/ 40 w 57"/>
                <a:gd name="T71" fmla="*/ 21 h 44"/>
                <a:gd name="T72" fmla="*/ 52 w 57"/>
                <a:gd name="T73" fmla="*/ 24 h 44"/>
                <a:gd name="T74" fmla="*/ 53 w 57"/>
                <a:gd name="T75" fmla="*/ 24 h 44"/>
                <a:gd name="T76" fmla="*/ 54 w 57"/>
                <a:gd name="T77" fmla="*/ 24 h 44"/>
                <a:gd name="T78" fmla="*/ 54 w 57"/>
                <a:gd name="T79" fmla="*/ 24 h 44"/>
                <a:gd name="T80" fmla="*/ 55 w 57"/>
                <a:gd name="T81" fmla="*/ 22 h 44"/>
                <a:gd name="T82" fmla="*/ 56 w 57"/>
                <a:gd name="T83" fmla="*/ 21 h 44"/>
                <a:gd name="T84" fmla="*/ 57 w 57"/>
                <a:gd name="T85" fmla="*/ 20 h 44"/>
                <a:gd name="T86" fmla="*/ 57 w 57"/>
                <a:gd name="T87" fmla="*/ 20 h 44"/>
                <a:gd name="T88" fmla="*/ 56 w 57"/>
                <a:gd name="T89" fmla="*/ 19 h 44"/>
                <a:gd name="T90" fmla="*/ 26 w 57"/>
                <a:gd name="T91" fmla="*/ 16 h 44"/>
                <a:gd name="T92" fmla="*/ 24 w 57"/>
                <a:gd name="T93" fmla="*/ 20 h 44"/>
                <a:gd name="T94" fmla="*/ 20 w 57"/>
                <a:gd name="T95" fmla="*/ 25 h 44"/>
                <a:gd name="T96" fmla="*/ 7 w 57"/>
                <a:gd name="T97" fmla="*/ 16 h 44"/>
                <a:gd name="T98" fmla="*/ 10 w 57"/>
                <a:gd name="T99" fmla="*/ 12 h 44"/>
                <a:gd name="T100" fmla="*/ 12 w 57"/>
                <a:gd name="T101" fmla="*/ 9 h 44"/>
                <a:gd name="T102" fmla="*/ 13 w 57"/>
                <a:gd name="T103" fmla="*/ 8 h 44"/>
                <a:gd name="T104" fmla="*/ 18 w 57"/>
                <a:gd name="T105" fmla="*/ 6 h 44"/>
                <a:gd name="T106" fmla="*/ 23 w 57"/>
                <a:gd name="T107" fmla="*/ 8 h 44"/>
                <a:gd name="T108" fmla="*/ 25 w 57"/>
                <a:gd name="T109" fmla="*/ 10 h 44"/>
                <a:gd name="T110" fmla="*/ 26 w 57"/>
                <a:gd name="T111" fmla="*/ 13 h 44"/>
                <a:gd name="T112" fmla="*/ 26 w 57"/>
                <a:gd name="T113"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 h="44">
                  <a:moveTo>
                    <a:pt x="56" y="19"/>
                  </a:moveTo>
                  <a:cubicBezTo>
                    <a:pt x="56" y="19"/>
                    <a:pt x="56" y="19"/>
                    <a:pt x="56" y="19"/>
                  </a:cubicBezTo>
                  <a:cubicBezTo>
                    <a:pt x="55" y="19"/>
                    <a:pt x="55" y="19"/>
                    <a:pt x="54" y="18"/>
                  </a:cubicBezTo>
                  <a:cubicBezTo>
                    <a:pt x="42" y="16"/>
                    <a:pt x="42" y="16"/>
                    <a:pt x="42" y="16"/>
                  </a:cubicBezTo>
                  <a:cubicBezTo>
                    <a:pt x="41" y="15"/>
                    <a:pt x="40" y="15"/>
                    <a:pt x="39" y="15"/>
                  </a:cubicBezTo>
                  <a:cubicBezTo>
                    <a:pt x="38" y="15"/>
                    <a:pt x="37" y="15"/>
                    <a:pt x="36" y="15"/>
                  </a:cubicBezTo>
                  <a:cubicBezTo>
                    <a:pt x="35" y="15"/>
                    <a:pt x="34" y="15"/>
                    <a:pt x="33" y="15"/>
                  </a:cubicBezTo>
                  <a:cubicBezTo>
                    <a:pt x="32" y="15"/>
                    <a:pt x="32" y="16"/>
                    <a:pt x="31" y="16"/>
                  </a:cubicBezTo>
                  <a:cubicBezTo>
                    <a:pt x="31" y="15"/>
                    <a:pt x="32" y="13"/>
                    <a:pt x="32" y="12"/>
                  </a:cubicBezTo>
                  <a:cubicBezTo>
                    <a:pt x="32" y="11"/>
                    <a:pt x="32" y="10"/>
                    <a:pt x="31" y="9"/>
                  </a:cubicBezTo>
                  <a:cubicBezTo>
                    <a:pt x="31" y="7"/>
                    <a:pt x="30" y="6"/>
                    <a:pt x="30" y="5"/>
                  </a:cubicBezTo>
                  <a:cubicBezTo>
                    <a:pt x="29" y="4"/>
                    <a:pt x="28" y="3"/>
                    <a:pt x="26" y="2"/>
                  </a:cubicBezTo>
                  <a:cubicBezTo>
                    <a:pt x="25" y="2"/>
                    <a:pt x="24" y="1"/>
                    <a:pt x="22" y="1"/>
                  </a:cubicBezTo>
                  <a:cubicBezTo>
                    <a:pt x="21" y="0"/>
                    <a:pt x="19" y="0"/>
                    <a:pt x="18" y="0"/>
                  </a:cubicBezTo>
                  <a:cubicBezTo>
                    <a:pt x="17" y="0"/>
                    <a:pt x="15" y="1"/>
                    <a:pt x="14" y="1"/>
                  </a:cubicBezTo>
                  <a:cubicBezTo>
                    <a:pt x="12" y="2"/>
                    <a:pt x="11" y="3"/>
                    <a:pt x="9" y="4"/>
                  </a:cubicBezTo>
                  <a:cubicBezTo>
                    <a:pt x="9" y="5"/>
                    <a:pt x="9" y="5"/>
                    <a:pt x="8" y="6"/>
                  </a:cubicBezTo>
                  <a:cubicBezTo>
                    <a:pt x="7" y="6"/>
                    <a:pt x="7" y="7"/>
                    <a:pt x="6" y="8"/>
                  </a:cubicBezTo>
                  <a:cubicBezTo>
                    <a:pt x="0" y="16"/>
                    <a:pt x="0" y="16"/>
                    <a:pt x="0" y="16"/>
                  </a:cubicBezTo>
                  <a:cubicBezTo>
                    <a:pt x="0" y="16"/>
                    <a:pt x="0" y="17"/>
                    <a:pt x="0" y="17"/>
                  </a:cubicBezTo>
                  <a:cubicBezTo>
                    <a:pt x="0" y="18"/>
                    <a:pt x="0" y="18"/>
                    <a:pt x="1" y="19"/>
                  </a:cubicBezTo>
                  <a:cubicBezTo>
                    <a:pt x="37" y="43"/>
                    <a:pt x="37" y="43"/>
                    <a:pt x="37" y="43"/>
                  </a:cubicBezTo>
                  <a:cubicBezTo>
                    <a:pt x="37" y="44"/>
                    <a:pt x="38" y="44"/>
                    <a:pt x="38" y="44"/>
                  </a:cubicBezTo>
                  <a:cubicBezTo>
                    <a:pt x="38" y="44"/>
                    <a:pt x="38" y="44"/>
                    <a:pt x="38" y="43"/>
                  </a:cubicBezTo>
                  <a:cubicBezTo>
                    <a:pt x="39" y="43"/>
                    <a:pt x="39" y="43"/>
                    <a:pt x="39" y="43"/>
                  </a:cubicBezTo>
                  <a:cubicBezTo>
                    <a:pt x="40" y="43"/>
                    <a:pt x="40" y="42"/>
                    <a:pt x="40" y="42"/>
                  </a:cubicBezTo>
                  <a:cubicBezTo>
                    <a:pt x="41" y="41"/>
                    <a:pt x="41" y="41"/>
                    <a:pt x="41" y="40"/>
                  </a:cubicBezTo>
                  <a:cubicBezTo>
                    <a:pt x="41" y="40"/>
                    <a:pt x="41" y="40"/>
                    <a:pt x="41" y="40"/>
                  </a:cubicBezTo>
                  <a:cubicBezTo>
                    <a:pt x="42" y="39"/>
                    <a:pt x="42" y="39"/>
                    <a:pt x="41" y="39"/>
                  </a:cubicBezTo>
                  <a:cubicBezTo>
                    <a:pt x="41" y="39"/>
                    <a:pt x="41" y="39"/>
                    <a:pt x="41" y="39"/>
                  </a:cubicBezTo>
                  <a:cubicBezTo>
                    <a:pt x="24" y="27"/>
                    <a:pt x="24" y="27"/>
                    <a:pt x="24" y="27"/>
                  </a:cubicBezTo>
                  <a:cubicBezTo>
                    <a:pt x="27" y="24"/>
                    <a:pt x="27" y="24"/>
                    <a:pt x="27" y="24"/>
                  </a:cubicBezTo>
                  <a:cubicBezTo>
                    <a:pt x="28" y="23"/>
                    <a:pt x="29" y="22"/>
                    <a:pt x="30" y="22"/>
                  </a:cubicBezTo>
                  <a:cubicBezTo>
                    <a:pt x="31" y="21"/>
                    <a:pt x="32" y="21"/>
                    <a:pt x="33" y="21"/>
                  </a:cubicBezTo>
                  <a:cubicBezTo>
                    <a:pt x="34" y="20"/>
                    <a:pt x="35" y="20"/>
                    <a:pt x="36" y="21"/>
                  </a:cubicBezTo>
                  <a:cubicBezTo>
                    <a:pt x="37" y="21"/>
                    <a:pt x="39" y="21"/>
                    <a:pt x="40" y="21"/>
                  </a:cubicBezTo>
                  <a:cubicBezTo>
                    <a:pt x="52" y="24"/>
                    <a:pt x="52" y="24"/>
                    <a:pt x="52" y="24"/>
                  </a:cubicBezTo>
                  <a:cubicBezTo>
                    <a:pt x="52" y="24"/>
                    <a:pt x="53" y="24"/>
                    <a:pt x="53" y="24"/>
                  </a:cubicBezTo>
                  <a:cubicBezTo>
                    <a:pt x="53" y="24"/>
                    <a:pt x="53" y="24"/>
                    <a:pt x="54" y="24"/>
                  </a:cubicBezTo>
                  <a:cubicBezTo>
                    <a:pt x="54" y="24"/>
                    <a:pt x="54" y="24"/>
                    <a:pt x="54" y="24"/>
                  </a:cubicBezTo>
                  <a:cubicBezTo>
                    <a:pt x="55" y="23"/>
                    <a:pt x="55" y="23"/>
                    <a:pt x="55" y="22"/>
                  </a:cubicBezTo>
                  <a:cubicBezTo>
                    <a:pt x="56" y="22"/>
                    <a:pt x="56" y="21"/>
                    <a:pt x="56" y="21"/>
                  </a:cubicBezTo>
                  <a:cubicBezTo>
                    <a:pt x="57" y="21"/>
                    <a:pt x="57" y="20"/>
                    <a:pt x="57" y="20"/>
                  </a:cubicBezTo>
                  <a:cubicBezTo>
                    <a:pt x="57" y="20"/>
                    <a:pt x="57" y="20"/>
                    <a:pt x="57" y="20"/>
                  </a:cubicBezTo>
                  <a:cubicBezTo>
                    <a:pt x="57" y="19"/>
                    <a:pt x="57" y="19"/>
                    <a:pt x="56" y="19"/>
                  </a:cubicBezTo>
                  <a:close/>
                  <a:moveTo>
                    <a:pt x="26" y="16"/>
                  </a:moveTo>
                  <a:cubicBezTo>
                    <a:pt x="26" y="17"/>
                    <a:pt x="25" y="19"/>
                    <a:pt x="24" y="20"/>
                  </a:cubicBezTo>
                  <a:cubicBezTo>
                    <a:pt x="20" y="25"/>
                    <a:pt x="20" y="25"/>
                    <a:pt x="20" y="25"/>
                  </a:cubicBezTo>
                  <a:cubicBezTo>
                    <a:pt x="7" y="16"/>
                    <a:pt x="7" y="16"/>
                    <a:pt x="7" y="16"/>
                  </a:cubicBezTo>
                  <a:cubicBezTo>
                    <a:pt x="10" y="12"/>
                    <a:pt x="10" y="12"/>
                    <a:pt x="10" y="12"/>
                  </a:cubicBezTo>
                  <a:cubicBezTo>
                    <a:pt x="11" y="11"/>
                    <a:pt x="11" y="10"/>
                    <a:pt x="12" y="9"/>
                  </a:cubicBezTo>
                  <a:cubicBezTo>
                    <a:pt x="12" y="9"/>
                    <a:pt x="13" y="8"/>
                    <a:pt x="13" y="8"/>
                  </a:cubicBezTo>
                  <a:cubicBezTo>
                    <a:pt x="15" y="7"/>
                    <a:pt x="17" y="6"/>
                    <a:pt x="18" y="6"/>
                  </a:cubicBezTo>
                  <a:cubicBezTo>
                    <a:pt x="20" y="6"/>
                    <a:pt x="21" y="7"/>
                    <a:pt x="23" y="8"/>
                  </a:cubicBezTo>
                  <a:cubicBezTo>
                    <a:pt x="24" y="9"/>
                    <a:pt x="25" y="9"/>
                    <a:pt x="25" y="10"/>
                  </a:cubicBezTo>
                  <a:cubicBezTo>
                    <a:pt x="26" y="11"/>
                    <a:pt x="26" y="12"/>
                    <a:pt x="26" y="13"/>
                  </a:cubicBezTo>
                  <a:cubicBezTo>
                    <a:pt x="26" y="14"/>
                    <a:pt x="26" y="15"/>
                    <a:pt x="26" y="16"/>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74" name="Freeform 29"/>
            <p:cNvSpPr/>
            <p:nvPr/>
          </p:nvSpPr>
          <p:spPr bwMode="auto">
            <a:xfrm>
              <a:off x="1758710" y="6031254"/>
              <a:ext cx="25983" cy="73163"/>
            </a:xfrm>
            <a:custGeom>
              <a:avLst/>
              <a:gdLst>
                <a:gd name="T0" fmla="*/ 15 w 16"/>
                <a:gd name="T1" fmla="*/ 1 h 45"/>
                <a:gd name="T2" fmla="*/ 14 w 16"/>
                <a:gd name="T3" fmla="*/ 1 h 45"/>
                <a:gd name="T4" fmla="*/ 13 w 16"/>
                <a:gd name="T5" fmla="*/ 0 h 45"/>
                <a:gd name="T6" fmla="*/ 11 w 16"/>
                <a:gd name="T7" fmla="*/ 0 h 45"/>
                <a:gd name="T8" fmla="*/ 10 w 16"/>
                <a:gd name="T9" fmla="*/ 0 h 45"/>
                <a:gd name="T10" fmla="*/ 9 w 16"/>
                <a:gd name="T11" fmla="*/ 0 h 45"/>
                <a:gd name="T12" fmla="*/ 9 w 16"/>
                <a:gd name="T13" fmla="*/ 1 h 45"/>
                <a:gd name="T14" fmla="*/ 0 w 16"/>
                <a:gd name="T15" fmla="*/ 43 h 45"/>
                <a:gd name="T16" fmla="*/ 0 w 16"/>
                <a:gd name="T17" fmla="*/ 44 h 45"/>
                <a:gd name="T18" fmla="*/ 1 w 16"/>
                <a:gd name="T19" fmla="*/ 44 h 45"/>
                <a:gd name="T20" fmla="*/ 2 w 16"/>
                <a:gd name="T21" fmla="*/ 44 h 45"/>
                <a:gd name="T22" fmla="*/ 3 w 16"/>
                <a:gd name="T23" fmla="*/ 45 h 45"/>
                <a:gd name="T24" fmla="*/ 5 w 16"/>
                <a:gd name="T25" fmla="*/ 45 h 45"/>
                <a:gd name="T26" fmla="*/ 6 w 16"/>
                <a:gd name="T27" fmla="*/ 45 h 45"/>
                <a:gd name="T28" fmla="*/ 6 w 16"/>
                <a:gd name="T29" fmla="*/ 45 h 45"/>
                <a:gd name="T30" fmla="*/ 7 w 16"/>
                <a:gd name="T31" fmla="*/ 44 h 45"/>
                <a:gd name="T32" fmla="*/ 16 w 16"/>
                <a:gd name="T33" fmla="*/ 2 h 45"/>
                <a:gd name="T34" fmla="*/ 15 w 16"/>
                <a:gd name="T35" fmla="*/ 1 h 45"/>
                <a:gd name="T36" fmla="*/ 15 w 16"/>
                <a:gd name="T37"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45">
                  <a:moveTo>
                    <a:pt x="15" y="1"/>
                  </a:moveTo>
                  <a:cubicBezTo>
                    <a:pt x="15" y="1"/>
                    <a:pt x="14" y="1"/>
                    <a:pt x="14" y="1"/>
                  </a:cubicBezTo>
                  <a:cubicBezTo>
                    <a:pt x="14" y="0"/>
                    <a:pt x="13" y="0"/>
                    <a:pt x="13" y="0"/>
                  </a:cubicBezTo>
                  <a:cubicBezTo>
                    <a:pt x="12" y="0"/>
                    <a:pt x="11" y="0"/>
                    <a:pt x="11" y="0"/>
                  </a:cubicBezTo>
                  <a:cubicBezTo>
                    <a:pt x="11" y="0"/>
                    <a:pt x="10" y="0"/>
                    <a:pt x="10" y="0"/>
                  </a:cubicBezTo>
                  <a:cubicBezTo>
                    <a:pt x="10" y="0"/>
                    <a:pt x="10" y="0"/>
                    <a:pt x="9" y="0"/>
                  </a:cubicBezTo>
                  <a:cubicBezTo>
                    <a:pt x="9" y="0"/>
                    <a:pt x="9" y="1"/>
                    <a:pt x="9" y="1"/>
                  </a:cubicBezTo>
                  <a:cubicBezTo>
                    <a:pt x="0" y="43"/>
                    <a:pt x="0" y="43"/>
                    <a:pt x="0" y="43"/>
                  </a:cubicBezTo>
                  <a:cubicBezTo>
                    <a:pt x="0" y="43"/>
                    <a:pt x="0" y="43"/>
                    <a:pt x="0" y="44"/>
                  </a:cubicBezTo>
                  <a:cubicBezTo>
                    <a:pt x="0" y="44"/>
                    <a:pt x="0" y="44"/>
                    <a:pt x="1" y="44"/>
                  </a:cubicBezTo>
                  <a:cubicBezTo>
                    <a:pt x="1" y="44"/>
                    <a:pt x="1" y="44"/>
                    <a:pt x="2" y="44"/>
                  </a:cubicBezTo>
                  <a:cubicBezTo>
                    <a:pt x="2" y="44"/>
                    <a:pt x="3" y="45"/>
                    <a:pt x="3" y="45"/>
                  </a:cubicBezTo>
                  <a:cubicBezTo>
                    <a:pt x="4" y="45"/>
                    <a:pt x="4" y="45"/>
                    <a:pt x="5" y="45"/>
                  </a:cubicBezTo>
                  <a:cubicBezTo>
                    <a:pt x="5" y="45"/>
                    <a:pt x="5" y="45"/>
                    <a:pt x="6" y="45"/>
                  </a:cubicBezTo>
                  <a:cubicBezTo>
                    <a:pt x="6" y="45"/>
                    <a:pt x="6" y="45"/>
                    <a:pt x="6" y="45"/>
                  </a:cubicBezTo>
                  <a:cubicBezTo>
                    <a:pt x="6" y="44"/>
                    <a:pt x="7" y="44"/>
                    <a:pt x="7" y="44"/>
                  </a:cubicBezTo>
                  <a:cubicBezTo>
                    <a:pt x="16" y="2"/>
                    <a:pt x="16" y="2"/>
                    <a:pt x="16" y="2"/>
                  </a:cubicBezTo>
                  <a:cubicBezTo>
                    <a:pt x="16" y="2"/>
                    <a:pt x="16" y="1"/>
                    <a:pt x="15" y="1"/>
                  </a:cubicBezTo>
                  <a:cubicBezTo>
                    <a:pt x="15" y="1"/>
                    <a:pt x="15" y="1"/>
                    <a:pt x="15" y="1"/>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75" name="Freeform 30"/>
            <p:cNvSpPr/>
            <p:nvPr/>
          </p:nvSpPr>
          <p:spPr bwMode="auto">
            <a:xfrm>
              <a:off x="1972727" y="5966297"/>
              <a:ext cx="77949" cy="79316"/>
            </a:xfrm>
            <a:custGeom>
              <a:avLst/>
              <a:gdLst>
                <a:gd name="T0" fmla="*/ 35 w 48"/>
                <a:gd name="T1" fmla="*/ 1 h 49"/>
                <a:gd name="T2" fmla="*/ 34 w 48"/>
                <a:gd name="T3" fmla="*/ 0 h 49"/>
                <a:gd name="T4" fmla="*/ 34 w 48"/>
                <a:gd name="T5" fmla="*/ 0 h 49"/>
                <a:gd name="T6" fmla="*/ 33 w 48"/>
                <a:gd name="T7" fmla="*/ 0 h 49"/>
                <a:gd name="T8" fmla="*/ 31 w 48"/>
                <a:gd name="T9" fmla="*/ 1 h 49"/>
                <a:gd name="T10" fmla="*/ 30 w 48"/>
                <a:gd name="T11" fmla="*/ 2 h 49"/>
                <a:gd name="T12" fmla="*/ 29 w 48"/>
                <a:gd name="T13" fmla="*/ 2 h 49"/>
                <a:gd name="T14" fmla="*/ 29 w 48"/>
                <a:gd name="T15" fmla="*/ 3 h 49"/>
                <a:gd name="T16" fmla="*/ 29 w 48"/>
                <a:gd name="T17" fmla="*/ 4 h 49"/>
                <a:gd name="T18" fmla="*/ 41 w 48"/>
                <a:gd name="T19" fmla="*/ 42 h 49"/>
                <a:gd name="T20" fmla="*/ 41 w 48"/>
                <a:gd name="T21" fmla="*/ 42 h 49"/>
                <a:gd name="T22" fmla="*/ 6 w 48"/>
                <a:gd name="T23" fmla="*/ 18 h 49"/>
                <a:gd name="T24" fmla="*/ 6 w 48"/>
                <a:gd name="T25" fmla="*/ 18 h 49"/>
                <a:gd name="T26" fmla="*/ 5 w 48"/>
                <a:gd name="T27" fmla="*/ 18 h 49"/>
                <a:gd name="T28" fmla="*/ 4 w 48"/>
                <a:gd name="T29" fmla="*/ 18 h 49"/>
                <a:gd name="T30" fmla="*/ 3 w 48"/>
                <a:gd name="T31" fmla="*/ 19 h 49"/>
                <a:gd name="T32" fmla="*/ 1 w 48"/>
                <a:gd name="T33" fmla="*/ 20 h 49"/>
                <a:gd name="T34" fmla="*/ 0 w 48"/>
                <a:gd name="T35" fmla="*/ 21 h 49"/>
                <a:gd name="T36" fmla="*/ 0 w 48"/>
                <a:gd name="T37" fmla="*/ 22 h 49"/>
                <a:gd name="T38" fmla="*/ 1 w 48"/>
                <a:gd name="T39" fmla="*/ 23 h 49"/>
                <a:gd name="T40" fmla="*/ 41 w 48"/>
                <a:gd name="T41" fmla="*/ 48 h 49"/>
                <a:gd name="T42" fmla="*/ 41 w 48"/>
                <a:gd name="T43" fmla="*/ 49 h 49"/>
                <a:gd name="T44" fmla="*/ 42 w 48"/>
                <a:gd name="T45" fmla="*/ 49 h 49"/>
                <a:gd name="T46" fmla="*/ 42 w 48"/>
                <a:gd name="T47" fmla="*/ 49 h 49"/>
                <a:gd name="T48" fmla="*/ 43 w 48"/>
                <a:gd name="T49" fmla="*/ 48 h 49"/>
                <a:gd name="T50" fmla="*/ 44 w 48"/>
                <a:gd name="T51" fmla="*/ 48 h 49"/>
                <a:gd name="T52" fmla="*/ 45 w 48"/>
                <a:gd name="T53" fmla="*/ 47 h 49"/>
                <a:gd name="T54" fmla="*/ 46 w 48"/>
                <a:gd name="T55" fmla="*/ 46 h 49"/>
                <a:gd name="T56" fmla="*/ 47 w 48"/>
                <a:gd name="T57" fmla="*/ 45 h 49"/>
                <a:gd name="T58" fmla="*/ 48 w 48"/>
                <a:gd name="T59" fmla="*/ 45 h 49"/>
                <a:gd name="T60" fmla="*/ 48 w 48"/>
                <a:gd name="T61" fmla="*/ 44 h 49"/>
                <a:gd name="T62" fmla="*/ 35 w 48"/>
                <a:gd name="T63"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49">
                  <a:moveTo>
                    <a:pt x="35" y="1"/>
                  </a:moveTo>
                  <a:cubicBezTo>
                    <a:pt x="35" y="1"/>
                    <a:pt x="34" y="0"/>
                    <a:pt x="34" y="0"/>
                  </a:cubicBezTo>
                  <a:cubicBezTo>
                    <a:pt x="34" y="0"/>
                    <a:pt x="34" y="0"/>
                    <a:pt x="34" y="0"/>
                  </a:cubicBezTo>
                  <a:cubicBezTo>
                    <a:pt x="33" y="0"/>
                    <a:pt x="33" y="0"/>
                    <a:pt x="33" y="0"/>
                  </a:cubicBezTo>
                  <a:cubicBezTo>
                    <a:pt x="32" y="0"/>
                    <a:pt x="32" y="0"/>
                    <a:pt x="31" y="1"/>
                  </a:cubicBezTo>
                  <a:cubicBezTo>
                    <a:pt x="30" y="1"/>
                    <a:pt x="30" y="1"/>
                    <a:pt x="30" y="2"/>
                  </a:cubicBezTo>
                  <a:cubicBezTo>
                    <a:pt x="29" y="2"/>
                    <a:pt x="29" y="2"/>
                    <a:pt x="29" y="2"/>
                  </a:cubicBezTo>
                  <a:cubicBezTo>
                    <a:pt x="29" y="3"/>
                    <a:pt x="29" y="3"/>
                    <a:pt x="29" y="3"/>
                  </a:cubicBezTo>
                  <a:cubicBezTo>
                    <a:pt x="29" y="3"/>
                    <a:pt x="29" y="3"/>
                    <a:pt x="29" y="4"/>
                  </a:cubicBezTo>
                  <a:cubicBezTo>
                    <a:pt x="41" y="42"/>
                    <a:pt x="41" y="42"/>
                    <a:pt x="41" y="42"/>
                  </a:cubicBezTo>
                  <a:cubicBezTo>
                    <a:pt x="41" y="42"/>
                    <a:pt x="41" y="42"/>
                    <a:pt x="41" y="42"/>
                  </a:cubicBezTo>
                  <a:cubicBezTo>
                    <a:pt x="6" y="18"/>
                    <a:pt x="6" y="18"/>
                    <a:pt x="6" y="18"/>
                  </a:cubicBezTo>
                  <a:cubicBezTo>
                    <a:pt x="6" y="18"/>
                    <a:pt x="6" y="18"/>
                    <a:pt x="6" y="18"/>
                  </a:cubicBezTo>
                  <a:cubicBezTo>
                    <a:pt x="5" y="18"/>
                    <a:pt x="5" y="18"/>
                    <a:pt x="5" y="18"/>
                  </a:cubicBezTo>
                  <a:cubicBezTo>
                    <a:pt x="5" y="18"/>
                    <a:pt x="4" y="18"/>
                    <a:pt x="4" y="18"/>
                  </a:cubicBezTo>
                  <a:cubicBezTo>
                    <a:pt x="4" y="18"/>
                    <a:pt x="3" y="19"/>
                    <a:pt x="3" y="19"/>
                  </a:cubicBezTo>
                  <a:cubicBezTo>
                    <a:pt x="2" y="20"/>
                    <a:pt x="1" y="20"/>
                    <a:pt x="1" y="20"/>
                  </a:cubicBezTo>
                  <a:cubicBezTo>
                    <a:pt x="1" y="21"/>
                    <a:pt x="0" y="21"/>
                    <a:pt x="0" y="21"/>
                  </a:cubicBezTo>
                  <a:cubicBezTo>
                    <a:pt x="0" y="21"/>
                    <a:pt x="0" y="22"/>
                    <a:pt x="0" y="22"/>
                  </a:cubicBezTo>
                  <a:cubicBezTo>
                    <a:pt x="1" y="22"/>
                    <a:pt x="1" y="22"/>
                    <a:pt x="1" y="23"/>
                  </a:cubicBezTo>
                  <a:cubicBezTo>
                    <a:pt x="41" y="48"/>
                    <a:pt x="41" y="48"/>
                    <a:pt x="41" y="48"/>
                  </a:cubicBezTo>
                  <a:cubicBezTo>
                    <a:pt x="41" y="49"/>
                    <a:pt x="41" y="49"/>
                    <a:pt x="41" y="49"/>
                  </a:cubicBezTo>
                  <a:cubicBezTo>
                    <a:pt x="41" y="49"/>
                    <a:pt x="41" y="49"/>
                    <a:pt x="42" y="49"/>
                  </a:cubicBezTo>
                  <a:cubicBezTo>
                    <a:pt x="42" y="49"/>
                    <a:pt x="42" y="49"/>
                    <a:pt x="42" y="49"/>
                  </a:cubicBezTo>
                  <a:cubicBezTo>
                    <a:pt x="42" y="49"/>
                    <a:pt x="43" y="48"/>
                    <a:pt x="43" y="48"/>
                  </a:cubicBezTo>
                  <a:cubicBezTo>
                    <a:pt x="43" y="48"/>
                    <a:pt x="43" y="48"/>
                    <a:pt x="44" y="48"/>
                  </a:cubicBezTo>
                  <a:cubicBezTo>
                    <a:pt x="44" y="48"/>
                    <a:pt x="45" y="47"/>
                    <a:pt x="45" y="47"/>
                  </a:cubicBezTo>
                  <a:cubicBezTo>
                    <a:pt x="46" y="47"/>
                    <a:pt x="46" y="46"/>
                    <a:pt x="46" y="46"/>
                  </a:cubicBezTo>
                  <a:cubicBezTo>
                    <a:pt x="47" y="46"/>
                    <a:pt x="47" y="46"/>
                    <a:pt x="47" y="45"/>
                  </a:cubicBezTo>
                  <a:cubicBezTo>
                    <a:pt x="48" y="45"/>
                    <a:pt x="48" y="45"/>
                    <a:pt x="48" y="45"/>
                  </a:cubicBezTo>
                  <a:cubicBezTo>
                    <a:pt x="48" y="44"/>
                    <a:pt x="48" y="44"/>
                    <a:pt x="48" y="44"/>
                  </a:cubicBezTo>
                  <a:lnTo>
                    <a:pt x="35" y="1"/>
                  </a:lnTo>
                  <a:close/>
                </a:path>
              </a:pathLst>
            </a:custGeom>
            <a:solidFill>
              <a:srgbClr val="00447D"/>
            </a:solidFill>
            <a:ln>
              <a:noFill/>
            </a:ln>
          </p:spPr>
          <p:txBody>
            <a:bodyPr anchor="t" anchorCtr="0" bIns="45720" compatLnSpc="1" lIns="91440" numCol="1" rIns="91440" tIns="45720" vert="horz" wrap="square"/>
            <a:p>
              <a:endParaRPr lang="en-US"/>
            </a:p>
          </p:txBody>
        </p:sp>
        <p:sp>
          <p:nvSpPr>
            <p:cNvPr id="1049576" name="Freeform 31"/>
            <p:cNvSpPr/>
            <p:nvPr/>
          </p:nvSpPr>
          <p:spPr bwMode="auto">
            <a:xfrm>
              <a:off x="1885205" y="6016895"/>
              <a:ext cx="80000" cy="84103"/>
            </a:xfrm>
            <a:custGeom>
              <a:avLst/>
              <a:gdLst>
                <a:gd name="T0" fmla="*/ 35 w 49"/>
                <a:gd name="T1" fmla="*/ 0 h 52"/>
                <a:gd name="T2" fmla="*/ 35 w 49"/>
                <a:gd name="T3" fmla="*/ 0 h 52"/>
                <a:gd name="T4" fmla="*/ 34 w 49"/>
                <a:gd name="T5" fmla="*/ 0 h 52"/>
                <a:gd name="T6" fmla="*/ 33 w 49"/>
                <a:gd name="T7" fmla="*/ 0 h 52"/>
                <a:gd name="T8" fmla="*/ 32 w 49"/>
                <a:gd name="T9" fmla="*/ 0 h 52"/>
                <a:gd name="T10" fmla="*/ 31 w 49"/>
                <a:gd name="T11" fmla="*/ 0 h 52"/>
                <a:gd name="T12" fmla="*/ 30 w 49"/>
                <a:gd name="T13" fmla="*/ 1 h 52"/>
                <a:gd name="T14" fmla="*/ 29 w 49"/>
                <a:gd name="T15" fmla="*/ 1 h 52"/>
                <a:gd name="T16" fmla="*/ 29 w 49"/>
                <a:gd name="T17" fmla="*/ 2 h 52"/>
                <a:gd name="T18" fmla="*/ 37 w 49"/>
                <a:gd name="T19" fmla="*/ 25 h 52"/>
                <a:gd name="T20" fmla="*/ 39 w 49"/>
                <a:gd name="T21" fmla="*/ 31 h 52"/>
                <a:gd name="T22" fmla="*/ 41 w 49"/>
                <a:gd name="T23" fmla="*/ 36 h 52"/>
                <a:gd name="T24" fmla="*/ 41 w 49"/>
                <a:gd name="T25" fmla="*/ 36 h 52"/>
                <a:gd name="T26" fmla="*/ 38 w 49"/>
                <a:gd name="T27" fmla="*/ 33 h 52"/>
                <a:gd name="T28" fmla="*/ 35 w 49"/>
                <a:gd name="T29" fmla="*/ 31 h 52"/>
                <a:gd name="T30" fmla="*/ 32 w 49"/>
                <a:gd name="T31" fmla="*/ 28 h 52"/>
                <a:gd name="T32" fmla="*/ 29 w 49"/>
                <a:gd name="T33" fmla="*/ 25 h 52"/>
                <a:gd name="T34" fmla="*/ 12 w 49"/>
                <a:gd name="T35" fmla="*/ 10 h 52"/>
                <a:gd name="T36" fmla="*/ 10 w 49"/>
                <a:gd name="T37" fmla="*/ 8 h 52"/>
                <a:gd name="T38" fmla="*/ 8 w 49"/>
                <a:gd name="T39" fmla="*/ 8 h 52"/>
                <a:gd name="T40" fmla="*/ 7 w 49"/>
                <a:gd name="T41" fmla="*/ 7 h 52"/>
                <a:gd name="T42" fmla="*/ 5 w 49"/>
                <a:gd name="T43" fmla="*/ 8 h 52"/>
                <a:gd name="T44" fmla="*/ 2 w 49"/>
                <a:gd name="T45" fmla="*/ 8 h 52"/>
                <a:gd name="T46" fmla="*/ 1 w 49"/>
                <a:gd name="T47" fmla="*/ 10 h 52"/>
                <a:gd name="T48" fmla="*/ 1 w 49"/>
                <a:gd name="T49" fmla="*/ 12 h 52"/>
                <a:gd name="T50" fmla="*/ 14 w 49"/>
                <a:gd name="T51" fmla="*/ 51 h 52"/>
                <a:gd name="T52" fmla="*/ 14 w 49"/>
                <a:gd name="T53" fmla="*/ 52 h 52"/>
                <a:gd name="T54" fmla="*/ 15 w 49"/>
                <a:gd name="T55" fmla="*/ 52 h 52"/>
                <a:gd name="T56" fmla="*/ 16 w 49"/>
                <a:gd name="T57" fmla="*/ 52 h 52"/>
                <a:gd name="T58" fmla="*/ 17 w 49"/>
                <a:gd name="T59" fmla="*/ 52 h 52"/>
                <a:gd name="T60" fmla="*/ 18 w 49"/>
                <a:gd name="T61" fmla="*/ 51 h 52"/>
                <a:gd name="T62" fmla="*/ 19 w 49"/>
                <a:gd name="T63" fmla="*/ 51 h 52"/>
                <a:gd name="T64" fmla="*/ 20 w 49"/>
                <a:gd name="T65" fmla="*/ 50 h 52"/>
                <a:gd name="T66" fmla="*/ 20 w 49"/>
                <a:gd name="T67" fmla="*/ 50 h 52"/>
                <a:gd name="T68" fmla="*/ 11 w 49"/>
                <a:gd name="T69" fmla="*/ 24 h 52"/>
                <a:gd name="T70" fmla="*/ 9 w 49"/>
                <a:gd name="T71" fmla="*/ 19 h 52"/>
                <a:gd name="T72" fmla="*/ 8 w 49"/>
                <a:gd name="T73" fmla="*/ 14 h 52"/>
                <a:gd name="T74" fmla="*/ 8 w 49"/>
                <a:gd name="T75" fmla="*/ 14 h 52"/>
                <a:gd name="T76" fmla="*/ 11 w 49"/>
                <a:gd name="T77" fmla="*/ 17 h 52"/>
                <a:gd name="T78" fmla="*/ 15 w 49"/>
                <a:gd name="T79" fmla="*/ 21 h 52"/>
                <a:gd name="T80" fmla="*/ 38 w 49"/>
                <a:gd name="T81" fmla="*/ 41 h 52"/>
                <a:gd name="T82" fmla="*/ 40 w 49"/>
                <a:gd name="T83" fmla="*/ 43 h 52"/>
                <a:gd name="T84" fmla="*/ 41 w 49"/>
                <a:gd name="T85" fmla="*/ 44 h 52"/>
                <a:gd name="T86" fmla="*/ 43 w 49"/>
                <a:gd name="T87" fmla="*/ 44 h 52"/>
                <a:gd name="T88" fmla="*/ 45 w 49"/>
                <a:gd name="T89" fmla="*/ 44 h 52"/>
                <a:gd name="T90" fmla="*/ 47 w 49"/>
                <a:gd name="T91" fmla="*/ 43 h 52"/>
                <a:gd name="T92" fmla="*/ 48 w 49"/>
                <a:gd name="T93" fmla="*/ 43 h 52"/>
                <a:gd name="T94" fmla="*/ 48 w 49"/>
                <a:gd name="T95" fmla="*/ 42 h 52"/>
                <a:gd name="T96" fmla="*/ 49 w 49"/>
                <a:gd name="T97" fmla="*/ 41 h 52"/>
                <a:gd name="T98" fmla="*/ 48 w 49"/>
                <a:gd name="T99" fmla="*/ 40 h 52"/>
                <a:gd name="T100" fmla="*/ 35 w 49"/>
                <a:gd name="T10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 h="52">
                  <a:moveTo>
                    <a:pt x="35" y="0"/>
                  </a:moveTo>
                  <a:cubicBezTo>
                    <a:pt x="35" y="0"/>
                    <a:pt x="35" y="0"/>
                    <a:pt x="35" y="0"/>
                  </a:cubicBezTo>
                  <a:cubicBezTo>
                    <a:pt x="35" y="0"/>
                    <a:pt x="35" y="0"/>
                    <a:pt x="34" y="0"/>
                  </a:cubicBezTo>
                  <a:cubicBezTo>
                    <a:pt x="34" y="0"/>
                    <a:pt x="34" y="0"/>
                    <a:pt x="33" y="0"/>
                  </a:cubicBezTo>
                  <a:cubicBezTo>
                    <a:pt x="33" y="0"/>
                    <a:pt x="33" y="0"/>
                    <a:pt x="32" y="0"/>
                  </a:cubicBezTo>
                  <a:cubicBezTo>
                    <a:pt x="31" y="0"/>
                    <a:pt x="31" y="0"/>
                    <a:pt x="31" y="0"/>
                  </a:cubicBezTo>
                  <a:cubicBezTo>
                    <a:pt x="30" y="1"/>
                    <a:pt x="30" y="1"/>
                    <a:pt x="30" y="1"/>
                  </a:cubicBezTo>
                  <a:cubicBezTo>
                    <a:pt x="30" y="1"/>
                    <a:pt x="29" y="1"/>
                    <a:pt x="29" y="1"/>
                  </a:cubicBezTo>
                  <a:cubicBezTo>
                    <a:pt x="29" y="2"/>
                    <a:pt x="29" y="2"/>
                    <a:pt x="29" y="2"/>
                  </a:cubicBezTo>
                  <a:cubicBezTo>
                    <a:pt x="37" y="25"/>
                    <a:pt x="37" y="25"/>
                    <a:pt x="37" y="25"/>
                  </a:cubicBezTo>
                  <a:cubicBezTo>
                    <a:pt x="38" y="27"/>
                    <a:pt x="38" y="29"/>
                    <a:pt x="39" y="31"/>
                  </a:cubicBezTo>
                  <a:cubicBezTo>
                    <a:pt x="40" y="33"/>
                    <a:pt x="40" y="34"/>
                    <a:pt x="41" y="36"/>
                  </a:cubicBezTo>
                  <a:cubicBezTo>
                    <a:pt x="41" y="36"/>
                    <a:pt x="41" y="36"/>
                    <a:pt x="41" y="36"/>
                  </a:cubicBezTo>
                  <a:cubicBezTo>
                    <a:pt x="40" y="35"/>
                    <a:pt x="39" y="34"/>
                    <a:pt x="38" y="33"/>
                  </a:cubicBezTo>
                  <a:cubicBezTo>
                    <a:pt x="37" y="33"/>
                    <a:pt x="36" y="32"/>
                    <a:pt x="35" y="31"/>
                  </a:cubicBezTo>
                  <a:cubicBezTo>
                    <a:pt x="34" y="30"/>
                    <a:pt x="33" y="29"/>
                    <a:pt x="32" y="28"/>
                  </a:cubicBezTo>
                  <a:cubicBezTo>
                    <a:pt x="31" y="27"/>
                    <a:pt x="30" y="26"/>
                    <a:pt x="29" y="25"/>
                  </a:cubicBezTo>
                  <a:cubicBezTo>
                    <a:pt x="12" y="10"/>
                    <a:pt x="12" y="10"/>
                    <a:pt x="12" y="10"/>
                  </a:cubicBezTo>
                  <a:cubicBezTo>
                    <a:pt x="11" y="9"/>
                    <a:pt x="10" y="9"/>
                    <a:pt x="10" y="8"/>
                  </a:cubicBezTo>
                  <a:cubicBezTo>
                    <a:pt x="9" y="8"/>
                    <a:pt x="9" y="8"/>
                    <a:pt x="8" y="8"/>
                  </a:cubicBezTo>
                  <a:cubicBezTo>
                    <a:pt x="8" y="7"/>
                    <a:pt x="7" y="7"/>
                    <a:pt x="7" y="7"/>
                  </a:cubicBezTo>
                  <a:cubicBezTo>
                    <a:pt x="6" y="7"/>
                    <a:pt x="6" y="7"/>
                    <a:pt x="5" y="8"/>
                  </a:cubicBezTo>
                  <a:cubicBezTo>
                    <a:pt x="2" y="8"/>
                    <a:pt x="2" y="8"/>
                    <a:pt x="2" y="8"/>
                  </a:cubicBezTo>
                  <a:cubicBezTo>
                    <a:pt x="2" y="9"/>
                    <a:pt x="1" y="9"/>
                    <a:pt x="1" y="10"/>
                  </a:cubicBezTo>
                  <a:cubicBezTo>
                    <a:pt x="0" y="10"/>
                    <a:pt x="0" y="11"/>
                    <a:pt x="1" y="12"/>
                  </a:cubicBezTo>
                  <a:cubicBezTo>
                    <a:pt x="14" y="51"/>
                    <a:pt x="14" y="51"/>
                    <a:pt x="14" y="51"/>
                  </a:cubicBezTo>
                  <a:cubicBezTo>
                    <a:pt x="14" y="51"/>
                    <a:pt x="14" y="52"/>
                    <a:pt x="14" y="52"/>
                  </a:cubicBezTo>
                  <a:cubicBezTo>
                    <a:pt x="14" y="52"/>
                    <a:pt x="14" y="52"/>
                    <a:pt x="15" y="52"/>
                  </a:cubicBezTo>
                  <a:cubicBezTo>
                    <a:pt x="15" y="52"/>
                    <a:pt x="15" y="52"/>
                    <a:pt x="16" y="52"/>
                  </a:cubicBezTo>
                  <a:cubicBezTo>
                    <a:pt x="16" y="52"/>
                    <a:pt x="16" y="52"/>
                    <a:pt x="17" y="52"/>
                  </a:cubicBezTo>
                  <a:cubicBezTo>
                    <a:pt x="18" y="51"/>
                    <a:pt x="18" y="51"/>
                    <a:pt x="18" y="51"/>
                  </a:cubicBezTo>
                  <a:cubicBezTo>
                    <a:pt x="19" y="51"/>
                    <a:pt x="19" y="51"/>
                    <a:pt x="19" y="51"/>
                  </a:cubicBezTo>
                  <a:cubicBezTo>
                    <a:pt x="19" y="50"/>
                    <a:pt x="20" y="50"/>
                    <a:pt x="20" y="50"/>
                  </a:cubicBezTo>
                  <a:cubicBezTo>
                    <a:pt x="20" y="50"/>
                    <a:pt x="20" y="50"/>
                    <a:pt x="20" y="50"/>
                  </a:cubicBezTo>
                  <a:cubicBezTo>
                    <a:pt x="11" y="24"/>
                    <a:pt x="11" y="24"/>
                    <a:pt x="11" y="24"/>
                  </a:cubicBezTo>
                  <a:cubicBezTo>
                    <a:pt x="10" y="22"/>
                    <a:pt x="10" y="20"/>
                    <a:pt x="9" y="19"/>
                  </a:cubicBezTo>
                  <a:cubicBezTo>
                    <a:pt x="9" y="17"/>
                    <a:pt x="8" y="15"/>
                    <a:pt x="8" y="14"/>
                  </a:cubicBezTo>
                  <a:cubicBezTo>
                    <a:pt x="8" y="14"/>
                    <a:pt x="8" y="14"/>
                    <a:pt x="8" y="14"/>
                  </a:cubicBezTo>
                  <a:cubicBezTo>
                    <a:pt x="9" y="15"/>
                    <a:pt x="10" y="16"/>
                    <a:pt x="11" y="17"/>
                  </a:cubicBezTo>
                  <a:cubicBezTo>
                    <a:pt x="12" y="18"/>
                    <a:pt x="14" y="20"/>
                    <a:pt x="15" y="21"/>
                  </a:cubicBezTo>
                  <a:cubicBezTo>
                    <a:pt x="38" y="41"/>
                    <a:pt x="38" y="41"/>
                    <a:pt x="38" y="41"/>
                  </a:cubicBezTo>
                  <a:cubicBezTo>
                    <a:pt x="38" y="42"/>
                    <a:pt x="39" y="42"/>
                    <a:pt x="40" y="43"/>
                  </a:cubicBezTo>
                  <a:cubicBezTo>
                    <a:pt x="40" y="43"/>
                    <a:pt x="41" y="43"/>
                    <a:pt x="41" y="44"/>
                  </a:cubicBezTo>
                  <a:cubicBezTo>
                    <a:pt x="42" y="44"/>
                    <a:pt x="42" y="44"/>
                    <a:pt x="43" y="44"/>
                  </a:cubicBezTo>
                  <a:cubicBezTo>
                    <a:pt x="43" y="44"/>
                    <a:pt x="44" y="44"/>
                    <a:pt x="45" y="44"/>
                  </a:cubicBezTo>
                  <a:cubicBezTo>
                    <a:pt x="47" y="43"/>
                    <a:pt x="47" y="43"/>
                    <a:pt x="47" y="43"/>
                  </a:cubicBezTo>
                  <a:cubicBezTo>
                    <a:pt x="47" y="43"/>
                    <a:pt x="47" y="43"/>
                    <a:pt x="48" y="43"/>
                  </a:cubicBezTo>
                  <a:cubicBezTo>
                    <a:pt x="48" y="42"/>
                    <a:pt x="48" y="42"/>
                    <a:pt x="48" y="42"/>
                  </a:cubicBezTo>
                  <a:cubicBezTo>
                    <a:pt x="48" y="42"/>
                    <a:pt x="49" y="41"/>
                    <a:pt x="49" y="41"/>
                  </a:cubicBezTo>
                  <a:cubicBezTo>
                    <a:pt x="49" y="41"/>
                    <a:pt x="49" y="40"/>
                    <a:pt x="48" y="40"/>
                  </a:cubicBezTo>
                  <a:lnTo>
                    <a:pt x="35" y="0"/>
                  </a:lnTo>
                  <a:close/>
                </a:path>
              </a:pathLst>
            </a:custGeom>
            <a:solidFill>
              <a:srgbClr val="00447D"/>
            </a:solidFill>
            <a:ln>
              <a:noFill/>
            </a:ln>
          </p:spPr>
          <p:txBody>
            <a:bodyPr anchor="t" anchorCtr="0" bIns="45720" compatLnSpc="1" lIns="91440" numCol="1" rIns="91440" tIns="45720" vert="horz" wrap="square"/>
            <a:p>
              <a:endParaRPr lang="en-US"/>
            </a:p>
          </p:txBody>
        </p:sp>
        <p:sp>
          <p:nvSpPr>
            <p:cNvPr id="1049577" name="Freeform 32"/>
            <p:cNvSpPr/>
            <p:nvPr/>
          </p:nvSpPr>
          <p:spPr bwMode="auto">
            <a:xfrm>
              <a:off x="1815462" y="6032622"/>
              <a:ext cx="63590" cy="76581"/>
            </a:xfrm>
            <a:custGeom>
              <a:avLst/>
              <a:gdLst>
                <a:gd name="T0" fmla="*/ 36 w 39"/>
                <a:gd name="T1" fmla="*/ 0 h 47"/>
                <a:gd name="T2" fmla="*/ 36 w 39"/>
                <a:gd name="T3" fmla="*/ 0 h 47"/>
                <a:gd name="T4" fmla="*/ 35 w 39"/>
                <a:gd name="T5" fmla="*/ 0 h 47"/>
                <a:gd name="T6" fmla="*/ 33 w 39"/>
                <a:gd name="T7" fmla="*/ 0 h 47"/>
                <a:gd name="T8" fmla="*/ 32 w 39"/>
                <a:gd name="T9" fmla="*/ 0 h 47"/>
                <a:gd name="T10" fmla="*/ 31 w 39"/>
                <a:gd name="T11" fmla="*/ 0 h 47"/>
                <a:gd name="T12" fmla="*/ 30 w 39"/>
                <a:gd name="T13" fmla="*/ 1 h 47"/>
                <a:gd name="T14" fmla="*/ 30 w 39"/>
                <a:gd name="T15" fmla="*/ 1 h 47"/>
                <a:gd name="T16" fmla="*/ 32 w 39"/>
                <a:gd name="T17" fmla="*/ 29 h 47"/>
                <a:gd name="T18" fmla="*/ 32 w 39"/>
                <a:gd name="T19" fmla="*/ 34 h 47"/>
                <a:gd name="T20" fmla="*/ 30 w 39"/>
                <a:gd name="T21" fmla="*/ 38 h 47"/>
                <a:gd name="T22" fmla="*/ 26 w 39"/>
                <a:gd name="T23" fmla="*/ 40 h 47"/>
                <a:gd name="T24" fmla="*/ 21 w 39"/>
                <a:gd name="T25" fmla="*/ 41 h 47"/>
                <a:gd name="T26" fmla="*/ 16 w 39"/>
                <a:gd name="T27" fmla="*/ 41 h 47"/>
                <a:gd name="T28" fmla="*/ 12 w 39"/>
                <a:gd name="T29" fmla="*/ 39 h 47"/>
                <a:gd name="T30" fmla="*/ 9 w 39"/>
                <a:gd name="T31" fmla="*/ 35 h 47"/>
                <a:gd name="T32" fmla="*/ 8 w 39"/>
                <a:gd name="T33" fmla="*/ 30 h 47"/>
                <a:gd name="T34" fmla="*/ 6 w 39"/>
                <a:gd name="T35" fmla="*/ 3 h 47"/>
                <a:gd name="T36" fmla="*/ 6 w 39"/>
                <a:gd name="T37" fmla="*/ 2 h 47"/>
                <a:gd name="T38" fmla="*/ 5 w 39"/>
                <a:gd name="T39" fmla="*/ 2 h 47"/>
                <a:gd name="T40" fmla="*/ 4 w 39"/>
                <a:gd name="T41" fmla="*/ 2 h 47"/>
                <a:gd name="T42" fmla="*/ 3 w 39"/>
                <a:gd name="T43" fmla="*/ 2 h 47"/>
                <a:gd name="T44" fmla="*/ 1 w 39"/>
                <a:gd name="T45" fmla="*/ 2 h 47"/>
                <a:gd name="T46" fmla="*/ 0 w 39"/>
                <a:gd name="T47" fmla="*/ 2 h 47"/>
                <a:gd name="T48" fmla="*/ 0 w 39"/>
                <a:gd name="T49" fmla="*/ 3 h 47"/>
                <a:gd name="T50" fmla="*/ 0 w 39"/>
                <a:gd name="T51" fmla="*/ 3 h 47"/>
                <a:gd name="T52" fmla="*/ 2 w 39"/>
                <a:gd name="T53" fmla="*/ 31 h 47"/>
                <a:gd name="T54" fmla="*/ 4 w 39"/>
                <a:gd name="T55" fmla="*/ 38 h 47"/>
                <a:gd name="T56" fmla="*/ 8 w 39"/>
                <a:gd name="T57" fmla="*/ 43 h 47"/>
                <a:gd name="T58" fmla="*/ 14 w 39"/>
                <a:gd name="T59" fmla="*/ 46 h 47"/>
                <a:gd name="T60" fmla="*/ 21 w 39"/>
                <a:gd name="T61" fmla="*/ 47 h 47"/>
                <a:gd name="T62" fmla="*/ 29 w 39"/>
                <a:gd name="T63" fmla="*/ 45 h 47"/>
                <a:gd name="T64" fmla="*/ 34 w 39"/>
                <a:gd name="T65" fmla="*/ 41 h 47"/>
                <a:gd name="T66" fmla="*/ 38 w 39"/>
                <a:gd name="T67" fmla="*/ 36 h 47"/>
                <a:gd name="T68" fmla="*/ 38 w 39"/>
                <a:gd name="T69" fmla="*/ 28 h 47"/>
                <a:gd name="T70" fmla="*/ 36 w 39"/>
                <a:gd name="T71" fmla="*/ 1 h 47"/>
                <a:gd name="T72" fmla="*/ 36 w 39"/>
                <a:gd name="T7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47">
                  <a:moveTo>
                    <a:pt x="36" y="0"/>
                  </a:moveTo>
                  <a:cubicBezTo>
                    <a:pt x="36" y="0"/>
                    <a:pt x="36" y="0"/>
                    <a:pt x="36" y="0"/>
                  </a:cubicBezTo>
                  <a:cubicBezTo>
                    <a:pt x="35" y="0"/>
                    <a:pt x="35" y="0"/>
                    <a:pt x="35" y="0"/>
                  </a:cubicBezTo>
                  <a:cubicBezTo>
                    <a:pt x="34" y="0"/>
                    <a:pt x="34" y="0"/>
                    <a:pt x="33" y="0"/>
                  </a:cubicBezTo>
                  <a:cubicBezTo>
                    <a:pt x="32" y="0"/>
                    <a:pt x="32" y="0"/>
                    <a:pt x="32" y="0"/>
                  </a:cubicBezTo>
                  <a:cubicBezTo>
                    <a:pt x="31" y="0"/>
                    <a:pt x="31" y="0"/>
                    <a:pt x="31" y="0"/>
                  </a:cubicBezTo>
                  <a:cubicBezTo>
                    <a:pt x="30" y="0"/>
                    <a:pt x="30" y="1"/>
                    <a:pt x="30" y="1"/>
                  </a:cubicBezTo>
                  <a:cubicBezTo>
                    <a:pt x="30" y="1"/>
                    <a:pt x="30" y="1"/>
                    <a:pt x="30" y="1"/>
                  </a:cubicBezTo>
                  <a:cubicBezTo>
                    <a:pt x="32" y="29"/>
                    <a:pt x="32" y="29"/>
                    <a:pt x="32" y="29"/>
                  </a:cubicBezTo>
                  <a:cubicBezTo>
                    <a:pt x="32" y="31"/>
                    <a:pt x="32" y="32"/>
                    <a:pt x="32" y="34"/>
                  </a:cubicBezTo>
                  <a:cubicBezTo>
                    <a:pt x="31" y="35"/>
                    <a:pt x="31" y="37"/>
                    <a:pt x="30" y="38"/>
                  </a:cubicBezTo>
                  <a:cubicBezTo>
                    <a:pt x="29" y="39"/>
                    <a:pt x="27" y="40"/>
                    <a:pt x="26" y="40"/>
                  </a:cubicBezTo>
                  <a:cubicBezTo>
                    <a:pt x="25" y="41"/>
                    <a:pt x="23" y="41"/>
                    <a:pt x="21" y="41"/>
                  </a:cubicBezTo>
                  <a:cubicBezTo>
                    <a:pt x="19" y="42"/>
                    <a:pt x="18" y="41"/>
                    <a:pt x="16" y="41"/>
                  </a:cubicBezTo>
                  <a:cubicBezTo>
                    <a:pt x="15" y="41"/>
                    <a:pt x="13" y="40"/>
                    <a:pt x="12" y="39"/>
                  </a:cubicBezTo>
                  <a:cubicBezTo>
                    <a:pt x="11" y="38"/>
                    <a:pt x="10" y="37"/>
                    <a:pt x="9" y="35"/>
                  </a:cubicBezTo>
                  <a:cubicBezTo>
                    <a:pt x="9" y="34"/>
                    <a:pt x="8" y="32"/>
                    <a:pt x="8" y="30"/>
                  </a:cubicBezTo>
                  <a:cubicBezTo>
                    <a:pt x="6" y="3"/>
                    <a:pt x="6" y="3"/>
                    <a:pt x="6" y="3"/>
                  </a:cubicBezTo>
                  <a:cubicBezTo>
                    <a:pt x="6" y="3"/>
                    <a:pt x="6" y="2"/>
                    <a:pt x="6" y="2"/>
                  </a:cubicBezTo>
                  <a:cubicBezTo>
                    <a:pt x="6" y="2"/>
                    <a:pt x="6" y="2"/>
                    <a:pt x="5" y="2"/>
                  </a:cubicBezTo>
                  <a:cubicBezTo>
                    <a:pt x="5" y="2"/>
                    <a:pt x="5" y="2"/>
                    <a:pt x="4" y="2"/>
                  </a:cubicBezTo>
                  <a:cubicBezTo>
                    <a:pt x="4" y="2"/>
                    <a:pt x="3" y="2"/>
                    <a:pt x="3" y="2"/>
                  </a:cubicBezTo>
                  <a:cubicBezTo>
                    <a:pt x="2" y="2"/>
                    <a:pt x="2" y="2"/>
                    <a:pt x="1" y="2"/>
                  </a:cubicBezTo>
                  <a:cubicBezTo>
                    <a:pt x="1" y="2"/>
                    <a:pt x="1" y="2"/>
                    <a:pt x="0" y="2"/>
                  </a:cubicBezTo>
                  <a:cubicBezTo>
                    <a:pt x="0" y="2"/>
                    <a:pt x="0" y="2"/>
                    <a:pt x="0" y="3"/>
                  </a:cubicBezTo>
                  <a:cubicBezTo>
                    <a:pt x="0" y="3"/>
                    <a:pt x="0" y="3"/>
                    <a:pt x="0" y="3"/>
                  </a:cubicBezTo>
                  <a:cubicBezTo>
                    <a:pt x="2" y="31"/>
                    <a:pt x="2" y="31"/>
                    <a:pt x="2" y="31"/>
                  </a:cubicBezTo>
                  <a:cubicBezTo>
                    <a:pt x="2" y="34"/>
                    <a:pt x="3" y="36"/>
                    <a:pt x="4" y="38"/>
                  </a:cubicBezTo>
                  <a:cubicBezTo>
                    <a:pt x="5" y="40"/>
                    <a:pt x="6" y="42"/>
                    <a:pt x="8" y="43"/>
                  </a:cubicBezTo>
                  <a:cubicBezTo>
                    <a:pt x="9" y="44"/>
                    <a:pt x="11" y="45"/>
                    <a:pt x="14" y="46"/>
                  </a:cubicBezTo>
                  <a:cubicBezTo>
                    <a:pt x="16" y="47"/>
                    <a:pt x="18" y="47"/>
                    <a:pt x="21" y="47"/>
                  </a:cubicBezTo>
                  <a:cubicBezTo>
                    <a:pt x="24" y="46"/>
                    <a:pt x="27" y="46"/>
                    <a:pt x="29" y="45"/>
                  </a:cubicBezTo>
                  <a:cubicBezTo>
                    <a:pt x="31" y="44"/>
                    <a:pt x="33" y="43"/>
                    <a:pt x="34" y="41"/>
                  </a:cubicBezTo>
                  <a:cubicBezTo>
                    <a:pt x="36" y="40"/>
                    <a:pt x="37" y="38"/>
                    <a:pt x="38" y="36"/>
                  </a:cubicBezTo>
                  <a:cubicBezTo>
                    <a:pt x="38" y="33"/>
                    <a:pt x="39" y="31"/>
                    <a:pt x="38" y="28"/>
                  </a:cubicBezTo>
                  <a:cubicBezTo>
                    <a:pt x="36" y="1"/>
                    <a:pt x="36" y="1"/>
                    <a:pt x="36" y="1"/>
                  </a:cubicBezTo>
                  <a:cubicBezTo>
                    <a:pt x="36" y="1"/>
                    <a:pt x="36" y="0"/>
                    <a:pt x="36" y="0"/>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78" name="Freeform 33"/>
            <p:cNvSpPr/>
            <p:nvPr/>
          </p:nvSpPr>
          <p:spPr bwMode="auto">
            <a:xfrm>
              <a:off x="1957000" y="6003904"/>
              <a:ext cx="41710" cy="69744"/>
            </a:xfrm>
            <a:custGeom>
              <a:avLst/>
              <a:gdLst>
                <a:gd name="T0" fmla="*/ 6 w 26"/>
                <a:gd name="T1" fmla="*/ 1 h 43"/>
                <a:gd name="T2" fmla="*/ 5 w 26"/>
                <a:gd name="T3" fmla="*/ 0 h 43"/>
                <a:gd name="T4" fmla="*/ 5 w 26"/>
                <a:gd name="T5" fmla="*/ 0 h 43"/>
                <a:gd name="T6" fmla="*/ 4 w 26"/>
                <a:gd name="T7" fmla="*/ 0 h 43"/>
                <a:gd name="T8" fmla="*/ 2 w 26"/>
                <a:gd name="T9" fmla="*/ 1 h 43"/>
                <a:gd name="T10" fmla="*/ 1 w 26"/>
                <a:gd name="T11" fmla="*/ 2 h 43"/>
                <a:gd name="T12" fmla="*/ 0 w 26"/>
                <a:gd name="T13" fmla="*/ 2 h 43"/>
                <a:gd name="T14" fmla="*/ 0 w 26"/>
                <a:gd name="T15" fmla="*/ 3 h 43"/>
                <a:gd name="T16" fmla="*/ 0 w 26"/>
                <a:gd name="T17" fmla="*/ 3 h 43"/>
                <a:gd name="T18" fmla="*/ 21 w 26"/>
                <a:gd name="T19" fmla="*/ 42 h 43"/>
                <a:gd name="T20" fmla="*/ 21 w 26"/>
                <a:gd name="T21" fmla="*/ 42 h 43"/>
                <a:gd name="T22" fmla="*/ 22 w 26"/>
                <a:gd name="T23" fmla="*/ 43 h 43"/>
                <a:gd name="T24" fmla="*/ 23 w 26"/>
                <a:gd name="T25" fmla="*/ 42 h 43"/>
                <a:gd name="T26" fmla="*/ 24 w 26"/>
                <a:gd name="T27" fmla="*/ 42 h 43"/>
                <a:gd name="T28" fmla="*/ 25 w 26"/>
                <a:gd name="T29" fmla="*/ 41 h 43"/>
                <a:gd name="T30" fmla="*/ 26 w 26"/>
                <a:gd name="T31" fmla="*/ 41 h 43"/>
                <a:gd name="T32" fmla="*/ 26 w 26"/>
                <a:gd name="T33" fmla="*/ 40 h 43"/>
                <a:gd name="T34" fmla="*/ 26 w 26"/>
                <a:gd name="T35" fmla="*/ 39 h 43"/>
                <a:gd name="T36" fmla="*/ 6 w 26"/>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3">
                  <a:moveTo>
                    <a:pt x="6" y="1"/>
                  </a:moveTo>
                  <a:cubicBezTo>
                    <a:pt x="6" y="1"/>
                    <a:pt x="6" y="0"/>
                    <a:pt x="5" y="0"/>
                  </a:cubicBezTo>
                  <a:cubicBezTo>
                    <a:pt x="5" y="0"/>
                    <a:pt x="5" y="0"/>
                    <a:pt x="5" y="0"/>
                  </a:cubicBezTo>
                  <a:cubicBezTo>
                    <a:pt x="5" y="0"/>
                    <a:pt x="4" y="0"/>
                    <a:pt x="4" y="0"/>
                  </a:cubicBezTo>
                  <a:cubicBezTo>
                    <a:pt x="3" y="1"/>
                    <a:pt x="3" y="1"/>
                    <a:pt x="2" y="1"/>
                  </a:cubicBezTo>
                  <a:cubicBezTo>
                    <a:pt x="2" y="1"/>
                    <a:pt x="1" y="2"/>
                    <a:pt x="1" y="2"/>
                  </a:cubicBezTo>
                  <a:cubicBezTo>
                    <a:pt x="1" y="2"/>
                    <a:pt x="0" y="2"/>
                    <a:pt x="0" y="2"/>
                  </a:cubicBezTo>
                  <a:cubicBezTo>
                    <a:pt x="0" y="2"/>
                    <a:pt x="0" y="3"/>
                    <a:pt x="0" y="3"/>
                  </a:cubicBezTo>
                  <a:cubicBezTo>
                    <a:pt x="0" y="3"/>
                    <a:pt x="0" y="3"/>
                    <a:pt x="0" y="3"/>
                  </a:cubicBezTo>
                  <a:cubicBezTo>
                    <a:pt x="21" y="42"/>
                    <a:pt x="21" y="42"/>
                    <a:pt x="21" y="42"/>
                  </a:cubicBezTo>
                  <a:cubicBezTo>
                    <a:pt x="21" y="42"/>
                    <a:pt x="21" y="42"/>
                    <a:pt x="21" y="42"/>
                  </a:cubicBezTo>
                  <a:cubicBezTo>
                    <a:pt x="21" y="43"/>
                    <a:pt x="21" y="43"/>
                    <a:pt x="22" y="43"/>
                  </a:cubicBezTo>
                  <a:cubicBezTo>
                    <a:pt x="22" y="43"/>
                    <a:pt x="22" y="42"/>
                    <a:pt x="23" y="42"/>
                  </a:cubicBezTo>
                  <a:cubicBezTo>
                    <a:pt x="23" y="42"/>
                    <a:pt x="23" y="42"/>
                    <a:pt x="24" y="42"/>
                  </a:cubicBezTo>
                  <a:cubicBezTo>
                    <a:pt x="25" y="42"/>
                    <a:pt x="25" y="41"/>
                    <a:pt x="25" y="41"/>
                  </a:cubicBezTo>
                  <a:cubicBezTo>
                    <a:pt x="26" y="41"/>
                    <a:pt x="26" y="41"/>
                    <a:pt x="26" y="41"/>
                  </a:cubicBezTo>
                  <a:cubicBezTo>
                    <a:pt x="26" y="40"/>
                    <a:pt x="26" y="40"/>
                    <a:pt x="26" y="40"/>
                  </a:cubicBezTo>
                  <a:cubicBezTo>
                    <a:pt x="26" y="40"/>
                    <a:pt x="26" y="40"/>
                    <a:pt x="26" y="39"/>
                  </a:cubicBezTo>
                  <a:lnTo>
                    <a:pt x="6" y="1"/>
                  </a:lnTo>
                  <a:close/>
                </a:path>
              </a:pathLst>
            </a:custGeom>
            <a:solidFill>
              <a:srgbClr val="00447D"/>
            </a:solidFill>
            <a:ln>
              <a:noFill/>
            </a:ln>
          </p:spPr>
          <p:txBody>
            <a:bodyPr anchor="t" anchorCtr="0" bIns="45720" compatLnSpc="1" lIns="91440" numCol="1" rIns="91440" tIns="45720" vert="horz" wrap="square"/>
            <a:p>
              <a:endParaRPr lang="en-US"/>
            </a:p>
          </p:txBody>
        </p:sp>
        <p:sp>
          <p:nvSpPr>
            <p:cNvPr id="1049579" name="Freeform 34"/>
            <p:cNvSpPr/>
            <p:nvPr/>
          </p:nvSpPr>
          <p:spPr bwMode="auto">
            <a:xfrm>
              <a:off x="2122470" y="5816553"/>
              <a:ext cx="77949" cy="34188"/>
            </a:xfrm>
            <a:custGeom>
              <a:avLst/>
              <a:gdLst>
                <a:gd name="T0" fmla="*/ 47 w 48"/>
                <a:gd name="T1" fmla="*/ 15 h 21"/>
                <a:gd name="T2" fmla="*/ 3 w 48"/>
                <a:gd name="T3" fmla="*/ 1 h 21"/>
                <a:gd name="T4" fmla="*/ 3 w 48"/>
                <a:gd name="T5" fmla="*/ 1 h 21"/>
                <a:gd name="T6" fmla="*/ 2 w 48"/>
                <a:gd name="T7" fmla="*/ 1 h 21"/>
                <a:gd name="T8" fmla="*/ 2 w 48"/>
                <a:gd name="T9" fmla="*/ 2 h 21"/>
                <a:gd name="T10" fmla="*/ 1 w 48"/>
                <a:gd name="T11" fmla="*/ 3 h 21"/>
                <a:gd name="T12" fmla="*/ 1 w 48"/>
                <a:gd name="T13" fmla="*/ 4 h 21"/>
                <a:gd name="T14" fmla="*/ 0 w 48"/>
                <a:gd name="T15" fmla="*/ 5 h 21"/>
                <a:gd name="T16" fmla="*/ 1 w 48"/>
                <a:gd name="T17" fmla="*/ 6 h 21"/>
                <a:gd name="T18" fmla="*/ 1 w 48"/>
                <a:gd name="T19" fmla="*/ 6 h 21"/>
                <a:gd name="T20" fmla="*/ 45 w 48"/>
                <a:gd name="T21" fmla="*/ 21 h 21"/>
                <a:gd name="T22" fmla="*/ 46 w 48"/>
                <a:gd name="T23" fmla="*/ 21 h 21"/>
                <a:gd name="T24" fmla="*/ 46 w 48"/>
                <a:gd name="T25" fmla="*/ 21 h 21"/>
                <a:gd name="T26" fmla="*/ 47 w 48"/>
                <a:gd name="T27" fmla="*/ 20 h 21"/>
                <a:gd name="T28" fmla="*/ 47 w 48"/>
                <a:gd name="T29" fmla="*/ 18 h 21"/>
                <a:gd name="T30" fmla="*/ 48 w 48"/>
                <a:gd name="T31" fmla="*/ 17 h 21"/>
                <a:gd name="T32" fmla="*/ 48 w 48"/>
                <a:gd name="T33" fmla="*/ 16 h 21"/>
                <a:gd name="T34" fmla="*/ 48 w 48"/>
                <a:gd name="T35" fmla="*/ 16 h 21"/>
                <a:gd name="T36" fmla="*/ 47 w 48"/>
                <a:gd name="T3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21">
                  <a:moveTo>
                    <a:pt x="47" y="15"/>
                  </a:moveTo>
                  <a:cubicBezTo>
                    <a:pt x="3" y="1"/>
                    <a:pt x="3" y="1"/>
                    <a:pt x="3" y="1"/>
                  </a:cubicBezTo>
                  <a:cubicBezTo>
                    <a:pt x="3" y="0"/>
                    <a:pt x="3" y="0"/>
                    <a:pt x="3" y="1"/>
                  </a:cubicBezTo>
                  <a:cubicBezTo>
                    <a:pt x="3" y="1"/>
                    <a:pt x="2" y="1"/>
                    <a:pt x="2" y="1"/>
                  </a:cubicBezTo>
                  <a:cubicBezTo>
                    <a:pt x="2" y="1"/>
                    <a:pt x="2" y="1"/>
                    <a:pt x="2" y="2"/>
                  </a:cubicBezTo>
                  <a:cubicBezTo>
                    <a:pt x="1" y="2"/>
                    <a:pt x="1" y="2"/>
                    <a:pt x="1" y="3"/>
                  </a:cubicBezTo>
                  <a:cubicBezTo>
                    <a:pt x="1" y="3"/>
                    <a:pt x="1" y="4"/>
                    <a:pt x="1" y="4"/>
                  </a:cubicBezTo>
                  <a:cubicBezTo>
                    <a:pt x="1" y="5"/>
                    <a:pt x="0" y="5"/>
                    <a:pt x="0" y="5"/>
                  </a:cubicBezTo>
                  <a:cubicBezTo>
                    <a:pt x="0" y="6"/>
                    <a:pt x="1" y="6"/>
                    <a:pt x="1" y="6"/>
                  </a:cubicBezTo>
                  <a:cubicBezTo>
                    <a:pt x="1" y="6"/>
                    <a:pt x="1" y="6"/>
                    <a:pt x="1" y="6"/>
                  </a:cubicBezTo>
                  <a:cubicBezTo>
                    <a:pt x="45" y="21"/>
                    <a:pt x="45" y="21"/>
                    <a:pt x="45" y="21"/>
                  </a:cubicBezTo>
                  <a:cubicBezTo>
                    <a:pt x="45" y="21"/>
                    <a:pt x="45" y="21"/>
                    <a:pt x="46" y="21"/>
                  </a:cubicBezTo>
                  <a:cubicBezTo>
                    <a:pt x="46" y="21"/>
                    <a:pt x="46" y="21"/>
                    <a:pt x="46" y="21"/>
                  </a:cubicBezTo>
                  <a:cubicBezTo>
                    <a:pt x="46" y="20"/>
                    <a:pt x="47" y="20"/>
                    <a:pt x="47" y="20"/>
                  </a:cubicBezTo>
                  <a:cubicBezTo>
                    <a:pt x="47" y="19"/>
                    <a:pt x="47" y="19"/>
                    <a:pt x="47" y="18"/>
                  </a:cubicBezTo>
                  <a:cubicBezTo>
                    <a:pt x="48" y="18"/>
                    <a:pt x="48" y="17"/>
                    <a:pt x="48" y="17"/>
                  </a:cubicBezTo>
                  <a:cubicBezTo>
                    <a:pt x="48" y="17"/>
                    <a:pt x="48" y="16"/>
                    <a:pt x="48" y="16"/>
                  </a:cubicBezTo>
                  <a:cubicBezTo>
                    <a:pt x="48" y="16"/>
                    <a:pt x="48" y="16"/>
                    <a:pt x="48" y="16"/>
                  </a:cubicBezTo>
                  <a:cubicBezTo>
                    <a:pt x="48" y="15"/>
                    <a:pt x="48" y="15"/>
                    <a:pt x="47" y="15"/>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80" name="Freeform 35"/>
            <p:cNvSpPr/>
            <p:nvPr/>
          </p:nvSpPr>
          <p:spPr bwMode="auto">
            <a:xfrm>
              <a:off x="2104693" y="5845955"/>
              <a:ext cx="77949" cy="62906"/>
            </a:xfrm>
            <a:custGeom>
              <a:avLst/>
              <a:gdLst>
                <a:gd name="T0" fmla="*/ 45 w 48"/>
                <a:gd name="T1" fmla="*/ 14 h 39"/>
                <a:gd name="T2" fmla="*/ 40 w 48"/>
                <a:gd name="T3" fmla="*/ 10 h 39"/>
                <a:gd name="T4" fmla="*/ 35 w 48"/>
                <a:gd name="T5" fmla="*/ 9 h 39"/>
                <a:gd name="T6" fmla="*/ 31 w 48"/>
                <a:gd name="T7" fmla="*/ 10 h 39"/>
                <a:gd name="T8" fmla="*/ 27 w 48"/>
                <a:gd name="T9" fmla="*/ 12 h 39"/>
                <a:gd name="T10" fmla="*/ 23 w 48"/>
                <a:gd name="T11" fmla="*/ 14 h 39"/>
                <a:gd name="T12" fmla="*/ 20 w 48"/>
                <a:gd name="T13" fmla="*/ 17 h 39"/>
                <a:gd name="T14" fmla="*/ 16 w 48"/>
                <a:gd name="T15" fmla="*/ 19 h 39"/>
                <a:gd name="T16" fmla="*/ 13 w 48"/>
                <a:gd name="T17" fmla="*/ 20 h 39"/>
                <a:gd name="T18" fmla="*/ 9 w 48"/>
                <a:gd name="T19" fmla="*/ 20 h 39"/>
                <a:gd name="T20" fmla="*/ 7 w 48"/>
                <a:gd name="T21" fmla="*/ 18 h 39"/>
                <a:gd name="T22" fmla="*/ 6 w 48"/>
                <a:gd name="T23" fmla="*/ 16 h 39"/>
                <a:gd name="T24" fmla="*/ 6 w 48"/>
                <a:gd name="T25" fmla="*/ 14 h 39"/>
                <a:gd name="T26" fmla="*/ 7 w 48"/>
                <a:gd name="T27" fmla="*/ 10 h 39"/>
                <a:gd name="T28" fmla="*/ 9 w 48"/>
                <a:gd name="T29" fmla="*/ 7 h 39"/>
                <a:gd name="T30" fmla="*/ 11 w 48"/>
                <a:gd name="T31" fmla="*/ 5 h 39"/>
                <a:gd name="T32" fmla="*/ 13 w 48"/>
                <a:gd name="T33" fmla="*/ 4 h 39"/>
                <a:gd name="T34" fmla="*/ 14 w 48"/>
                <a:gd name="T35" fmla="*/ 3 h 39"/>
                <a:gd name="T36" fmla="*/ 14 w 48"/>
                <a:gd name="T37" fmla="*/ 3 h 39"/>
                <a:gd name="T38" fmla="*/ 14 w 48"/>
                <a:gd name="T39" fmla="*/ 2 h 39"/>
                <a:gd name="T40" fmla="*/ 13 w 48"/>
                <a:gd name="T41" fmla="*/ 2 h 39"/>
                <a:gd name="T42" fmla="*/ 12 w 48"/>
                <a:gd name="T43" fmla="*/ 1 h 39"/>
                <a:gd name="T44" fmla="*/ 11 w 48"/>
                <a:gd name="T45" fmla="*/ 1 h 39"/>
                <a:gd name="T46" fmla="*/ 10 w 48"/>
                <a:gd name="T47" fmla="*/ 0 h 39"/>
                <a:gd name="T48" fmla="*/ 10 w 48"/>
                <a:gd name="T49" fmla="*/ 0 h 39"/>
                <a:gd name="T50" fmla="*/ 9 w 48"/>
                <a:gd name="T51" fmla="*/ 1 h 39"/>
                <a:gd name="T52" fmla="*/ 7 w 48"/>
                <a:gd name="T53" fmla="*/ 1 h 39"/>
                <a:gd name="T54" fmla="*/ 5 w 48"/>
                <a:gd name="T55" fmla="*/ 3 h 39"/>
                <a:gd name="T56" fmla="*/ 3 w 48"/>
                <a:gd name="T57" fmla="*/ 5 h 39"/>
                <a:gd name="T58" fmla="*/ 2 w 48"/>
                <a:gd name="T59" fmla="*/ 8 h 39"/>
                <a:gd name="T60" fmla="*/ 0 w 48"/>
                <a:gd name="T61" fmla="*/ 13 h 39"/>
                <a:gd name="T62" fmla="*/ 0 w 48"/>
                <a:gd name="T63" fmla="*/ 18 h 39"/>
                <a:gd name="T64" fmla="*/ 3 w 48"/>
                <a:gd name="T65" fmla="*/ 22 h 39"/>
                <a:gd name="T66" fmla="*/ 7 w 48"/>
                <a:gd name="T67" fmla="*/ 25 h 39"/>
                <a:gd name="T68" fmla="*/ 12 w 48"/>
                <a:gd name="T69" fmla="*/ 27 h 39"/>
                <a:gd name="T70" fmla="*/ 17 w 48"/>
                <a:gd name="T71" fmla="*/ 26 h 39"/>
                <a:gd name="T72" fmla="*/ 20 w 48"/>
                <a:gd name="T73" fmla="*/ 24 h 39"/>
                <a:gd name="T74" fmla="*/ 24 w 48"/>
                <a:gd name="T75" fmla="*/ 22 h 39"/>
                <a:gd name="T76" fmla="*/ 28 w 48"/>
                <a:gd name="T77" fmla="*/ 19 h 39"/>
                <a:gd name="T78" fmla="*/ 31 w 48"/>
                <a:gd name="T79" fmla="*/ 17 h 39"/>
                <a:gd name="T80" fmla="*/ 34 w 48"/>
                <a:gd name="T81" fmla="*/ 16 h 39"/>
                <a:gd name="T82" fmla="*/ 38 w 48"/>
                <a:gd name="T83" fmla="*/ 16 h 39"/>
                <a:gd name="T84" fmla="*/ 41 w 48"/>
                <a:gd name="T85" fmla="*/ 18 h 39"/>
                <a:gd name="T86" fmla="*/ 42 w 48"/>
                <a:gd name="T87" fmla="*/ 21 h 39"/>
                <a:gd name="T88" fmla="*/ 42 w 48"/>
                <a:gd name="T89" fmla="*/ 24 h 39"/>
                <a:gd name="T90" fmla="*/ 41 w 48"/>
                <a:gd name="T91" fmla="*/ 27 h 39"/>
                <a:gd name="T92" fmla="*/ 39 w 48"/>
                <a:gd name="T93" fmla="*/ 31 h 39"/>
                <a:gd name="T94" fmla="*/ 36 w 48"/>
                <a:gd name="T95" fmla="*/ 34 h 39"/>
                <a:gd name="T96" fmla="*/ 33 w 48"/>
                <a:gd name="T97" fmla="*/ 35 h 39"/>
                <a:gd name="T98" fmla="*/ 32 w 48"/>
                <a:gd name="T99" fmla="*/ 36 h 39"/>
                <a:gd name="T100" fmla="*/ 32 w 48"/>
                <a:gd name="T101" fmla="*/ 37 h 39"/>
                <a:gd name="T102" fmla="*/ 32 w 48"/>
                <a:gd name="T103" fmla="*/ 37 h 39"/>
                <a:gd name="T104" fmla="*/ 33 w 48"/>
                <a:gd name="T105" fmla="*/ 38 h 39"/>
                <a:gd name="T106" fmla="*/ 34 w 48"/>
                <a:gd name="T107" fmla="*/ 38 h 39"/>
                <a:gd name="T108" fmla="*/ 36 w 48"/>
                <a:gd name="T109" fmla="*/ 39 h 39"/>
                <a:gd name="T110" fmla="*/ 37 w 48"/>
                <a:gd name="T111" fmla="*/ 39 h 39"/>
                <a:gd name="T112" fmla="*/ 39 w 48"/>
                <a:gd name="T113" fmla="*/ 38 h 39"/>
                <a:gd name="T114" fmla="*/ 41 w 48"/>
                <a:gd name="T115" fmla="*/ 36 h 39"/>
                <a:gd name="T116" fmla="*/ 44 w 48"/>
                <a:gd name="T117" fmla="*/ 33 h 39"/>
                <a:gd name="T118" fmla="*/ 46 w 48"/>
                <a:gd name="T119" fmla="*/ 30 h 39"/>
                <a:gd name="T120" fmla="*/ 48 w 48"/>
                <a:gd name="T121" fmla="*/ 24 h 39"/>
                <a:gd name="T122" fmla="*/ 48 w 48"/>
                <a:gd name="T123" fmla="*/ 19 h 39"/>
                <a:gd name="T124" fmla="*/ 45 w 48"/>
                <a:gd name="T125" fmla="*/ 1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 h="39">
                  <a:moveTo>
                    <a:pt x="45" y="14"/>
                  </a:moveTo>
                  <a:cubicBezTo>
                    <a:pt x="44" y="12"/>
                    <a:pt x="42" y="11"/>
                    <a:pt x="40" y="10"/>
                  </a:cubicBezTo>
                  <a:cubicBezTo>
                    <a:pt x="38" y="10"/>
                    <a:pt x="37" y="9"/>
                    <a:pt x="35" y="9"/>
                  </a:cubicBezTo>
                  <a:cubicBezTo>
                    <a:pt x="34" y="9"/>
                    <a:pt x="32" y="9"/>
                    <a:pt x="31" y="10"/>
                  </a:cubicBezTo>
                  <a:cubicBezTo>
                    <a:pt x="29" y="10"/>
                    <a:pt x="28" y="11"/>
                    <a:pt x="27" y="12"/>
                  </a:cubicBezTo>
                  <a:cubicBezTo>
                    <a:pt x="25" y="13"/>
                    <a:pt x="24" y="13"/>
                    <a:pt x="23" y="14"/>
                  </a:cubicBezTo>
                  <a:cubicBezTo>
                    <a:pt x="22" y="15"/>
                    <a:pt x="21" y="16"/>
                    <a:pt x="20" y="17"/>
                  </a:cubicBezTo>
                  <a:cubicBezTo>
                    <a:pt x="19" y="18"/>
                    <a:pt x="17" y="19"/>
                    <a:pt x="16" y="19"/>
                  </a:cubicBezTo>
                  <a:cubicBezTo>
                    <a:pt x="15" y="20"/>
                    <a:pt x="14" y="20"/>
                    <a:pt x="13" y="20"/>
                  </a:cubicBezTo>
                  <a:cubicBezTo>
                    <a:pt x="12" y="20"/>
                    <a:pt x="11" y="20"/>
                    <a:pt x="9" y="20"/>
                  </a:cubicBezTo>
                  <a:cubicBezTo>
                    <a:pt x="8" y="19"/>
                    <a:pt x="8" y="19"/>
                    <a:pt x="7" y="18"/>
                  </a:cubicBezTo>
                  <a:cubicBezTo>
                    <a:pt x="6" y="18"/>
                    <a:pt x="6" y="17"/>
                    <a:pt x="6" y="16"/>
                  </a:cubicBezTo>
                  <a:cubicBezTo>
                    <a:pt x="6" y="15"/>
                    <a:pt x="5" y="15"/>
                    <a:pt x="6" y="14"/>
                  </a:cubicBezTo>
                  <a:cubicBezTo>
                    <a:pt x="6" y="13"/>
                    <a:pt x="6" y="12"/>
                    <a:pt x="7" y="10"/>
                  </a:cubicBezTo>
                  <a:cubicBezTo>
                    <a:pt x="7" y="9"/>
                    <a:pt x="8" y="8"/>
                    <a:pt x="9" y="7"/>
                  </a:cubicBezTo>
                  <a:cubicBezTo>
                    <a:pt x="9" y="6"/>
                    <a:pt x="10" y="6"/>
                    <a:pt x="11" y="5"/>
                  </a:cubicBezTo>
                  <a:cubicBezTo>
                    <a:pt x="12" y="5"/>
                    <a:pt x="12" y="4"/>
                    <a:pt x="13" y="4"/>
                  </a:cubicBezTo>
                  <a:cubicBezTo>
                    <a:pt x="14" y="4"/>
                    <a:pt x="14" y="3"/>
                    <a:pt x="14" y="3"/>
                  </a:cubicBezTo>
                  <a:cubicBezTo>
                    <a:pt x="14" y="3"/>
                    <a:pt x="14" y="3"/>
                    <a:pt x="14" y="3"/>
                  </a:cubicBezTo>
                  <a:cubicBezTo>
                    <a:pt x="14" y="2"/>
                    <a:pt x="14" y="2"/>
                    <a:pt x="14" y="2"/>
                  </a:cubicBezTo>
                  <a:cubicBezTo>
                    <a:pt x="14" y="2"/>
                    <a:pt x="13" y="2"/>
                    <a:pt x="13" y="2"/>
                  </a:cubicBezTo>
                  <a:cubicBezTo>
                    <a:pt x="13" y="1"/>
                    <a:pt x="12" y="1"/>
                    <a:pt x="12" y="1"/>
                  </a:cubicBezTo>
                  <a:cubicBezTo>
                    <a:pt x="12" y="1"/>
                    <a:pt x="11" y="1"/>
                    <a:pt x="11" y="1"/>
                  </a:cubicBezTo>
                  <a:cubicBezTo>
                    <a:pt x="11" y="1"/>
                    <a:pt x="10" y="1"/>
                    <a:pt x="10" y="0"/>
                  </a:cubicBezTo>
                  <a:cubicBezTo>
                    <a:pt x="10" y="0"/>
                    <a:pt x="10" y="0"/>
                    <a:pt x="10" y="0"/>
                  </a:cubicBezTo>
                  <a:cubicBezTo>
                    <a:pt x="9" y="0"/>
                    <a:pt x="9" y="0"/>
                    <a:pt x="9" y="1"/>
                  </a:cubicBezTo>
                  <a:cubicBezTo>
                    <a:pt x="9" y="1"/>
                    <a:pt x="8" y="1"/>
                    <a:pt x="7" y="1"/>
                  </a:cubicBezTo>
                  <a:cubicBezTo>
                    <a:pt x="7" y="2"/>
                    <a:pt x="6" y="3"/>
                    <a:pt x="5" y="3"/>
                  </a:cubicBezTo>
                  <a:cubicBezTo>
                    <a:pt x="5" y="4"/>
                    <a:pt x="4" y="5"/>
                    <a:pt x="3" y="5"/>
                  </a:cubicBezTo>
                  <a:cubicBezTo>
                    <a:pt x="3" y="6"/>
                    <a:pt x="2" y="7"/>
                    <a:pt x="2" y="8"/>
                  </a:cubicBezTo>
                  <a:cubicBezTo>
                    <a:pt x="1" y="10"/>
                    <a:pt x="0" y="12"/>
                    <a:pt x="0" y="13"/>
                  </a:cubicBezTo>
                  <a:cubicBezTo>
                    <a:pt x="0" y="15"/>
                    <a:pt x="0" y="17"/>
                    <a:pt x="0" y="18"/>
                  </a:cubicBezTo>
                  <a:cubicBezTo>
                    <a:pt x="1" y="20"/>
                    <a:pt x="1" y="21"/>
                    <a:pt x="3" y="22"/>
                  </a:cubicBezTo>
                  <a:cubicBezTo>
                    <a:pt x="4" y="24"/>
                    <a:pt x="5" y="25"/>
                    <a:pt x="7" y="25"/>
                  </a:cubicBezTo>
                  <a:cubicBezTo>
                    <a:pt x="9" y="26"/>
                    <a:pt x="11" y="27"/>
                    <a:pt x="12" y="27"/>
                  </a:cubicBezTo>
                  <a:cubicBezTo>
                    <a:pt x="14" y="27"/>
                    <a:pt x="15" y="26"/>
                    <a:pt x="17" y="26"/>
                  </a:cubicBezTo>
                  <a:cubicBezTo>
                    <a:pt x="18" y="26"/>
                    <a:pt x="19" y="25"/>
                    <a:pt x="20" y="24"/>
                  </a:cubicBezTo>
                  <a:cubicBezTo>
                    <a:pt x="22" y="23"/>
                    <a:pt x="23" y="22"/>
                    <a:pt x="24" y="22"/>
                  </a:cubicBezTo>
                  <a:cubicBezTo>
                    <a:pt x="25" y="21"/>
                    <a:pt x="26" y="20"/>
                    <a:pt x="28" y="19"/>
                  </a:cubicBezTo>
                  <a:cubicBezTo>
                    <a:pt x="29" y="18"/>
                    <a:pt x="30" y="17"/>
                    <a:pt x="31" y="17"/>
                  </a:cubicBezTo>
                  <a:cubicBezTo>
                    <a:pt x="32" y="16"/>
                    <a:pt x="33" y="16"/>
                    <a:pt x="34" y="16"/>
                  </a:cubicBezTo>
                  <a:cubicBezTo>
                    <a:pt x="35" y="16"/>
                    <a:pt x="37" y="16"/>
                    <a:pt x="38" y="16"/>
                  </a:cubicBezTo>
                  <a:cubicBezTo>
                    <a:pt x="39" y="17"/>
                    <a:pt x="40" y="17"/>
                    <a:pt x="41" y="18"/>
                  </a:cubicBezTo>
                  <a:cubicBezTo>
                    <a:pt x="41" y="19"/>
                    <a:pt x="42" y="20"/>
                    <a:pt x="42" y="21"/>
                  </a:cubicBezTo>
                  <a:cubicBezTo>
                    <a:pt x="42" y="22"/>
                    <a:pt x="43" y="23"/>
                    <a:pt x="42" y="24"/>
                  </a:cubicBezTo>
                  <a:cubicBezTo>
                    <a:pt x="42" y="25"/>
                    <a:pt x="42" y="26"/>
                    <a:pt x="41" y="27"/>
                  </a:cubicBezTo>
                  <a:cubicBezTo>
                    <a:pt x="40" y="29"/>
                    <a:pt x="40" y="30"/>
                    <a:pt x="39" y="31"/>
                  </a:cubicBezTo>
                  <a:cubicBezTo>
                    <a:pt x="38" y="32"/>
                    <a:pt x="37" y="33"/>
                    <a:pt x="36" y="34"/>
                  </a:cubicBezTo>
                  <a:cubicBezTo>
                    <a:pt x="35" y="34"/>
                    <a:pt x="34" y="35"/>
                    <a:pt x="33" y="35"/>
                  </a:cubicBezTo>
                  <a:cubicBezTo>
                    <a:pt x="33" y="36"/>
                    <a:pt x="32" y="36"/>
                    <a:pt x="32" y="36"/>
                  </a:cubicBezTo>
                  <a:cubicBezTo>
                    <a:pt x="32" y="36"/>
                    <a:pt x="32" y="37"/>
                    <a:pt x="32" y="37"/>
                  </a:cubicBezTo>
                  <a:cubicBezTo>
                    <a:pt x="32" y="37"/>
                    <a:pt x="32" y="37"/>
                    <a:pt x="32" y="37"/>
                  </a:cubicBezTo>
                  <a:cubicBezTo>
                    <a:pt x="33" y="37"/>
                    <a:pt x="33" y="38"/>
                    <a:pt x="33" y="38"/>
                  </a:cubicBezTo>
                  <a:cubicBezTo>
                    <a:pt x="33" y="38"/>
                    <a:pt x="34" y="38"/>
                    <a:pt x="34" y="38"/>
                  </a:cubicBezTo>
                  <a:cubicBezTo>
                    <a:pt x="35" y="39"/>
                    <a:pt x="36" y="39"/>
                    <a:pt x="36" y="39"/>
                  </a:cubicBezTo>
                  <a:cubicBezTo>
                    <a:pt x="37" y="39"/>
                    <a:pt x="37" y="39"/>
                    <a:pt x="37" y="39"/>
                  </a:cubicBezTo>
                  <a:cubicBezTo>
                    <a:pt x="38" y="39"/>
                    <a:pt x="38" y="38"/>
                    <a:pt x="39" y="38"/>
                  </a:cubicBezTo>
                  <a:cubicBezTo>
                    <a:pt x="40" y="38"/>
                    <a:pt x="41" y="37"/>
                    <a:pt x="41" y="36"/>
                  </a:cubicBezTo>
                  <a:cubicBezTo>
                    <a:pt x="42" y="35"/>
                    <a:pt x="43" y="34"/>
                    <a:pt x="44" y="33"/>
                  </a:cubicBezTo>
                  <a:cubicBezTo>
                    <a:pt x="45" y="32"/>
                    <a:pt x="45" y="31"/>
                    <a:pt x="46" y="30"/>
                  </a:cubicBezTo>
                  <a:cubicBezTo>
                    <a:pt x="47" y="28"/>
                    <a:pt x="48" y="26"/>
                    <a:pt x="48" y="24"/>
                  </a:cubicBezTo>
                  <a:cubicBezTo>
                    <a:pt x="48" y="22"/>
                    <a:pt x="48" y="20"/>
                    <a:pt x="48" y="19"/>
                  </a:cubicBezTo>
                  <a:cubicBezTo>
                    <a:pt x="47" y="17"/>
                    <a:pt x="46" y="15"/>
                    <a:pt x="45" y="14"/>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81" name="Freeform 36"/>
            <p:cNvSpPr/>
            <p:nvPr/>
          </p:nvSpPr>
          <p:spPr bwMode="auto">
            <a:xfrm>
              <a:off x="2141616" y="5698946"/>
              <a:ext cx="81368" cy="54017"/>
            </a:xfrm>
            <a:custGeom>
              <a:avLst/>
              <a:gdLst>
                <a:gd name="T0" fmla="*/ 50 w 50"/>
                <a:gd name="T1" fmla="*/ 17 h 33"/>
                <a:gd name="T2" fmla="*/ 49 w 50"/>
                <a:gd name="T3" fmla="*/ 17 h 33"/>
                <a:gd name="T4" fmla="*/ 31 w 50"/>
                <a:gd name="T5" fmla="*/ 15 h 33"/>
                <a:gd name="T6" fmla="*/ 5 w 50"/>
                <a:gd name="T7" fmla="*/ 1 h 33"/>
                <a:gd name="T8" fmla="*/ 3 w 50"/>
                <a:gd name="T9" fmla="*/ 0 h 33"/>
                <a:gd name="T10" fmla="*/ 3 w 50"/>
                <a:gd name="T11" fmla="*/ 1 h 33"/>
                <a:gd name="T12" fmla="*/ 2 w 50"/>
                <a:gd name="T13" fmla="*/ 2 h 33"/>
                <a:gd name="T14" fmla="*/ 2 w 50"/>
                <a:gd name="T15" fmla="*/ 4 h 33"/>
                <a:gd name="T16" fmla="*/ 2 w 50"/>
                <a:gd name="T17" fmla="*/ 5 h 33"/>
                <a:gd name="T18" fmla="*/ 2 w 50"/>
                <a:gd name="T19" fmla="*/ 6 h 33"/>
                <a:gd name="T20" fmla="*/ 2 w 50"/>
                <a:gd name="T21" fmla="*/ 7 h 33"/>
                <a:gd name="T22" fmla="*/ 3 w 50"/>
                <a:gd name="T23" fmla="*/ 7 h 33"/>
                <a:gd name="T24" fmla="*/ 17 w 50"/>
                <a:gd name="T25" fmla="*/ 14 h 33"/>
                <a:gd name="T26" fmla="*/ 21 w 50"/>
                <a:gd name="T27" fmla="*/ 16 h 33"/>
                <a:gd name="T28" fmla="*/ 25 w 50"/>
                <a:gd name="T29" fmla="*/ 18 h 33"/>
                <a:gd name="T30" fmla="*/ 25 w 50"/>
                <a:gd name="T31" fmla="*/ 18 h 33"/>
                <a:gd name="T32" fmla="*/ 20 w 50"/>
                <a:gd name="T33" fmla="*/ 19 h 33"/>
                <a:gd name="T34" fmla="*/ 16 w 50"/>
                <a:gd name="T35" fmla="*/ 21 h 33"/>
                <a:gd name="T36" fmla="*/ 1 w 50"/>
                <a:gd name="T37" fmla="*/ 26 h 33"/>
                <a:gd name="T38" fmla="*/ 1 w 50"/>
                <a:gd name="T39" fmla="*/ 27 h 33"/>
                <a:gd name="T40" fmla="*/ 0 w 50"/>
                <a:gd name="T41" fmla="*/ 27 h 33"/>
                <a:gd name="T42" fmla="*/ 0 w 50"/>
                <a:gd name="T43" fmla="*/ 28 h 33"/>
                <a:gd name="T44" fmla="*/ 0 w 50"/>
                <a:gd name="T45" fmla="*/ 30 h 33"/>
                <a:gd name="T46" fmla="*/ 0 w 50"/>
                <a:gd name="T47" fmla="*/ 32 h 33"/>
                <a:gd name="T48" fmla="*/ 0 w 50"/>
                <a:gd name="T49" fmla="*/ 33 h 33"/>
                <a:gd name="T50" fmla="*/ 1 w 50"/>
                <a:gd name="T51" fmla="*/ 33 h 33"/>
                <a:gd name="T52" fmla="*/ 2 w 50"/>
                <a:gd name="T53" fmla="*/ 32 h 33"/>
                <a:gd name="T54" fmla="*/ 31 w 50"/>
                <a:gd name="T55" fmla="*/ 21 h 33"/>
                <a:gd name="T56" fmla="*/ 49 w 50"/>
                <a:gd name="T57" fmla="*/ 23 h 33"/>
                <a:gd name="T58" fmla="*/ 49 w 50"/>
                <a:gd name="T59" fmla="*/ 23 h 33"/>
                <a:gd name="T60" fmla="*/ 50 w 50"/>
                <a:gd name="T61" fmla="*/ 22 h 33"/>
                <a:gd name="T62" fmla="*/ 50 w 50"/>
                <a:gd name="T63" fmla="*/ 21 h 33"/>
                <a:gd name="T64" fmla="*/ 50 w 50"/>
                <a:gd name="T65" fmla="*/ 20 h 33"/>
                <a:gd name="T66" fmla="*/ 50 w 50"/>
                <a:gd name="T67" fmla="*/ 18 h 33"/>
                <a:gd name="T68" fmla="*/ 50 w 50"/>
                <a:gd name="T69" fmla="*/ 17 h 33"/>
                <a:gd name="T70" fmla="*/ 50 w 50"/>
                <a:gd name="T71"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 h="33">
                  <a:moveTo>
                    <a:pt x="50" y="17"/>
                  </a:moveTo>
                  <a:cubicBezTo>
                    <a:pt x="49" y="17"/>
                    <a:pt x="49" y="17"/>
                    <a:pt x="49" y="17"/>
                  </a:cubicBezTo>
                  <a:cubicBezTo>
                    <a:pt x="31" y="15"/>
                    <a:pt x="31" y="15"/>
                    <a:pt x="31" y="15"/>
                  </a:cubicBezTo>
                  <a:cubicBezTo>
                    <a:pt x="5" y="1"/>
                    <a:pt x="5" y="1"/>
                    <a:pt x="5" y="1"/>
                  </a:cubicBezTo>
                  <a:cubicBezTo>
                    <a:pt x="4" y="1"/>
                    <a:pt x="4" y="1"/>
                    <a:pt x="3" y="0"/>
                  </a:cubicBezTo>
                  <a:cubicBezTo>
                    <a:pt x="3" y="0"/>
                    <a:pt x="3" y="0"/>
                    <a:pt x="3" y="1"/>
                  </a:cubicBezTo>
                  <a:cubicBezTo>
                    <a:pt x="2" y="1"/>
                    <a:pt x="2" y="1"/>
                    <a:pt x="2" y="2"/>
                  </a:cubicBezTo>
                  <a:cubicBezTo>
                    <a:pt x="2" y="2"/>
                    <a:pt x="2" y="3"/>
                    <a:pt x="2" y="4"/>
                  </a:cubicBezTo>
                  <a:cubicBezTo>
                    <a:pt x="2" y="4"/>
                    <a:pt x="2" y="5"/>
                    <a:pt x="2" y="5"/>
                  </a:cubicBezTo>
                  <a:cubicBezTo>
                    <a:pt x="2" y="5"/>
                    <a:pt x="2" y="6"/>
                    <a:pt x="2" y="6"/>
                  </a:cubicBezTo>
                  <a:cubicBezTo>
                    <a:pt x="2" y="6"/>
                    <a:pt x="2" y="6"/>
                    <a:pt x="2" y="7"/>
                  </a:cubicBezTo>
                  <a:cubicBezTo>
                    <a:pt x="3" y="7"/>
                    <a:pt x="3" y="7"/>
                    <a:pt x="3" y="7"/>
                  </a:cubicBezTo>
                  <a:cubicBezTo>
                    <a:pt x="17" y="14"/>
                    <a:pt x="17" y="14"/>
                    <a:pt x="17" y="14"/>
                  </a:cubicBezTo>
                  <a:cubicBezTo>
                    <a:pt x="18" y="15"/>
                    <a:pt x="19" y="15"/>
                    <a:pt x="21" y="16"/>
                  </a:cubicBezTo>
                  <a:cubicBezTo>
                    <a:pt x="22" y="17"/>
                    <a:pt x="23" y="17"/>
                    <a:pt x="25" y="18"/>
                  </a:cubicBezTo>
                  <a:cubicBezTo>
                    <a:pt x="25" y="18"/>
                    <a:pt x="25" y="18"/>
                    <a:pt x="25" y="18"/>
                  </a:cubicBezTo>
                  <a:cubicBezTo>
                    <a:pt x="23" y="18"/>
                    <a:pt x="22" y="19"/>
                    <a:pt x="20" y="19"/>
                  </a:cubicBezTo>
                  <a:cubicBezTo>
                    <a:pt x="19" y="20"/>
                    <a:pt x="17" y="20"/>
                    <a:pt x="16" y="21"/>
                  </a:cubicBezTo>
                  <a:cubicBezTo>
                    <a:pt x="1" y="26"/>
                    <a:pt x="1" y="26"/>
                    <a:pt x="1" y="26"/>
                  </a:cubicBezTo>
                  <a:cubicBezTo>
                    <a:pt x="1" y="26"/>
                    <a:pt x="1" y="26"/>
                    <a:pt x="1" y="27"/>
                  </a:cubicBezTo>
                  <a:cubicBezTo>
                    <a:pt x="1" y="27"/>
                    <a:pt x="1" y="27"/>
                    <a:pt x="0" y="27"/>
                  </a:cubicBezTo>
                  <a:cubicBezTo>
                    <a:pt x="0" y="27"/>
                    <a:pt x="0" y="28"/>
                    <a:pt x="0" y="28"/>
                  </a:cubicBezTo>
                  <a:cubicBezTo>
                    <a:pt x="0" y="29"/>
                    <a:pt x="0" y="29"/>
                    <a:pt x="0" y="30"/>
                  </a:cubicBezTo>
                  <a:cubicBezTo>
                    <a:pt x="0" y="31"/>
                    <a:pt x="0" y="31"/>
                    <a:pt x="0" y="32"/>
                  </a:cubicBezTo>
                  <a:cubicBezTo>
                    <a:pt x="0" y="32"/>
                    <a:pt x="0" y="32"/>
                    <a:pt x="0" y="33"/>
                  </a:cubicBezTo>
                  <a:cubicBezTo>
                    <a:pt x="0" y="33"/>
                    <a:pt x="1" y="33"/>
                    <a:pt x="1" y="33"/>
                  </a:cubicBezTo>
                  <a:cubicBezTo>
                    <a:pt x="1" y="33"/>
                    <a:pt x="2" y="33"/>
                    <a:pt x="2" y="32"/>
                  </a:cubicBezTo>
                  <a:cubicBezTo>
                    <a:pt x="31" y="21"/>
                    <a:pt x="31" y="21"/>
                    <a:pt x="31" y="21"/>
                  </a:cubicBezTo>
                  <a:cubicBezTo>
                    <a:pt x="49" y="23"/>
                    <a:pt x="49" y="23"/>
                    <a:pt x="49" y="23"/>
                  </a:cubicBezTo>
                  <a:cubicBezTo>
                    <a:pt x="49" y="23"/>
                    <a:pt x="49" y="23"/>
                    <a:pt x="49" y="23"/>
                  </a:cubicBezTo>
                  <a:cubicBezTo>
                    <a:pt x="49" y="22"/>
                    <a:pt x="49" y="22"/>
                    <a:pt x="50" y="22"/>
                  </a:cubicBezTo>
                  <a:cubicBezTo>
                    <a:pt x="50" y="22"/>
                    <a:pt x="50" y="22"/>
                    <a:pt x="50" y="21"/>
                  </a:cubicBezTo>
                  <a:cubicBezTo>
                    <a:pt x="50" y="21"/>
                    <a:pt x="50" y="20"/>
                    <a:pt x="50" y="20"/>
                  </a:cubicBezTo>
                  <a:cubicBezTo>
                    <a:pt x="50" y="19"/>
                    <a:pt x="50" y="19"/>
                    <a:pt x="50" y="18"/>
                  </a:cubicBezTo>
                  <a:cubicBezTo>
                    <a:pt x="50" y="18"/>
                    <a:pt x="50" y="18"/>
                    <a:pt x="50" y="17"/>
                  </a:cubicBezTo>
                  <a:cubicBezTo>
                    <a:pt x="50" y="17"/>
                    <a:pt x="50" y="17"/>
                    <a:pt x="50" y="17"/>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82" name="Freeform 37"/>
            <p:cNvSpPr/>
            <p:nvPr/>
          </p:nvSpPr>
          <p:spPr bwMode="auto">
            <a:xfrm>
              <a:off x="2128624" y="5757750"/>
              <a:ext cx="84786" cy="54017"/>
            </a:xfrm>
            <a:custGeom>
              <a:avLst/>
              <a:gdLst>
                <a:gd name="T0" fmla="*/ 52 w 52"/>
                <a:gd name="T1" fmla="*/ 22 h 33"/>
                <a:gd name="T2" fmla="*/ 51 w 52"/>
                <a:gd name="T3" fmla="*/ 22 h 33"/>
                <a:gd name="T4" fmla="*/ 10 w 52"/>
                <a:gd name="T5" fmla="*/ 14 h 33"/>
                <a:gd name="T6" fmla="*/ 13 w 52"/>
                <a:gd name="T7" fmla="*/ 2 h 33"/>
                <a:gd name="T8" fmla="*/ 13 w 52"/>
                <a:gd name="T9" fmla="*/ 1 h 33"/>
                <a:gd name="T10" fmla="*/ 12 w 52"/>
                <a:gd name="T11" fmla="*/ 1 h 33"/>
                <a:gd name="T12" fmla="*/ 11 w 52"/>
                <a:gd name="T13" fmla="*/ 0 h 33"/>
                <a:gd name="T14" fmla="*/ 10 w 52"/>
                <a:gd name="T15" fmla="*/ 0 h 33"/>
                <a:gd name="T16" fmla="*/ 9 w 52"/>
                <a:gd name="T17" fmla="*/ 0 h 33"/>
                <a:gd name="T18" fmla="*/ 8 w 52"/>
                <a:gd name="T19" fmla="*/ 0 h 33"/>
                <a:gd name="T20" fmla="*/ 8 w 52"/>
                <a:gd name="T21" fmla="*/ 0 h 33"/>
                <a:gd name="T22" fmla="*/ 7 w 52"/>
                <a:gd name="T23" fmla="*/ 1 h 33"/>
                <a:gd name="T24" fmla="*/ 0 w 52"/>
                <a:gd name="T25" fmla="*/ 31 h 33"/>
                <a:gd name="T26" fmla="*/ 0 w 52"/>
                <a:gd name="T27" fmla="*/ 32 h 33"/>
                <a:gd name="T28" fmla="*/ 1 w 52"/>
                <a:gd name="T29" fmla="*/ 32 h 33"/>
                <a:gd name="T30" fmla="*/ 1 w 52"/>
                <a:gd name="T31" fmla="*/ 33 h 33"/>
                <a:gd name="T32" fmla="*/ 3 w 52"/>
                <a:gd name="T33" fmla="*/ 33 h 33"/>
                <a:gd name="T34" fmla="*/ 4 w 52"/>
                <a:gd name="T35" fmla="*/ 33 h 33"/>
                <a:gd name="T36" fmla="*/ 5 w 52"/>
                <a:gd name="T37" fmla="*/ 33 h 33"/>
                <a:gd name="T38" fmla="*/ 5 w 52"/>
                <a:gd name="T39" fmla="*/ 33 h 33"/>
                <a:gd name="T40" fmla="*/ 6 w 52"/>
                <a:gd name="T41" fmla="*/ 32 h 33"/>
                <a:gd name="T42" fmla="*/ 8 w 52"/>
                <a:gd name="T43" fmla="*/ 20 h 33"/>
                <a:gd name="T44" fmla="*/ 50 w 52"/>
                <a:gd name="T45" fmla="*/ 28 h 33"/>
                <a:gd name="T46" fmla="*/ 50 w 52"/>
                <a:gd name="T47" fmla="*/ 28 h 33"/>
                <a:gd name="T48" fmla="*/ 51 w 52"/>
                <a:gd name="T49" fmla="*/ 28 h 33"/>
                <a:gd name="T50" fmla="*/ 51 w 52"/>
                <a:gd name="T51" fmla="*/ 27 h 33"/>
                <a:gd name="T52" fmla="*/ 52 w 52"/>
                <a:gd name="T53" fmla="*/ 25 h 33"/>
                <a:gd name="T54" fmla="*/ 52 w 52"/>
                <a:gd name="T55" fmla="*/ 24 h 33"/>
                <a:gd name="T56" fmla="*/ 52 w 52"/>
                <a:gd name="T57" fmla="*/ 23 h 33"/>
                <a:gd name="T58" fmla="*/ 52 w 52"/>
                <a:gd name="T5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33">
                  <a:moveTo>
                    <a:pt x="52" y="22"/>
                  </a:moveTo>
                  <a:cubicBezTo>
                    <a:pt x="52" y="22"/>
                    <a:pt x="51" y="22"/>
                    <a:pt x="51" y="22"/>
                  </a:cubicBezTo>
                  <a:cubicBezTo>
                    <a:pt x="10" y="14"/>
                    <a:pt x="10" y="14"/>
                    <a:pt x="10" y="14"/>
                  </a:cubicBezTo>
                  <a:cubicBezTo>
                    <a:pt x="13" y="2"/>
                    <a:pt x="13" y="2"/>
                    <a:pt x="13" y="2"/>
                  </a:cubicBezTo>
                  <a:cubicBezTo>
                    <a:pt x="13" y="2"/>
                    <a:pt x="13" y="1"/>
                    <a:pt x="13" y="1"/>
                  </a:cubicBezTo>
                  <a:cubicBezTo>
                    <a:pt x="13" y="1"/>
                    <a:pt x="12" y="1"/>
                    <a:pt x="12" y="1"/>
                  </a:cubicBezTo>
                  <a:cubicBezTo>
                    <a:pt x="12" y="1"/>
                    <a:pt x="12" y="0"/>
                    <a:pt x="11" y="0"/>
                  </a:cubicBezTo>
                  <a:cubicBezTo>
                    <a:pt x="11" y="0"/>
                    <a:pt x="11" y="0"/>
                    <a:pt x="10" y="0"/>
                  </a:cubicBezTo>
                  <a:cubicBezTo>
                    <a:pt x="10" y="0"/>
                    <a:pt x="9" y="0"/>
                    <a:pt x="9" y="0"/>
                  </a:cubicBezTo>
                  <a:cubicBezTo>
                    <a:pt x="9" y="0"/>
                    <a:pt x="8" y="0"/>
                    <a:pt x="8" y="0"/>
                  </a:cubicBezTo>
                  <a:cubicBezTo>
                    <a:pt x="8" y="0"/>
                    <a:pt x="8" y="0"/>
                    <a:pt x="8" y="0"/>
                  </a:cubicBezTo>
                  <a:cubicBezTo>
                    <a:pt x="7" y="0"/>
                    <a:pt x="7" y="0"/>
                    <a:pt x="7" y="1"/>
                  </a:cubicBezTo>
                  <a:cubicBezTo>
                    <a:pt x="0" y="31"/>
                    <a:pt x="0" y="31"/>
                    <a:pt x="0" y="31"/>
                  </a:cubicBezTo>
                  <a:cubicBezTo>
                    <a:pt x="0" y="31"/>
                    <a:pt x="0" y="32"/>
                    <a:pt x="0" y="32"/>
                  </a:cubicBezTo>
                  <a:cubicBezTo>
                    <a:pt x="0" y="32"/>
                    <a:pt x="0" y="32"/>
                    <a:pt x="1" y="32"/>
                  </a:cubicBezTo>
                  <a:cubicBezTo>
                    <a:pt x="1" y="32"/>
                    <a:pt x="1" y="32"/>
                    <a:pt x="1" y="33"/>
                  </a:cubicBezTo>
                  <a:cubicBezTo>
                    <a:pt x="2" y="33"/>
                    <a:pt x="2" y="33"/>
                    <a:pt x="3" y="33"/>
                  </a:cubicBezTo>
                  <a:cubicBezTo>
                    <a:pt x="3" y="33"/>
                    <a:pt x="4" y="33"/>
                    <a:pt x="4" y="33"/>
                  </a:cubicBezTo>
                  <a:cubicBezTo>
                    <a:pt x="4" y="33"/>
                    <a:pt x="5" y="33"/>
                    <a:pt x="5" y="33"/>
                  </a:cubicBezTo>
                  <a:cubicBezTo>
                    <a:pt x="5" y="33"/>
                    <a:pt x="5" y="33"/>
                    <a:pt x="5" y="33"/>
                  </a:cubicBezTo>
                  <a:cubicBezTo>
                    <a:pt x="5" y="33"/>
                    <a:pt x="6" y="32"/>
                    <a:pt x="6" y="32"/>
                  </a:cubicBezTo>
                  <a:cubicBezTo>
                    <a:pt x="8" y="20"/>
                    <a:pt x="8" y="20"/>
                    <a:pt x="8" y="20"/>
                  </a:cubicBezTo>
                  <a:cubicBezTo>
                    <a:pt x="50" y="28"/>
                    <a:pt x="50" y="28"/>
                    <a:pt x="50" y="28"/>
                  </a:cubicBezTo>
                  <a:cubicBezTo>
                    <a:pt x="50" y="28"/>
                    <a:pt x="50" y="28"/>
                    <a:pt x="50" y="28"/>
                  </a:cubicBezTo>
                  <a:cubicBezTo>
                    <a:pt x="51" y="28"/>
                    <a:pt x="51" y="28"/>
                    <a:pt x="51" y="28"/>
                  </a:cubicBezTo>
                  <a:cubicBezTo>
                    <a:pt x="51" y="27"/>
                    <a:pt x="51" y="27"/>
                    <a:pt x="51" y="27"/>
                  </a:cubicBezTo>
                  <a:cubicBezTo>
                    <a:pt x="51" y="26"/>
                    <a:pt x="52" y="26"/>
                    <a:pt x="52" y="25"/>
                  </a:cubicBezTo>
                  <a:cubicBezTo>
                    <a:pt x="52" y="25"/>
                    <a:pt x="52" y="24"/>
                    <a:pt x="52" y="24"/>
                  </a:cubicBezTo>
                  <a:cubicBezTo>
                    <a:pt x="52" y="23"/>
                    <a:pt x="52" y="23"/>
                    <a:pt x="52" y="23"/>
                  </a:cubicBezTo>
                  <a:cubicBezTo>
                    <a:pt x="52" y="23"/>
                    <a:pt x="52" y="23"/>
                    <a:pt x="52" y="22"/>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83" name="Freeform 38"/>
            <p:cNvSpPr/>
            <p:nvPr/>
          </p:nvSpPr>
          <p:spPr bwMode="auto">
            <a:xfrm>
              <a:off x="1752556" y="5153989"/>
              <a:ext cx="1368" cy="2735"/>
            </a:xfrm>
            <a:custGeom>
              <a:avLst/>
              <a:gdLst>
                <a:gd name="T0" fmla="*/ 0 w 2"/>
                <a:gd name="T1" fmla="*/ 4 h 4"/>
                <a:gd name="T2" fmla="*/ 0 w 2"/>
                <a:gd name="T3" fmla="*/ 2 h 4"/>
                <a:gd name="T4" fmla="*/ 2 w 2"/>
                <a:gd name="T5" fmla="*/ 2 h 4"/>
                <a:gd name="T6" fmla="*/ 2 w 2"/>
                <a:gd name="T7" fmla="*/ 2 h 4"/>
                <a:gd name="T8" fmla="*/ 2 w 2"/>
                <a:gd name="T9" fmla="*/ 0 h 4"/>
                <a:gd name="T10" fmla="*/ 0 w 2"/>
                <a:gd name="T11" fmla="*/ 4 h 4"/>
                <a:gd name="T12" fmla="*/ 0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lnTo>
                    <a:pt x="0" y="2"/>
                  </a:lnTo>
                  <a:lnTo>
                    <a:pt x="2" y="2"/>
                  </a:lnTo>
                  <a:lnTo>
                    <a:pt x="2" y="2"/>
                  </a:lnTo>
                  <a:lnTo>
                    <a:pt x="2" y="0"/>
                  </a:lnTo>
                  <a:lnTo>
                    <a:pt x="0" y="4"/>
                  </a:lnTo>
                  <a:lnTo>
                    <a:pt x="0" y="4"/>
                  </a:lnTo>
                  <a:lnTo>
                    <a:pt x="0" y="4"/>
                  </a:lnTo>
                  <a:close/>
                </a:path>
              </a:pathLst>
            </a:custGeom>
            <a:solidFill>
              <a:srgbClr val="00447D"/>
            </a:solidFill>
            <a:ln>
              <a:noFill/>
            </a:ln>
          </p:spPr>
          <p:txBody>
            <a:bodyPr anchor="t" anchorCtr="0" bIns="45720" compatLnSpc="1" lIns="91440" numCol="1" rIns="91440" tIns="45720" vert="horz" wrap="square"/>
            <a:p>
              <a:endParaRPr lang="en-US"/>
            </a:p>
          </p:txBody>
        </p:sp>
        <p:sp>
          <p:nvSpPr>
            <p:cNvPr id="1049584" name="Freeform 39"/>
            <p:cNvSpPr/>
            <p:nvPr/>
          </p:nvSpPr>
          <p:spPr bwMode="auto">
            <a:xfrm>
              <a:off x="1750505" y="5156724"/>
              <a:ext cx="2051" cy="0"/>
            </a:xfrm>
            <a:custGeom>
              <a:avLst/>
              <a:gdLst>
                <a:gd name="T0" fmla="*/ 0 w 3"/>
                <a:gd name="T1" fmla="*/ 3 w 3"/>
                <a:gd name="T2" fmla="*/ 3 w 3"/>
                <a:gd name="T3" fmla="*/ 0 w 3"/>
                <a:gd name="T4" fmla="*/ 0 w 3"/>
                <a:gd name="T5" fmla="*/ 0 w 3"/>
              </a:gdLst>
              <a:ahLst/>
              <a:cxnLst>
                <a:cxn ang="0">
                  <a:pos x="T0" y="0"/>
                </a:cxn>
                <a:cxn ang="0">
                  <a:pos x="T1" y="0"/>
                </a:cxn>
                <a:cxn ang="0">
                  <a:pos x="T2" y="0"/>
                </a:cxn>
                <a:cxn ang="0">
                  <a:pos x="T3" y="0"/>
                </a:cxn>
                <a:cxn ang="0">
                  <a:pos x="T4" y="0"/>
                </a:cxn>
                <a:cxn ang="0">
                  <a:pos x="T5" y="0"/>
                </a:cxn>
              </a:cxnLst>
              <a:rect l="0" t="0" r="r" b="b"/>
              <a:pathLst>
                <a:path w="3">
                  <a:moveTo>
                    <a:pt x="0" y="0"/>
                  </a:moveTo>
                  <a:lnTo>
                    <a:pt x="3" y="0"/>
                  </a:lnTo>
                  <a:lnTo>
                    <a:pt x="3" y="0"/>
                  </a:lnTo>
                  <a:lnTo>
                    <a:pt x="0" y="0"/>
                  </a:lnTo>
                  <a:lnTo>
                    <a:pt x="0" y="0"/>
                  </a:lnTo>
                  <a:lnTo>
                    <a:pt x="0" y="0"/>
                  </a:lnTo>
                  <a:close/>
                </a:path>
              </a:pathLst>
            </a:custGeom>
            <a:solidFill>
              <a:srgbClr val="00447D"/>
            </a:solidFill>
            <a:ln>
              <a:noFill/>
            </a:ln>
          </p:spPr>
          <p:txBody>
            <a:bodyPr anchor="t" anchorCtr="0" bIns="45720" compatLnSpc="1" lIns="91440" numCol="1" rIns="91440" tIns="45720" vert="horz" wrap="square"/>
            <a:p>
              <a:endParaRPr lang="en-US"/>
            </a:p>
          </p:txBody>
        </p:sp>
        <p:sp>
          <p:nvSpPr>
            <p:cNvPr id="1049585" name="Freeform 40"/>
            <p:cNvSpPr/>
            <p:nvPr/>
          </p:nvSpPr>
          <p:spPr bwMode="auto">
            <a:xfrm>
              <a:off x="1753923" y="5150570"/>
              <a:ext cx="0" cy="1368"/>
            </a:xfrm>
            <a:custGeom>
              <a:avLst/>
              <a:gdLst>
                <a:gd name="T0" fmla="*/ 2 h 2"/>
                <a:gd name="T1" fmla="*/ 0 h 2"/>
                <a:gd name="T2" fmla="*/ 2 h 2"/>
                <a:gd name="T3" fmla="*/ 2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2"/>
                  </a:lnTo>
                  <a:lnTo>
                    <a:pt x="0" y="2"/>
                  </a:lnTo>
                  <a:lnTo>
                    <a:pt x="0" y="2"/>
                  </a:lnTo>
                  <a:close/>
                </a:path>
              </a:pathLst>
            </a:custGeom>
            <a:solidFill>
              <a:srgbClr val="00447D"/>
            </a:solidFill>
            <a:ln>
              <a:noFill/>
            </a:ln>
          </p:spPr>
          <p:txBody>
            <a:bodyPr anchor="t" anchorCtr="0" bIns="45720" compatLnSpc="1" lIns="91440" numCol="1" rIns="91440" tIns="45720" vert="horz" wrap="square"/>
            <a:p>
              <a:endParaRPr lang="en-US"/>
            </a:p>
          </p:txBody>
        </p:sp>
        <p:sp>
          <p:nvSpPr>
            <p:cNvPr id="1049586" name="Freeform 41"/>
            <p:cNvSpPr/>
            <p:nvPr/>
          </p:nvSpPr>
          <p:spPr bwMode="auto">
            <a:xfrm>
              <a:off x="1737513" y="5151938"/>
              <a:ext cx="2051" cy="2051"/>
            </a:xfrm>
            <a:custGeom>
              <a:avLst/>
              <a:gdLst>
                <a:gd name="T0" fmla="*/ 0 w 3"/>
                <a:gd name="T1" fmla="*/ 0 h 3"/>
                <a:gd name="T2" fmla="*/ 0 w 3"/>
                <a:gd name="T3" fmla="*/ 3 h 3"/>
                <a:gd name="T4" fmla="*/ 3 w 3"/>
                <a:gd name="T5" fmla="*/ 3 h 3"/>
                <a:gd name="T6" fmla="*/ 0 w 3"/>
                <a:gd name="T7" fmla="*/ 0 h 3"/>
                <a:gd name="T8" fmla="*/ 0 w 3"/>
                <a:gd name="T9" fmla="*/ 0 h 3"/>
                <a:gd name="T10" fmla="*/ 0 w 3"/>
                <a:gd name="T11" fmla="*/ 0 h 3"/>
                <a:gd name="T12" fmla="*/ 0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0"/>
                  </a:moveTo>
                  <a:lnTo>
                    <a:pt x="0" y="3"/>
                  </a:lnTo>
                  <a:lnTo>
                    <a:pt x="3" y="3"/>
                  </a:lnTo>
                  <a:lnTo>
                    <a:pt x="0" y="0"/>
                  </a:lnTo>
                  <a:lnTo>
                    <a:pt x="0" y="0"/>
                  </a:lnTo>
                  <a:lnTo>
                    <a:pt x="0" y="0"/>
                  </a:lnTo>
                  <a:lnTo>
                    <a:pt x="0" y="0"/>
                  </a:lnTo>
                  <a:close/>
                </a:path>
              </a:pathLst>
            </a:custGeom>
            <a:solidFill>
              <a:srgbClr val="00447D"/>
            </a:solidFill>
            <a:ln>
              <a:noFill/>
            </a:ln>
          </p:spPr>
          <p:txBody>
            <a:bodyPr anchor="t" anchorCtr="0" bIns="45720" compatLnSpc="1" lIns="91440" numCol="1" rIns="91440" tIns="45720" vert="horz" wrap="square"/>
            <a:p>
              <a:endParaRPr lang="en-US"/>
            </a:p>
          </p:txBody>
        </p:sp>
        <p:sp>
          <p:nvSpPr>
            <p:cNvPr id="1049587" name="Freeform 42"/>
            <p:cNvSpPr/>
            <p:nvPr/>
          </p:nvSpPr>
          <p:spPr bwMode="auto">
            <a:xfrm>
              <a:off x="1684180" y="5134160"/>
              <a:ext cx="16410" cy="11624"/>
            </a:xfrm>
            <a:custGeom>
              <a:avLst/>
              <a:gdLst>
                <a:gd name="T0" fmla="*/ 1 w 10"/>
                <a:gd name="T1" fmla="*/ 3 h 7"/>
                <a:gd name="T2" fmla="*/ 1 w 10"/>
                <a:gd name="T3" fmla="*/ 4 h 7"/>
                <a:gd name="T4" fmla="*/ 2 w 10"/>
                <a:gd name="T5" fmla="*/ 4 h 7"/>
                <a:gd name="T6" fmla="*/ 2 w 10"/>
                <a:gd name="T7" fmla="*/ 5 h 7"/>
                <a:gd name="T8" fmla="*/ 2 w 10"/>
                <a:gd name="T9" fmla="*/ 6 h 7"/>
                <a:gd name="T10" fmla="*/ 3 w 10"/>
                <a:gd name="T11" fmla="*/ 6 h 7"/>
                <a:gd name="T12" fmla="*/ 3 w 10"/>
                <a:gd name="T13" fmla="*/ 6 h 7"/>
                <a:gd name="T14" fmla="*/ 4 w 10"/>
                <a:gd name="T15" fmla="*/ 6 h 7"/>
                <a:gd name="T16" fmla="*/ 4 w 10"/>
                <a:gd name="T17" fmla="*/ 6 h 7"/>
                <a:gd name="T18" fmla="*/ 5 w 10"/>
                <a:gd name="T19" fmla="*/ 6 h 7"/>
                <a:gd name="T20" fmla="*/ 6 w 10"/>
                <a:gd name="T21" fmla="*/ 7 h 7"/>
                <a:gd name="T22" fmla="*/ 6 w 10"/>
                <a:gd name="T23" fmla="*/ 7 h 7"/>
                <a:gd name="T24" fmla="*/ 6 w 10"/>
                <a:gd name="T25" fmla="*/ 7 h 7"/>
                <a:gd name="T26" fmla="*/ 7 w 10"/>
                <a:gd name="T27" fmla="*/ 7 h 7"/>
                <a:gd name="T28" fmla="*/ 7 w 10"/>
                <a:gd name="T29" fmla="*/ 7 h 7"/>
                <a:gd name="T30" fmla="*/ 7 w 10"/>
                <a:gd name="T31" fmla="*/ 7 h 7"/>
                <a:gd name="T32" fmla="*/ 8 w 10"/>
                <a:gd name="T33" fmla="*/ 7 h 7"/>
                <a:gd name="T34" fmla="*/ 8 w 10"/>
                <a:gd name="T35" fmla="*/ 6 h 7"/>
                <a:gd name="T36" fmla="*/ 9 w 10"/>
                <a:gd name="T37" fmla="*/ 6 h 7"/>
                <a:gd name="T38" fmla="*/ 9 w 10"/>
                <a:gd name="T39" fmla="*/ 6 h 7"/>
                <a:gd name="T40" fmla="*/ 9 w 10"/>
                <a:gd name="T41" fmla="*/ 6 h 7"/>
                <a:gd name="T42" fmla="*/ 10 w 10"/>
                <a:gd name="T43" fmla="*/ 5 h 7"/>
                <a:gd name="T44" fmla="*/ 10 w 10"/>
                <a:gd name="T45" fmla="*/ 5 h 7"/>
                <a:gd name="T46" fmla="*/ 10 w 10"/>
                <a:gd name="T47" fmla="*/ 5 h 7"/>
                <a:gd name="T48" fmla="*/ 9 w 10"/>
                <a:gd name="T49" fmla="*/ 3 h 7"/>
                <a:gd name="T50" fmla="*/ 9 w 10"/>
                <a:gd name="T51" fmla="*/ 3 h 7"/>
                <a:gd name="T52" fmla="*/ 9 w 10"/>
                <a:gd name="T53" fmla="*/ 2 h 7"/>
                <a:gd name="T54" fmla="*/ 9 w 10"/>
                <a:gd name="T55" fmla="*/ 2 h 7"/>
                <a:gd name="T56" fmla="*/ 9 w 10"/>
                <a:gd name="T57" fmla="*/ 2 h 7"/>
                <a:gd name="T58" fmla="*/ 8 w 10"/>
                <a:gd name="T59" fmla="*/ 2 h 7"/>
                <a:gd name="T60" fmla="*/ 8 w 10"/>
                <a:gd name="T61" fmla="*/ 1 h 7"/>
                <a:gd name="T62" fmla="*/ 8 w 10"/>
                <a:gd name="T63" fmla="*/ 1 h 7"/>
                <a:gd name="T64" fmla="*/ 8 w 10"/>
                <a:gd name="T65" fmla="*/ 1 h 7"/>
                <a:gd name="T66" fmla="*/ 7 w 10"/>
                <a:gd name="T67" fmla="*/ 0 h 7"/>
                <a:gd name="T68" fmla="*/ 6 w 10"/>
                <a:gd name="T69" fmla="*/ 0 h 7"/>
                <a:gd name="T70" fmla="*/ 5 w 10"/>
                <a:gd name="T71" fmla="*/ 0 h 7"/>
                <a:gd name="T72" fmla="*/ 5 w 10"/>
                <a:gd name="T73" fmla="*/ 0 h 7"/>
                <a:gd name="T74" fmla="*/ 5 w 10"/>
                <a:gd name="T75" fmla="*/ 0 h 7"/>
                <a:gd name="T76" fmla="*/ 4 w 10"/>
                <a:gd name="T77" fmla="*/ 0 h 7"/>
                <a:gd name="T78" fmla="*/ 4 w 10"/>
                <a:gd name="T79" fmla="*/ 0 h 7"/>
                <a:gd name="T80" fmla="*/ 3 w 10"/>
                <a:gd name="T81" fmla="*/ 0 h 7"/>
                <a:gd name="T82" fmla="*/ 2 w 10"/>
                <a:gd name="T83" fmla="*/ 0 h 7"/>
                <a:gd name="T84" fmla="*/ 2 w 10"/>
                <a:gd name="T85" fmla="*/ 0 h 7"/>
                <a:gd name="T86" fmla="*/ 1 w 10"/>
                <a:gd name="T87" fmla="*/ 0 h 7"/>
                <a:gd name="T88" fmla="*/ 1 w 10"/>
                <a:gd name="T89" fmla="*/ 0 h 7"/>
                <a:gd name="T90" fmla="*/ 1 w 10"/>
                <a:gd name="T91" fmla="*/ 0 h 7"/>
                <a:gd name="T92" fmla="*/ 1 w 10"/>
                <a:gd name="T93" fmla="*/ 0 h 7"/>
                <a:gd name="T94" fmla="*/ 1 w 10"/>
                <a:gd name="T95" fmla="*/ 0 h 7"/>
                <a:gd name="T96" fmla="*/ 1 w 10"/>
                <a:gd name="T97" fmla="*/ 1 h 7"/>
                <a:gd name="T98" fmla="*/ 0 w 10"/>
                <a:gd name="T99" fmla="*/ 1 h 7"/>
                <a:gd name="T100" fmla="*/ 0 w 10"/>
                <a:gd name="T101" fmla="*/ 1 h 7"/>
                <a:gd name="T102" fmla="*/ 0 w 10"/>
                <a:gd name="T103" fmla="*/ 2 h 7"/>
                <a:gd name="T104" fmla="*/ 0 w 10"/>
                <a:gd name="T105" fmla="*/ 3 h 7"/>
                <a:gd name="T106" fmla="*/ 0 w 10"/>
                <a:gd name="T10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 h="7">
                  <a:moveTo>
                    <a:pt x="0" y="3"/>
                  </a:moveTo>
                  <a:cubicBezTo>
                    <a:pt x="1" y="3"/>
                    <a:pt x="1" y="3"/>
                    <a:pt x="1" y="3"/>
                  </a:cubicBezTo>
                  <a:cubicBezTo>
                    <a:pt x="1" y="3"/>
                    <a:pt x="1" y="3"/>
                    <a:pt x="1" y="3"/>
                  </a:cubicBezTo>
                  <a:cubicBezTo>
                    <a:pt x="1" y="3"/>
                    <a:pt x="1" y="3"/>
                    <a:pt x="1" y="3"/>
                  </a:cubicBezTo>
                  <a:cubicBezTo>
                    <a:pt x="1" y="4"/>
                    <a:pt x="1" y="4"/>
                    <a:pt x="1" y="4"/>
                  </a:cubicBezTo>
                  <a:cubicBezTo>
                    <a:pt x="1" y="4"/>
                    <a:pt x="1" y="4"/>
                    <a:pt x="1" y="4"/>
                  </a:cubicBezTo>
                  <a:cubicBezTo>
                    <a:pt x="1" y="4"/>
                    <a:pt x="1" y="4"/>
                    <a:pt x="1" y="4"/>
                  </a:cubicBezTo>
                  <a:cubicBezTo>
                    <a:pt x="1" y="4"/>
                    <a:pt x="1" y="4"/>
                    <a:pt x="1" y="4"/>
                  </a:cubicBezTo>
                  <a:cubicBezTo>
                    <a:pt x="2" y="4"/>
                    <a:pt x="2" y="4"/>
                    <a:pt x="2" y="4"/>
                  </a:cubicBezTo>
                  <a:cubicBezTo>
                    <a:pt x="2" y="5"/>
                    <a:pt x="2" y="5"/>
                    <a:pt x="2" y="5"/>
                  </a:cubicBezTo>
                  <a:cubicBezTo>
                    <a:pt x="2" y="5"/>
                    <a:pt x="2" y="5"/>
                    <a:pt x="2" y="5"/>
                  </a:cubicBezTo>
                  <a:cubicBezTo>
                    <a:pt x="2" y="5"/>
                    <a:pt x="2" y="5"/>
                    <a:pt x="2" y="5"/>
                  </a:cubicBezTo>
                  <a:cubicBezTo>
                    <a:pt x="2" y="5"/>
                    <a:pt x="2" y="5"/>
                    <a:pt x="2" y="5"/>
                  </a:cubicBezTo>
                  <a:cubicBezTo>
                    <a:pt x="2" y="6"/>
                    <a:pt x="2" y="6"/>
                    <a:pt x="2" y="6"/>
                  </a:cubicBezTo>
                  <a:cubicBezTo>
                    <a:pt x="2" y="6"/>
                    <a:pt x="2" y="6"/>
                    <a:pt x="2" y="6"/>
                  </a:cubicBezTo>
                  <a:cubicBezTo>
                    <a:pt x="2" y="6"/>
                    <a:pt x="2" y="6"/>
                    <a:pt x="2"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5" y="6"/>
                    <a:pt x="5" y="6"/>
                    <a:pt x="5" y="6"/>
                  </a:cubicBezTo>
                  <a:cubicBezTo>
                    <a:pt x="5" y="6"/>
                    <a:pt x="5" y="6"/>
                    <a:pt x="5" y="6"/>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8" y="7"/>
                    <a:pt x="8" y="7"/>
                    <a:pt x="8" y="7"/>
                  </a:cubicBezTo>
                  <a:cubicBezTo>
                    <a:pt x="8" y="7"/>
                    <a:pt x="8" y="7"/>
                    <a:pt x="8" y="7"/>
                  </a:cubicBezTo>
                  <a:cubicBezTo>
                    <a:pt x="8" y="7"/>
                    <a:pt x="8" y="7"/>
                    <a:pt x="8" y="7"/>
                  </a:cubicBezTo>
                  <a:cubicBezTo>
                    <a:pt x="8" y="7"/>
                    <a:pt x="8" y="7"/>
                    <a:pt x="8" y="7"/>
                  </a:cubicBezTo>
                  <a:cubicBezTo>
                    <a:pt x="8" y="6"/>
                    <a:pt x="8" y="6"/>
                    <a:pt x="8" y="6"/>
                  </a:cubicBezTo>
                  <a:cubicBezTo>
                    <a:pt x="8" y="6"/>
                    <a:pt x="8" y="6"/>
                    <a:pt x="8"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5"/>
                    <a:pt x="9" y="5"/>
                    <a:pt x="9" y="5"/>
                  </a:cubicBezTo>
                  <a:cubicBezTo>
                    <a:pt x="9" y="5"/>
                    <a:pt x="9" y="5"/>
                    <a:pt x="9"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2"/>
                    <a:pt x="8" y="2"/>
                    <a:pt x="8" y="2"/>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2"/>
                    <a:pt x="0" y="2"/>
                    <a:pt x="0" y="2"/>
                  </a:cubicBezTo>
                  <a:cubicBezTo>
                    <a:pt x="0" y="2"/>
                    <a:pt x="0" y="2"/>
                    <a:pt x="0" y="2"/>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88" name="Freeform 43"/>
            <p:cNvSpPr/>
            <p:nvPr/>
          </p:nvSpPr>
          <p:spPr bwMode="auto">
            <a:xfrm>
              <a:off x="1693752" y="5153989"/>
              <a:ext cx="25983" cy="61538"/>
            </a:xfrm>
            <a:custGeom>
              <a:avLst/>
              <a:gdLst>
                <a:gd name="T0" fmla="*/ 3 w 16"/>
                <a:gd name="T1" fmla="*/ 0 h 38"/>
                <a:gd name="T2" fmla="*/ 1 w 16"/>
                <a:gd name="T3" fmla="*/ 1 h 38"/>
                <a:gd name="T4" fmla="*/ 1 w 16"/>
                <a:gd name="T5" fmla="*/ 1 h 38"/>
                <a:gd name="T6" fmla="*/ 1 w 16"/>
                <a:gd name="T7" fmla="*/ 2 h 38"/>
                <a:gd name="T8" fmla="*/ 1 w 16"/>
                <a:gd name="T9" fmla="*/ 2 h 38"/>
                <a:gd name="T10" fmla="*/ 0 w 16"/>
                <a:gd name="T11" fmla="*/ 3 h 38"/>
                <a:gd name="T12" fmla="*/ 0 w 16"/>
                <a:gd name="T13" fmla="*/ 4 h 38"/>
                <a:gd name="T14" fmla="*/ 0 w 16"/>
                <a:gd name="T15" fmla="*/ 5 h 38"/>
                <a:gd name="T16" fmla="*/ 0 w 16"/>
                <a:gd name="T17" fmla="*/ 6 h 38"/>
                <a:gd name="T18" fmla="*/ 0 w 16"/>
                <a:gd name="T19" fmla="*/ 7 h 38"/>
                <a:gd name="T20" fmla="*/ 0 w 16"/>
                <a:gd name="T21" fmla="*/ 9 h 38"/>
                <a:gd name="T22" fmla="*/ 0 w 16"/>
                <a:gd name="T23" fmla="*/ 12 h 38"/>
                <a:gd name="T24" fmla="*/ 0 w 16"/>
                <a:gd name="T25" fmla="*/ 12 h 38"/>
                <a:gd name="T26" fmla="*/ 0 w 16"/>
                <a:gd name="T27" fmla="*/ 14 h 38"/>
                <a:gd name="T28" fmla="*/ 3 w 16"/>
                <a:gd name="T29" fmla="*/ 23 h 38"/>
                <a:gd name="T30" fmla="*/ 4 w 16"/>
                <a:gd name="T31" fmla="*/ 25 h 38"/>
                <a:gd name="T32" fmla="*/ 6 w 16"/>
                <a:gd name="T33" fmla="*/ 31 h 38"/>
                <a:gd name="T34" fmla="*/ 8 w 16"/>
                <a:gd name="T35" fmla="*/ 34 h 38"/>
                <a:gd name="T36" fmla="*/ 9 w 16"/>
                <a:gd name="T37" fmla="*/ 36 h 38"/>
                <a:gd name="T38" fmla="*/ 10 w 16"/>
                <a:gd name="T39" fmla="*/ 37 h 38"/>
                <a:gd name="T40" fmla="*/ 10 w 16"/>
                <a:gd name="T41" fmla="*/ 37 h 38"/>
                <a:gd name="T42" fmla="*/ 11 w 16"/>
                <a:gd name="T43" fmla="*/ 38 h 38"/>
                <a:gd name="T44" fmla="*/ 11 w 16"/>
                <a:gd name="T45" fmla="*/ 38 h 38"/>
                <a:gd name="T46" fmla="*/ 11 w 16"/>
                <a:gd name="T47" fmla="*/ 38 h 38"/>
                <a:gd name="T48" fmla="*/ 12 w 16"/>
                <a:gd name="T49" fmla="*/ 38 h 38"/>
                <a:gd name="T50" fmla="*/ 12 w 16"/>
                <a:gd name="T51" fmla="*/ 38 h 38"/>
                <a:gd name="T52" fmla="*/ 13 w 16"/>
                <a:gd name="T53" fmla="*/ 38 h 38"/>
                <a:gd name="T54" fmla="*/ 14 w 16"/>
                <a:gd name="T55" fmla="*/ 38 h 38"/>
                <a:gd name="T56" fmla="*/ 16 w 16"/>
                <a:gd name="T57" fmla="*/ 36 h 38"/>
                <a:gd name="T58" fmla="*/ 16 w 16"/>
                <a:gd name="T59" fmla="*/ 35 h 38"/>
                <a:gd name="T60" fmla="*/ 16 w 16"/>
                <a:gd name="T61" fmla="*/ 29 h 38"/>
                <a:gd name="T62" fmla="*/ 16 w 16"/>
                <a:gd name="T63" fmla="*/ 28 h 38"/>
                <a:gd name="T64" fmla="*/ 15 w 16"/>
                <a:gd name="T65" fmla="*/ 27 h 38"/>
                <a:gd name="T66" fmla="*/ 14 w 16"/>
                <a:gd name="T67" fmla="*/ 26 h 38"/>
                <a:gd name="T68" fmla="*/ 14 w 16"/>
                <a:gd name="T69" fmla="*/ 26 h 38"/>
                <a:gd name="T70" fmla="*/ 13 w 16"/>
                <a:gd name="T71" fmla="*/ 27 h 38"/>
                <a:gd name="T72" fmla="*/ 11 w 16"/>
                <a:gd name="T73" fmla="*/ 26 h 38"/>
                <a:gd name="T74" fmla="*/ 10 w 16"/>
                <a:gd name="T75" fmla="*/ 26 h 38"/>
                <a:gd name="T76" fmla="*/ 10 w 16"/>
                <a:gd name="T77" fmla="*/ 25 h 38"/>
                <a:gd name="T78" fmla="*/ 9 w 16"/>
                <a:gd name="T79" fmla="*/ 23 h 38"/>
                <a:gd name="T80" fmla="*/ 8 w 16"/>
                <a:gd name="T81" fmla="*/ 19 h 38"/>
                <a:gd name="T82" fmla="*/ 7 w 16"/>
                <a:gd name="T83" fmla="*/ 16 h 38"/>
                <a:gd name="T84" fmla="*/ 5 w 16"/>
                <a:gd name="T85" fmla="*/ 7 h 38"/>
                <a:gd name="T86" fmla="*/ 6 w 16"/>
                <a:gd name="T87" fmla="*/ 6 h 38"/>
                <a:gd name="T88" fmla="*/ 6 w 16"/>
                <a:gd name="T89" fmla="*/ 5 h 38"/>
                <a:gd name="T90" fmla="*/ 6 w 16"/>
                <a:gd name="T91" fmla="*/ 4 h 38"/>
                <a:gd name="T92" fmla="*/ 6 w 16"/>
                <a:gd name="T93" fmla="*/ 4 h 38"/>
                <a:gd name="T94" fmla="*/ 5 w 16"/>
                <a:gd name="T95" fmla="*/ 2 h 38"/>
                <a:gd name="T96" fmla="*/ 4 w 16"/>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38">
                  <a:moveTo>
                    <a:pt x="4" y="0"/>
                  </a:moveTo>
                  <a:cubicBezTo>
                    <a:pt x="4" y="0"/>
                    <a:pt x="4" y="0"/>
                    <a:pt x="4" y="0"/>
                  </a:cubicBezTo>
                  <a:cubicBezTo>
                    <a:pt x="3" y="0"/>
                    <a:pt x="3" y="0"/>
                    <a:pt x="3" y="0"/>
                  </a:cubicBezTo>
                  <a:cubicBezTo>
                    <a:pt x="3" y="0"/>
                    <a:pt x="3" y="0"/>
                    <a:pt x="3" y="0"/>
                  </a:cubicBezTo>
                  <a:cubicBezTo>
                    <a:pt x="3" y="0"/>
                    <a:pt x="3" y="0"/>
                    <a:pt x="3"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0" y="2"/>
                    <a:pt x="0" y="2"/>
                    <a:pt x="0" y="2"/>
                  </a:cubicBezTo>
                  <a:cubicBezTo>
                    <a:pt x="0" y="2"/>
                    <a:pt x="0" y="2"/>
                    <a:pt x="0" y="2"/>
                  </a:cubicBezTo>
                  <a:cubicBezTo>
                    <a:pt x="0" y="2"/>
                    <a:pt x="0" y="3"/>
                    <a:pt x="0" y="3"/>
                  </a:cubicBezTo>
                  <a:cubicBezTo>
                    <a:pt x="0" y="3"/>
                    <a:pt x="0" y="3"/>
                    <a:pt x="0" y="3"/>
                  </a:cubicBezTo>
                  <a:cubicBezTo>
                    <a:pt x="0" y="4"/>
                    <a:pt x="0" y="4"/>
                    <a:pt x="0" y="4"/>
                  </a:cubicBezTo>
                  <a:cubicBezTo>
                    <a:pt x="0" y="4"/>
                    <a:pt x="0" y="4"/>
                    <a:pt x="0" y="4"/>
                  </a:cubicBezTo>
                  <a:cubicBezTo>
                    <a:pt x="0" y="4"/>
                    <a:pt x="0" y="4"/>
                    <a:pt x="0" y="4"/>
                  </a:cubicBezTo>
                  <a:cubicBezTo>
                    <a:pt x="0" y="4"/>
                    <a:pt x="0" y="4"/>
                    <a:pt x="0" y="4"/>
                  </a:cubicBezTo>
                  <a:cubicBezTo>
                    <a:pt x="0" y="4"/>
                    <a:pt x="0" y="4"/>
                    <a:pt x="0" y="5"/>
                  </a:cubicBezTo>
                  <a:cubicBezTo>
                    <a:pt x="0" y="5"/>
                    <a:pt x="0" y="5"/>
                    <a:pt x="0" y="5"/>
                  </a:cubicBezTo>
                  <a:cubicBezTo>
                    <a:pt x="0" y="6"/>
                    <a:pt x="0" y="6"/>
                    <a:pt x="0" y="6"/>
                  </a:cubicBezTo>
                  <a:cubicBezTo>
                    <a:pt x="0" y="6"/>
                    <a:pt x="0" y="6"/>
                    <a:pt x="0" y="6"/>
                  </a:cubicBezTo>
                  <a:cubicBezTo>
                    <a:pt x="0" y="6"/>
                    <a:pt x="0" y="6"/>
                    <a:pt x="0" y="6"/>
                  </a:cubicBezTo>
                  <a:cubicBezTo>
                    <a:pt x="0" y="7"/>
                    <a:pt x="0" y="7"/>
                    <a:pt x="0" y="7"/>
                  </a:cubicBezTo>
                  <a:cubicBezTo>
                    <a:pt x="0" y="7"/>
                    <a:pt x="0" y="7"/>
                    <a:pt x="0" y="7"/>
                  </a:cubicBezTo>
                  <a:cubicBezTo>
                    <a:pt x="0" y="7"/>
                    <a:pt x="0" y="7"/>
                    <a:pt x="0" y="7"/>
                  </a:cubicBezTo>
                  <a:cubicBezTo>
                    <a:pt x="0" y="7"/>
                    <a:pt x="0" y="7"/>
                    <a:pt x="0" y="7"/>
                  </a:cubicBezTo>
                  <a:cubicBezTo>
                    <a:pt x="0" y="8"/>
                    <a:pt x="0" y="8"/>
                    <a:pt x="0" y="9"/>
                  </a:cubicBezTo>
                  <a:cubicBezTo>
                    <a:pt x="0" y="9"/>
                    <a:pt x="0" y="9"/>
                    <a:pt x="0" y="9"/>
                  </a:cubicBezTo>
                  <a:cubicBezTo>
                    <a:pt x="0" y="10"/>
                    <a:pt x="0" y="10"/>
                    <a:pt x="0" y="10"/>
                  </a:cubicBezTo>
                  <a:cubicBezTo>
                    <a:pt x="0" y="12"/>
                    <a:pt x="0" y="12"/>
                    <a:pt x="0" y="12"/>
                  </a:cubicBezTo>
                  <a:cubicBezTo>
                    <a:pt x="0" y="12"/>
                    <a:pt x="0" y="12"/>
                    <a:pt x="0" y="12"/>
                  </a:cubicBezTo>
                  <a:cubicBezTo>
                    <a:pt x="0" y="12"/>
                    <a:pt x="0" y="12"/>
                    <a:pt x="0" y="12"/>
                  </a:cubicBezTo>
                  <a:cubicBezTo>
                    <a:pt x="0" y="12"/>
                    <a:pt x="0" y="12"/>
                    <a:pt x="0" y="12"/>
                  </a:cubicBezTo>
                  <a:cubicBezTo>
                    <a:pt x="0" y="12"/>
                    <a:pt x="0" y="13"/>
                    <a:pt x="0" y="13"/>
                  </a:cubicBezTo>
                  <a:cubicBezTo>
                    <a:pt x="0" y="13"/>
                    <a:pt x="0" y="14"/>
                    <a:pt x="0" y="14"/>
                  </a:cubicBezTo>
                  <a:cubicBezTo>
                    <a:pt x="0" y="14"/>
                    <a:pt x="0" y="14"/>
                    <a:pt x="0" y="14"/>
                  </a:cubicBezTo>
                  <a:cubicBezTo>
                    <a:pt x="0" y="14"/>
                    <a:pt x="0" y="14"/>
                    <a:pt x="0" y="14"/>
                  </a:cubicBezTo>
                  <a:cubicBezTo>
                    <a:pt x="0" y="15"/>
                    <a:pt x="0" y="15"/>
                    <a:pt x="0" y="15"/>
                  </a:cubicBezTo>
                  <a:cubicBezTo>
                    <a:pt x="1" y="18"/>
                    <a:pt x="2" y="20"/>
                    <a:pt x="3" y="23"/>
                  </a:cubicBezTo>
                  <a:cubicBezTo>
                    <a:pt x="3" y="23"/>
                    <a:pt x="3" y="23"/>
                    <a:pt x="3" y="23"/>
                  </a:cubicBezTo>
                  <a:cubicBezTo>
                    <a:pt x="4" y="25"/>
                    <a:pt x="4" y="25"/>
                    <a:pt x="4" y="25"/>
                  </a:cubicBezTo>
                  <a:cubicBezTo>
                    <a:pt x="4" y="25"/>
                    <a:pt x="4" y="25"/>
                    <a:pt x="4" y="25"/>
                  </a:cubicBezTo>
                  <a:cubicBezTo>
                    <a:pt x="5" y="29"/>
                    <a:pt x="5" y="29"/>
                    <a:pt x="5" y="29"/>
                  </a:cubicBezTo>
                  <a:cubicBezTo>
                    <a:pt x="5" y="29"/>
                    <a:pt x="5" y="29"/>
                    <a:pt x="5" y="29"/>
                  </a:cubicBezTo>
                  <a:cubicBezTo>
                    <a:pt x="6" y="31"/>
                    <a:pt x="6" y="31"/>
                    <a:pt x="6" y="31"/>
                  </a:cubicBezTo>
                  <a:cubicBezTo>
                    <a:pt x="6" y="31"/>
                    <a:pt x="6" y="31"/>
                    <a:pt x="6" y="31"/>
                  </a:cubicBezTo>
                  <a:cubicBezTo>
                    <a:pt x="7" y="32"/>
                    <a:pt x="7" y="33"/>
                    <a:pt x="7" y="34"/>
                  </a:cubicBezTo>
                  <a:cubicBezTo>
                    <a:pt x="8" y="34"/>
                    <a:pt x="8" y="34"/>
                    <a:pt x="8" y="34"/>
                  </a:cubicBezTo>
                  <a:cubicBezTo>
                    <a:pt x="8" y="34"/>
                    <a:pt x="8" y="34"/>
                    <a:pt x="8" y="34"/>
                  </a:cubicBezTo>
                  <a:cubicBezTo>
                    <a:pt x="9" y="36"/>
                    <a:pt x="9" y="36"/>
                    <a:pt x="9" y="36"/>
                  </a:cubicBezTo>
                  <a:cubicBezTo>
                    <a:pt x="9" y="36"/>
                    <a:pt x="9" y="36"/>
                    <a:pt x="9" y="36"/>
                  </a:cubicBezTo>
                  <a:cubicBezTo>
                    <a:pt x="9" y="36"/>
                    <a:pt x="9" y="36"/>
                    <a:pt x="9" y="36"/>
                  </a:cubicBezTo>
                  <a:cubicBezTo>
                    <a:pt x="9" y="37"/>
                    <a:pt x="9" y="37"/>
                    <a:pt x="9"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8"/>
                    <a:pt x="10" y="38"/>
                    <a:pt x="10"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2" y="38"/>
                    <a:pt x="12" y="38"/>
                    <a:pt x="12" y="38"/>
                  </a:cubicBezTo>
                  <a:cubicBezTo>
                    <a:pt x="12" y="38"/>
                    <a:pt x="12" y="38"/>
                    <a:pt x="12" y="38"/>
                  </a:cubicBezTo>
                  <a:cubicBezTo>
                    <a:pt x="12" y="38"/>
                    <a:pt x="12" y="38"/>
                    <a:pt x="12" y="38"/>
                  </a:cubicBezTo>
                  <a:cubicBezTo>
                    <a:pt x="12" y="38"/>
                    <a:pt x="12" y="38"/>
                    <a:pt x="12" y="38"/>
                  </a:cubicBezTo>
                  <a:cubicBezTo>
                    <a:pt x="12" y="38"/>
                    <a:pt x="12" y="38"/>
                    <a:pt x="12" y="38"/>
                  </a:cubicBezTo>
                  <a:cubicBezTo>
                    <a:pt x="12" y="38"/>
                    <a:pt x="12" y="38"/>
                    <a:pt x="12" y="38"/>
                  </a:cubicBezTo>
                  <a:cubicBezTo>
                    <a:pt x="13" y="38"/>
                    <a:pt x="13" y="38"/>
                    <a:pt x="13" y="38"/>
                  </a:cubicBezTo>
                  <a:cubicBezTo>
                    <a:pt x="13" y="38"/>
                    <a:pt x="13" y="38"/>
                    <a:pt x="13" y="38"/>
                  </a:cubicBezTo>
                  <a:cubicBezTo>
                    <a:pt x="13" y="38"/>
                    <a:pt x="13" y="38"/>
                    <a:pt x="13" y="38"/>
                  </a:cubicBezTo>
                  <a:cubicBezTo>
                    <a:pt x="14" y="38"/>
                    <a:pt x="14" y="38"/>
                    <a:pt x="14" y="38"/>
                  </a:cubicBezTo>
                  <a:cubicBezTo>
                    <a:pt x="14" y="38"/>
                    <a:pt x="14" y="38"/>
                    <a:pt x="14" y="38"/>
                  </a:cubicBezTo>
                  <a:cubicBezTo>
                    <a:pt x="14" y="38"/>
                    <a:pt x="14" y="38"/>
                    <a:pt x="14" y="38"/>
                  </a:cubicBezTo>
                  <a:cubicBezTo>
                    <a:pt x="15" y="37"/>
                    <a:pt x="15" y="37"/>
                    <a:pt x="15" y="37"/>
                  </a:cubicBezTo>
                  <a:cubicBezTo>
                    <a:pt x="15" y="37"/>
                    <a:pt x="15" y="37"/>
                    <a:pt x="15" y="37"/>
                  </a:cubicBezTo>
                  <a:cubicBezTo>
                    <a:pt x="15" y="36"/>
                    <a:pt x="15" y="36"/>
                    <a:pt x="16" y="36"/>
                  </a:cubicBezTo>
                  <a:cubicBezTo>
                    <a:pt x="16" y="36"/>
                    <a:pt x="16" y="35"/>
                    <a:pt x="16" y="35"/>
                  </a:cubicBezTo>
                  <a:cubicBezTo>
                    <a:pt x="16" y="35"/>
                    <a:pt x="16" y="35"/>
                    <a:pt x="16" y="35"/>
                  </a:cubicBezTo>
                  <a:cubicBezTo>
                    <a:pt x="16" y="35"/>
                    <a:pt x="16" y="35"/>
                    <a:pt x="16" y="35"/>
                  </a:cubicBezTo>
                  <a:cubicBezTo>
                    <a:pt x="16" y="32"/>
                    <a:pt x="16" y="32"/>
                    <a:pt x="16" y="32"/>
                  </a:cubicBezTo>
                  <a:cubicBezTo>
                    <a:pt x="16" y="29"/>
                    <a:pt x="16" y="29"/>
                    <a:pt x="16" y="29"/>
                  </a:cubicBezTo>
                  <a:cubicBezTo>
                    <a:pt x="16" y="29"/>
                    <a:pt x="16" y="29"/>
                    <a:pt x="16" y="29"/>
                  </a:cubicBezTo>
                  <a:cubicBezTo>
                    <a:pt x="16" y="28"/>
                    <a:pt x="16" y="28"/>
                    <a:pt x="16" y="28"/>
                  </a:cubicBezTo>
                  <a:cubicBezTo>
                    <a:pt x="16" y="28"/>
                    <a:pt x="16" y="28"/>
                    <a:pt x="16" y="28"/>
                  </a:cubicBezTo>
                  <a:cubicBezTo>
                    <a:pt x="16" y="28"/>
                    <a:pt x="16" y="28"/>
                    <a:pt x="16" y="28"/>
                  </a:cubicBezTo>
                  <a:cubicBezTo>
                    <a:pt x="15" y="27"/>
                    <a:pt x="15" y="27"/>
                    <a:pt x="15" y="27"/>
                  </a:cubicBezTo>
                  <a:cubicBezTo>
                    <a:pt x="15" y="27"/>
                    <a:pt x="15" y="27"/>
                    <a:pt x="15" y="27"/>
                  </a:cubicBezTo>
                  <a:cubicBezTo>
                    <a:pt x="15" y="27"/>
                    <a:pt x="15" y="27"/>
                    <a:pt x="15" y="27"/>
                  </a:cubicBezTo>
                  <a:cubicBezTo>
                    <a:pt x="15" y="26"/>
                    <a:pt x="15" y="26"/>
                    <a:pt x="15" y="26"/>
                  </a:cubicBezTo>
                  <a:cubicBezTo>
                    <a:pt x="15" y="26"/>
                    <a:pt x="15" y="26"/>
                    <a:pt x="15" y="26"/>
                  </a:cubicBezTo>
                  <a:cubicBezTo>
                    <a:pt x="14" y="26"/>
                    <a:pt x="14" y="26"/>
                    <a:pt x="14" y="26"/>
                  </a:cubicBezTo>
                  <a:cubicBezTo>
                    <a:pt x="14" y="26"/>
                    <a:pt x="14" y="26"/>
                    <a:pt x="14" y="26"/>
                  </a:cubicBezTo>
                  <a:cubicBezTo>
                    <a:pt x="14" y="26"/>
                    <a:pt x="14" y="26"/>
                    <a:pt x="14" y="26"/>
                  </a:cubicBezTo>
                  <a:cubicBezTo>
                    <a:pt x="14" y="26"/>
                    <a:pt x="14" y="26"/>
                    <a:pt x="14" y="26"/>
                  </a:cubicBezTo>
                  <a:cubicBezTo>
                    <a:pt x="14" y="26"/>
                    <a:pt x="14" y="26"/>
                    <a:pt x="14" y="26"/>
                  </a:cubicBezTo>
                  <a:cubicBezTo>
                    <a:pt x="13" y="26"/>
                    <a:pt x="13" y="26"/>
                    <a:pt x="13" y="26"/>
                  </a:cubicBezTo>
                  <a:cubicBezTo>
                    <a:pt x="13" y="27"/>
                    <a:pt x="13" y="27"/>
                    <a:pt x="13" y="27"/>
                  </a:cubicBezTo>
                  <a:cubicBezTo>
                    <a:pt x="12" y="27"/>
                    <a:pt x="12" y="27"/>
                    <a:pt x="12" y="27"/>
                  </a:cubicBezTo>
                  <a:cubicBezTo>
                    <a:pt x="12" y="27"/>
                    <a:pt x="12" y="27"/>
                    <a:pt x="12" y="27"/>
                  </a:cubicBezTo>
                  <a:cubicBezTo>
                    <a:pt x="11" y="26"/>
                    <a:pt x="11" y="26"/>
                    <a:pt x="11" y="26"/>
                  </a:cubicBezTo>
                  <a:cubicBezTo>
                    <a:pt x="11" y="26"/>
                    <a:pt x="11" y="26"/>
                    <a:pt x="11" y="26"/>
                  </a:cubicBezTo>
                  <a:cubicBezTo>
                    <a:pt x="11" y="26"/>
                    <a:pt x="11" y="26"/>
                    <a:pt x="11" y="26"/>
                  </a:cubicBezTo>
                  <a:cubicBezTo>
                    <a:pt x="10" y="26"/>
                    <a:pt x="10" y="26"/>
                    <a:pt x="10" y="26"/>
                  </a:cubicBezTo>
                  <a:cubicBezTo>
                    <a:pt x="10" y="25"/>
                    <a:pt x="10" y="25"/>
                    <a:pt x="10" y="25"/>
                  </a:cubicBezTo>
                  <a:cubicBezTo>
                    <a:pt x="10" y="25"/>
                    <a:pt x="10" y="25"/>
                    <a:pt x="10" y="25"/>
                  </a:cubicBezTo>
                  <a:cubicBezTo>
                    <a:pt x="10" y="25"/>
                    <a:pt x="10" y="25"/>
                    <a:pt x="10" y="25"/>
                  </a:cubicBezTo>
                  <a:cubicBezTo>
                    <a:pt x="9" y="24"/>
                    <a:pt x="9" y="24"/>
                    <a:pt x="9" y="24"/>
                  </a:cubicBezTo>
                  <a:cubicBezTo>
                    <a:pt x="9" y="24"/>
                    <a:pt x="9" y="24"/>
                    <a:pt x="9" y="24"/>
                  </a:cubicBezTo>
                  <a:cubicBezTo>
                    <a:pt x="9" y="23"/>
                    <a:pt x="9" y="23"/>
                    <a:pt x="9" y="23"/>
                  </a:cubicBezTo>
                  <a:cubicBezTo>
                    <a:pt x="8" y="22"/>
                    <a:pt x="8" y="22"/>
                    <a:pt x="8" y="22"/>
                  </a:cubicBezTo>
                  <a:cubicBezTo>
                    <a:pt x="8" y="21"/>
                    <a:pt x="8" y="21"/>
                    <a:pt x="8" y="21"/>
                  </a:cubicBezTo>
                  <a:cubicBezTo>
                    <a:pt x="8" y="19"/>
                    <a:pt x="8" y="19"/>
                    <a:pt x="8" y="19"/>
                  </a:cubicBezTo>
                  <a:cubicBezTo>
                    <a:pt x="7" y="16"/>
                    <a:pt x="7" y="16"/>
                    <a:pt x="7" y="16"/>
                  </a:cubicBezTo>
                  <a:cubicBezTo>
                    <a:pt x="7" y="16"/>
                    <a:pt x="7" y="16"/>
                    <a:pt x="7" y="16"/>
                  </a:cubicBezTo>
                  <a:cubicBezTo>
                    <a:pt x="7" y="16"/>
                    <a:pt x="7" y="16"/>
                    <a:pt x="7" y="16"/>
                  </a:cubicBezTo>
                  <a:cubicBezTo>
                    <a:pt x="7" y="14"/>
                    <a:pt x="6" y="12"/>
                    <a:pt x="6" y="10"/>
                  </a:cubicBezTo>
                  <a:cubicBezTo>
                    <a:pt x="6" y="9"/>
                    <a:pt x="6" y="9"/>
                    <a:pt x="6" y="8"/>
                  </a:cubicBezTo>
                  <a:cubicBezTo>
                    <a:pt x="5" y="7"/>
                    <a:pt x="5" y="7"/>
                    <a:pt x="5" y="7"/>
                  </a:cubicBezTo>
                  <a:cubicBezTo>
                    <a:pt x="5" y="6"/>
                    <a:pt x="5" y="6"/>
                    <a:pt x="5" y="6"/>
                  </a:cubicBezTo>
                  <a:cubicBezTo>
                    <a:pt x="6" y="6"/>
                    <a:pt x="6" y="6"/>
                    <a:pt x="6" y="6"/>
                  </a:cubicBezTo>
                  <a:cubicBezTo>
                    <a:pt x="6" y="6"/>
                    <a:pt x="6" y="6"/>
                    <a:pt x="6" y="6"/>
                  </a:cubicBezTo>
                  <a:cubicBezTo>
                    <a:pt x="6" y="6"/>
                    <a:pt x="6" y="6"/>
                    <a:pt x="6" y="6"/>
                  </a:cubicBezTo>
                  <a:cubicBezTo>
                    <a:pt x="6" y="5"/>
                    <a:pt x="6" y="5"/>
                    <a:pt x="6" y="5"/>
                  </a:cubicBezTo>
                  <a:cubicBezTo>
                    <a:pt x="6" y="5"/>
                    <a:pt x="6" y="5"/>
                    <a:pt x="6" y="5"/>
                  </a:cubicBezTo>
                  <a:cubicBezTo>
                    <a:pt x="6" y="5"/>
                    <a:pt x="6" y="5"/>
                    <a:pt x="6" y="5"/>
                  </a:cubicBezTo>
                  <a:cubicBezTo>
                    <a:pt x="6" y="5"/>
                    <a:pt x="6" y="5"/>
                    <a:pt x="6" y="5"/>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3"/>
                    <a:pt x="6" y="3"/>
                    <a:pt x="6" y="3"/>
                  </a:cubicBezTo>
                  <a:cubicBezTo>
                    <a:pt x="5" y="3"/>
                    <a:pt x="5" y="2"/>
                    <a:pt x="5" y="2"/>
                  </a:cubicBezTo>
                  <a:cubicBezTo>
                    <a:pt x="5" y="1"/>
                    <a:pt x="5" y="1"/>
                    <a:pt x="4" y="1"/>
                  </a:cubicBezTo>
                  <a:cubicBezTo>
                    <a:pt x="4" y="1"/>
                    <a:pt x="4" y="1"/>
                    <a:pt x="4" y="1"/>
                  </a:cubicBezTo>
                  <a:cubicBezTo>
                    <a:pt x="4" y="1"/>
                    <a:pt x="4" y="1"/>
                    <a:pt x="4" y="1"/>
                  </a:cubicBezTo>
                  <a:cubicBezTo>
                    <a:pt x="4" y="1"/>
                    <a:pt x="4" y="0"/>
                    <a:pt x="4" y="0"/>
                  </a:cubicBezTo>
                  <a:cubicBezTo>
                    <a:pt x="4" y="0"/>
                    <a:pt x="4" y="0"/>
                    <a:pt x="4" y="0"/>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89" name="Freeform 44"/>
            <p:cNvSpPr>
              <a:spLocks noEditPoints="1"/>
            </p:cNvSpPr>
            <p:nvPr/>
          </p:nvSpPr>
          <p:spPr bwMode="auto">
            <a:xfrm>
              <a:off x="1708795" y="5104758"/>
              <a:ext cx="74530" cy="102564"/>
            </a:xfrm>
            <a:custGeom>
              <a:avLst/>
              <a:gdLst>
                <a:gd name="T0" fmla="*/ 2 w 46"/>
                <a:gd name="T1" fmla="*/ 24 h 63"/>
                <a:gd name="T2" fmla="*/ 2 w 46"/>
                <a:gd name="T3" fmla="*/ 25 h 63"/>
                <a:gd name="T4" fmla="*/ 4 w 46"/>
                <a:gd name="T5" fmla="*/ 25 h 63"/>
                <a:gd name="T6" fmla="*/ 10 w 46"/>
                <a:gd name="T7" fmla="*/ 22 h 63"/>
                <a:gd name="T8" fmla="*/ 11 w 46"/>
                <a:gd name="T9" fmla="*/ 35 h 63"/>
                <a:gd name="T10" fmla="*/ 9 w 46"/>
                <a:gd name="T11" fmla="*/ 46 h 63"/>
                <a:gd name="T12" fmla="*/ 5 w 46"/>
                <a:gd name="T13" fmla="*/ 50 h 63"/>
                <a:gd name="T14" fmla="*/ 7 w 46"/>
                <a:gd name="T15" fmla="*/ 53 h 63"/>
                <a:gd name="T16" fmla="*/ 9 w 46"/>
                <a:gd name="T17" fmla="*/ 52 h 63"/>
                <a:gd name="T18" fmla="*/ 15 w 46"/>
                <a:gd name="T19" fmla="*/ 59 h 63"/>
                <a:gd name="T20" fmla="*/ 17 w 46"/>
                <a:gd name="T21" fmla="*/ 61 h 63"/>
                <a:gd name="T22" fmla="*/ 20 w 46"/>
                <a:gd name="T23" fmla="*/ 62 h 63"/>
                <a:gd name="T24" fmla="*/ 31 w 46"/>
                <a:gd name="T25" fmla="*/ 63 h 63"/>
                <a:gd name="T26" fmla="*/ 34 w 46"/>
                <a:gd name="T27" fmla="*/ 62 h 63"/>
                <a:gd name="T28" fmla="*/ 38 w 46"/>
                <a:gd name="T29" fmla="*/ 49 h 63"/>
                <a:gd name="T30" fmla="*/ 38 w 46"/>
                <a:gd name="T31" fmla="*/ 47 h 63"/>
                <a:gd name="T32" fmla="*/ 41 w 46"/>
                <a:gd name="T33" fmla="*/ 31 h 63"/>
                <a:gd name="T34" fmla="*/ 45 w 46"/>
                <a:gd name="T35" fmla="*/ 26 h 63"/>
                <a:gd name="T36" fmla="*/ 44 w 46"/>
                <a:gd name="T37" fmla="*/ 25 h 63"/>
                <a:gd name="T38" fmla="*/ 40 w 46"/>
                <a:gd name="T39" fmla="*/ 25 h 63"/>
                <a:gd name="T40" fmla="*/ 30 w 46"/>
                <a:gd name="T41" fmla="*/ 20 h 63"/>
                <a:gd name="T42" fmla="*/ 27 w 46"/>
                <a:gd name="T43" fmla="*/ 19 h 63"/>
                <a:gd name="T44" fmla="*/ 26 w 46"/>
                <a:gd name="T45" fmla="*/ 18 h 63"/>
                <a:gd name="T46" fmla="*/ 24 w 46"/>
                <a:gd name="T47" fmla="*/ 17 h 63"/>
                <a:gd name="T48" fmla="*/ 23 w 46"/>
                <a:gd name="T49" fmla="*/ 18 h 63"/>
                <a:gd name="T50" fmla="*/ 22 w 46"/>
                <a:gd name="T51" fmla="*/ 10 h 63"/>
                <a:gd name="T52" fmla="*/ 21 w 46"/>
                <a:gd name="T53" fmla="*/ 6 h 63"/>
                <a:gd name="T54" fmla="*/ 20 w 46"/>
                <a:gd name="T55" fmla="*/ 5 h 63"/>
                <a:gd name="T56" fmla="*/ 18 w 46"/>
                <a:gd name="T57" fmla="*/ 5 h 63"/>
                <a:gd name="T58" fmla="*/ 16 w 46"/>
                <a:gd name="T59" fmla="*/ 6 h 63"/>
                <a:gd name="T60" fmla="*/ 7 w 46"/>
                <a:gd name="T61" fmla="*/ 16 h 63"/>
                <a:gd name="T62" fmla="*/ 6 w 46"/>
                <a:gd name="T63" fmla="*/ 0 h 63"/>
                <a:gd name="T64" fmla="*/ 3 w 46"/>
                <a:gd name="T65" fmla="*/ 0 h 63"/>
                <a:gd name="T66" fmla="*/ 0 w 46"/>
                <a:gd name="T67" fmla="*/ 18 h 63"/>
                <a:gd name="T68" fmla="*/ 30 w 46"/>
                <a:gd name="T69" fmla="*/ 39 h 63"/>
                <a:gd name="T70" fmla="*/ 31 w 46"/>
                <a:gd name="T71" fmla="*/ 45 h 63"/>
                <a:gd name="T72" fmla="*/ 32 w 46"/>
                <a:gd name="T73" fmla="*/ 47 h 63"/>
                <a:gd name="T74" fmla="*/ 31 w 46"/>
                <a:gd name="T75" fmla="*/ 49 h 63"/>
                <a:gd name="T76" fmla="*/ 31 w 46"/>
                <a:gd name="T77" fmla="*/ 51 h 63"/>
                <a:gd name="T78" fmla="*/ 29 w 46"/>
                <a:gd name="T79" fmla="*/ 53 h 63"/>
                <a:gd name="T80" fmla="*/ 22 w 46"/>
                <a:gd name="T81" fmla="*/ 55 h 63"/>
                <a:gd name="T82" fmla="*/ 18 w 46"/>
                <a:gd name="T83" fmla="*/ 44 h 63"/>
                <a:gd name="T84" fmla="*/ 21 w 46"/>
                <a:gd name="T85" fmla="*/ 43 h 63"/>
                <a:gd name="T86" fmla="*/ 24 w 46"/>
                <a:gd name="T87" fmla="*/ 48 h 63"/>
                <a:gd name="T88" fmla="*/ 26 w 46"/>
                <a:gd name="T89" fmla="*/ 49 h 63"/>
                <a:gd name="T90" fmla="*/ 28 w 46"/>
                <a:gd name="T91" fmla="*/ 48 h 63"/>
                <a:gd name="T92" fmla="*/ 28 w 46"/>
                <a:gd name="T93" fmla="*/ 46 h 63"/>
                <a:gd name="T94" fmla="*/ 24 w 46"/>
                <a:gd name="T95" fmla="*/ 39 h 63"/>
                <a:gd name="T96" fmla="*/ 26 w 46"/>
                <a:gd name="T97" fmla="*/ 37 h 63"/>
                <a:gd name="T98" fmla="*/ 28 w 46"/>
                <a:gd name="T99" fmla="*/ 37 h 63"/>
                <a:gd name="T100" fmla="*/ 21 w 46"/>
                <a:gd name="T101" fmla="*/ 26 h 63"/>
                <a:gd name="T102" fmla="*/ 26 w 46"/>
                <a:gd name="T103" fmla="*/ 24 h 63"/>
                <a:gd name="T104" fmla="*/ 28 w 46"/>
                <a:gd name="T105" fmla="*/ 29 h 63"/>
                <a:gd name="T106" fmla="*/ 26 w 46"/>
                <a:gd name="T107" fmla="*/ 33 h 63"/>
                <a:gd name="T108" fmla="*/ 19 w 46"/>
                <a:gd name="T109" fmla="*/ 30 h 63"/>
                <a:gd name="T110" fmla="*/ 16 w 46"/>
                <a:gd name="T111" fmla="*/ 35 h 63"/>
                <a:gd name="T112" fmla="*/ 18 w 46"/>
                <a:gd name="T113" fmla="*/ 34 h 63"/>
                <a:gd name="T114" fmla="*/ 20 w 46"/>
                <a:gd name="T115" fmla="*/ 37 h 63"/>
                <a:gd name="T116" fmla="*/ 16 w 46"/>
                <a:gd name="T117" fmla="*/ 3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63">
                  <a:moveTo>
                    <a:pt x="0" y="21"/>
                  </a:move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3"/>
                    <a:pt x="1" y="23"/>
                    <a:pt x="1" y="23"/>
                  </a:cubicBezTo>
                  <a:cubicBezTo>
                    <a:pt x="1" y="23"/>
                    <a:pt x="1" y="23"/>
                    <a:pt x="1" y="23"/>
                  </a:cubicBezTo>
                  <a:cubicBezTo>
                    <a:pt x="1" y="23"/>
                    <a:pt x="1" y="23"/>
                    <a:pt x="1" y="23"/>
                  </a:cubicBezTo>
                  <a:cubicBezTo>
                    <a:pt x="1" y="24"/>
                    <a:pt x="1" y="24"/>
                    <a:pt x="1"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4" y="25"/>
                    <a:pt x="4" y="25"/>
                    <a:pt x="4" y="25"/>
                  </a:cubicBezTo>
                  <a:cubicBezTo>
                    <a:pt x="4" y="25"/>
                    <a:pt x="4" y="25"/>
                    <a:pt x="4" y="25"/>
                  </a:cubicBezTo>
                  <a:cubicBezTo>
                    <a:pt x="4" y="25"/>
                    <a:pt x="4" y="25"/>
                    <a:pt x="4" y="25"/>
                  </a:cubicBezTo>
                  <a:cubicBezTo>
                    <a:pt x="4" y="25"/>
                    <a:pt x="4" y="25"/>
                    <a:pt x="4" y="25"/>
                  </a:cubicBezTo>
                  <a:cubicBezTo>
                    <a:pt x="4" y="25"/>
                    <a:pt x="4" y="25"/>
                    <a:pt x="4" y="25"/>
                  </a:cubicBezTo>
                  <a:cubicBezTo>
                    <a:pt x="4" y="25"/>
                    <a:pt x="4" y="25"/>
                    <a:pt x="4" y="25"/>
                  </a:cubicBezTo>
                  <a:cubicBezTo>
                    <a:pt x="6" y="26"/>
                    <a:pt x="6" y="26"/>
                    <a:pt x="6" y="26"/>
                  </a:cubicBezTo>
                  <a:cubicBezTo>
                    <a:pt x="6" y="26"/>
                    <a:pt x="6" y="26"/>
                    <a:pt x="6" y="26"/>
                  </a:cubicBezTo>
                  <a:cubicBezTo>
                    <a:pt x="6" y="25"/>
                    <a:pt x="6" y="25"/>
                    <a:pt x="6" y="25"/>
                  </a:cubicBezTo>
                  <a:cubicBezTo>
                    <a:pt x="9" y="23"/>
                    <a:pt x="9" y="23"/>
                    <a:pt x="9" y="23"/>
                  </a:cubicBezTo>
                  <a:cubicBezTo>
                    <a:pt x="9" y="23"/>
                    <a:pt x="9" y="23"/>
                    <a:pt x="9" y="23"/>
                  </a:cubicBezTo>
                  <a:cubicBezTo>
                    <a:pt x="9" y="23"/>
                    <a:pt x="9" y="23"/>
                    <a:pt x="9" y="23"/>
                  </a:cubicBezTo>
                  <a:cubicBezTo>
                    <a:pt x="9" y="23"/>
                    <a:pt x="9" y="23"/>
                    <a:pt x="9" y="23"/>
                  </a:cubicBezTo>
                  <a:cubicBezTo>
                    <a:pt x="10" y="22"/>
                    <a:pt x="10" y="22"/>
                    <a:pt x="10" y="22"/>
                  </a:cubicBezTo>
                  <a:cubicBezTo>
                    <a:pt x="10" y="22"/>
                    <a:pt x="10" y="22"/>
                    <a:pt x="10" y="22"/>
                  </a:cubicBezTo>
                  <a:cubicBezTo>
                    <a:pt x="10" y="22"/>
                    <a:pt x="10" y="22"/>
                    <a:pt x="10" y="22"/>
                  </a:cubicBezTo>
                  <a:cubicBezTo>
                    <a:pt x="10" y="22"/>
                    <a:pt x="10" y="22"/>
                    <a:pt x="10" y="22"/>
                  </a:cubicBezTo>
                  <a:cubicBezTo>
                    <a:pt x="11" y="22"/>
                    <a:pt x="11" y="22"/>
                    <a:pt x="11" y="22"/>
                  </a:cubicBezTo>
                  <a:cubicBezTo>
                    <a:pt x="11" y="22"/>
                    <a:pt x="11" y="22"/>
                    <a:pt x="11" y="22"/>
                  </a:cubicBezTo>
                  <a:cubicBezTo>
                    <a:pt x="12" y="23"/>
                    <a:pt x="12" y="23"/>
                    <a:pt x="12" y="23"/>
                  </a:cubicBezTo>
                  <a:cubicBezTo>
                    <a:pt x="11" y="33"/>
                    <a:pt x="11" y="33"/>
                    <a:pt x="11" y="33"/>
                  </a:cubicBezTo>
                  <a:cubicBezTo>
                    <a:pt x="11" y="34"/>
                    <a:pt x="11" y="34"/>
                    <a:pt x="11" y="34"/>
                  </a:cubicBezTo>
                  <a:cubicBezTo>
                    <a:pt x="11" y="34"/>
                    <a:pt x="11" y="34"/>
                    <a:pt x="11" y="34"/>
                  </a:cubicBezTo>
                  <a:cubicBezTo>
                    <a:pt x="11" y="35"/>
                    <a:pt x="11" y="35"/>
                    <a:pt x="11" y="35"/>
                  </a:cubicBezTo>
                  <a:cubicBezTo>
                    <a:pt x="11" y="35"/>
                    <a:pt x="11" y="35"/>
                    <a:pt x="11" y="35"/>
                  </a:cubicBezTo>
                  <a:cubicBezTo>
                    <a:pt x="11" y="36"/>
                    <a:pt x="11" y="36"/>
                    <a:pt x="11" y="37"/>
                  </a:cubicBezTo>
                  <a:cubicBezTo>
                    <a:pt x="11" y="37"/>
                    <a:pt x="11" y="37"/>
                    <a:pt x="11" y="38"/>
                  </a:cubicBezTo>
                  <a:cubicBezTo>
                    <a:pt x="11" y="39"/>
                    <a:pt x="11" y="40"/>
                    <a:pt x="11" y="40"/>
                  </a:cubicBezTo>
                  <a:cubicBezTo>
                    <a:pt x="11" y="41"/>
                    <a:pt x="11" y="42"/>
                    <a:pt x="11" y="43"/>
                  </a:cubicBezTo>
                  <a:cubicBezTo>
                    <a:pt x="10" y="43"/>
                    <a:pt x="10" y="43"/>
                    <a:pt x="10" y="43"/>
                  </a:cubicBezTo>
                  <a:cubicBezTo>
                    <a:pt x="10" y="44"/>
                    <a:pt x="10" y="44"/>
                    <a:pt x="10" y="44"/>
                  </a:cubicBezTo>
                  <a:cubicBezTo>
                    <a:pt x="10" y="44"/>
                    <a:pt x="10" y="44"/>
                    <a:pt x="10" y="45"/>
                  </a:cubicBezTo>
                  <a:cubicBezTo>
                    <a:pt x="10" y="45"/>
                    <a:pt x="10" y="45"/>
                    <a:pt x="10" y="45"/>
                  </a:cubicBezTo>
                  <a:cubicBezTo>
                    <a:pt x="10" y="45"/>
                    <a:pt x="10" y="45"/>
                    <a:pt x="10" y="45"/>
                  </a:cubicBezTo>
                  <a:cubicBezTo>
                    <a:pt x="10" y="46"/>
                    <a:pt x="10" y="46"/>
                    <a:pt x="10" y="46"/>
                  </a:cubicBezTo>
                  <a:cubicBezTo>
                    <a:pt x="9" y="46"/>
                    <a:pt x="9" y="46"/>
                    <a:pt x="9" y="46"/>
                  </a:cubicBezTo>
                  <a:cubicBezTo>
                    <a:pt x="9" y="46"/>
                    <a:pt x="9" y="46"/>
                    <a:pt x="9" y="46"/>
                  </a:cubicBezTo>
                  <a:cubicBezTo>
                    <a:pt x="9" y="47"/>
                    <a:pt x="9" y="47"/>
                    <a:pt x="9" y="47"/>
                  </a:cubicBezTo>
                  <a:cubicBezTo>
                    <a:pt x="9" y="47"/>
                    <a:pt x="9" y="47"/>
                    <a:pt x="8" y="47"/>
                  </a:cubicBezTo>
                  <a:cubicBezTo>
                    <a:pt x="8" y="47"/>
                    <a:pt x="8" y="47"/>
                    <a:pt x="8" y="47"/>
                  </a:cubicBezTo>
                  <a:cubicBezTo>
                    <a:pt x="8" y="47"/>
                    <a:pt x="8" y="48"/>
                    <a:pt x="8" y="48"/>
                  </a:cubicBezTo>
                  <a:cubicBezTo>
                    <a:pt x="8" y="48"/>
                    <a:pt x="7" y="48"/>
                    <a:pt x="7" y="48"/>
                  </a:cubicBezTo>
                  <a:cubicBezTo>
                    <a:pt x="7" y="48"/>
                    <a:pt x="7" y="48"/>
                    <a:pt x="7" y="48"/>
                  </a:cubicBezTo>
                  <a:cubicBezTo>
                    <a:pt x="7" y="48"/>
                    <a:pt x="7" y="48"/>
                    <a:pt x="7" y="48"/>
                  </a:cubicBezTo>
                  <a:cubicBezTo>
                    <a:pt x="7" y="48"/>
                    <a:pt x="7" y="48"/>
                    <a:pt x="7" y="48"/>
                  </a:cubicBezTo>
                  <a:cubicBezTo>
                    <a:pt x="6" y="49"/>
                    <a:pt x="6" y="49"/>
                    <a:pt x="5" y="50"/>
                  </a:cubicBezTo>
                  <a:cubicBezTo>
                    <a:pt x="5" y="50"/>
                    <a:pt x="5" y="50"/>
                    <a:pt x="5" y="50"/>
                  </a:cubicBezTo>
                  <a:cubicBezTo>
                    <a:pt x="5" y="50"/>
                    <a:pt x="5" y="50"/>
                    <a:pt x="5" y="50"/>
                  </a:cubicBezTo>
                  <a:cubicBezTo>
                    <a:pt x="5" y="51"/>
                    <a:pt x="5" y="51"/>
                    <a:pt x="5" y="51"/>
                  </a:cubicBezTo>
                  <a:cubicBezTo>
                    <a:pt x="6" y="52"/>
                    <a:pt x="6" y="52"/>
                    <a:pt x="6" y="52"/>
                  </a:cubicBezTo>
                  <a:cubicBezTo>
                    <a:pt x="6" y="52"/>
                    <a:pt x="6" y="52"/>
                    <a:pt x="6" y="52"/>
                  </a:cubicBezTo>
                  <a:cubicBezTo>
                    <a:pt x="6" y="52"/>
                    <a:pt x="6" y="52"/>
                    <a:pt x="6" y="52"/>
                  </a:cubicBezTo>
                  <a:cubicBezTo>
                    <a:pt x="6" y="52"/>
                    <a:pt x="6" y="52"/>
                    <a:pt x="6" y="52"/>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8" y="53"/>
                    <a:pt x="8" y="53"/>
                    <a:pt x="8" y="53"/>
                  </a:cubicBezTo>
                  <a:cubicBezTo>
                    <a:pt x="8" y="53"/>
                    <a:pt x="8" y="53"/>
                    <a:pt x="8" y="53"/>
                  </a:cubicBezTo>
                  <a:cubicBezTo>
                    <a:pt x="8" y="53"/>
                    <a:pt x="8" y="53"/>
                    <a:pt x="8" y="53"/>
                  </a:cubicBezTo>
                  <a:cubicBezTo>
                    <a:pt x="8" y="53"/>
                    <a:pt x="8" y="53"/>
                    <a:pt x="8" y="53"/>
                  </a:cubicBezTo>
                  <a:cubicBezTo>
                    <a:pt x="8" y="53"/>
                    <a:pt x="8" y="53"/>
                    <a:pt x="8" y="53"/>
                  </a:cubicBezTo>
                  <a:cubicBezTo>
                    <a:pt x="8" y="53"/>
                    <a:pt x="8" y="53"/>
                    <a:pt x="8" y="53"/>
                  </a:cubicBezTo>
                  <a:cubicBezTo>
                    <a:pt x="9" y="52"/>
                    <a:pt x="9" y="52"/>
                    <a:pt x="9" y="52"/>
                  </a:cubicBezTo>
                  <a:cubicBezTo>
                    <a:pt x="9" y="52"/>
                    <a:pt x="9" y="52"/>
                    <a:pt x="9" y="52"/>
                  </a:cubicBezTo>
                  <a:cubicBezTo>
                    <a:pt x="9" y="52"/>
                    <a:pt x="9" y="52"/>
                    <a:pt x="10" y="52"/>
                  </a:cubicBezTo>
                  <a:cubicBezTo>
                    <a:pt x="10" y="52"/>
                    <a:pt x="10" y="52"/>
                    <a:pt x="10" y="52"/>
                  </a:cubicBezTo>
                  <a:cubicBezTo>
                    <a:pt x="10" y="52"/>
                    <a:pt x="10" y="52"/>
                    <a:pt x="10" y="52"/>
                  </a:cubicBezTo>
                  <a:cubicBezTo>
                    <a:pt x="11" y="52"/>
                    <a:pt x="11" y="52"/>
                    <a:pt x="11" y="52"/>
                  </a:cubicBezTo>
                  <a:cubicBezTo>
                    <a:pt x="11" y="53"/>
                    <a:pt x="11" y="53"/>
                    <a:pt x="11" y="53"/>
                  </a:cubicBezTo>
                  <a:cubicBezTo>
                    <a:pt x="12" y="53"/>
                    <a:pt x="12" y="53"/>
                    <a:pt x="12" y="53"/>
                  </a:cubicBezTo>
                  <a:cubicBezTo>
                    <a:pt x="12" y="53"/>
                    <a:pt x="12" y="53"/>
                    <a:pt x="12" y="53"/>
                  </a:cubicBezTo>
                  <a:cubicBezTo>
                    <a:pt x="12" y="53"/>
                    <a:pt x="12" y="53"/>
                    <a:pt x="12" y="53"/>
                  </a:cubicBezTo>
                  <a:cubicBezTo>
                    <a:pt x="14" y="56"/>
                    <a:pt x="14" y="56"/>
                    <a:pt x="14" y="56"/>
                  </a:cubicBezTo>
                  <a:cubicBezTo>
                    <a:pt x="15" y="59"/>
                    <a:pt x="15" y="59"/>
                    <a:pt x="15" y="59"/>
                  </a:cubicBezTo>
                  <a:cubicBezTo>
                    <a:pt x="15" y="59"/>
                    <a:pt x="15" y="59"/>
                    <a:pt x="15" y="59"/>
                  </a:cubicBezTo>
                  <a:cubicBezTo>
                    <a:pt x="15" y="59"/>
                    <a:pt x="15" y="59"/>
                    <a:pt x="15" y="59"/>
                  </a:cubicBezTo>
                  <a:cubicBezTo>
                    <a:pt x="15" y="59"/>
                    <a:pt x="15" y="60"/>
                    <a:pt x="15" y="60"/>
                  </a:cubicBezTo>
                  <a:cubicBezTo>
                    <a:pt x="16" y="60"/>
                    <a:pt x="16" y="60"/>
                    <a:pt x="16" y="60"/>
                  </a:cubicBezTo>
                  <a:cubicBezTo>
                    <a:pt x="16" y="60"/>
                    <a:pt x="16" y="60"/>
                    <a:pt x="16" y="60"/>
                  </a:cubicBezTo>
                  <a:cubicBezTo>
                    <a:pt x="16" y="60"/>
                    <a:pt x="16" y="60"/>
                    <a:pt x="16" y="60"/>
                  </a:cubicBezTo>
                  <a:cubicBezTo>
                    <a:pt x="16" y="60"/>
                    <a:pt x="16" y="60"/>
                    <a:pt x="16" y="60"/>
                  </a:cubicBezTo>
                  <a:cubicBezTo>
                    <a:pt x="17" y="61"/>
                    <a:pt x="17" y="61"/>
                    <a:pt x="17" y="61"/>
                  </a:cubicBezTo>
                  <a:cubicBezTo>
                    <a:pt x="17" y="61"/>
                    <a:pt x="17" y="61"/>
                    <a:pt x="17" y="61"/>
                  </a:cubicBezTo>
                  <a:cubicBezTo>
                    <a:pt x="17" y="61"/>
                    <a:pt x="17" y="61"/>
                    <a:pt x="17" y="61"/>
                  </a:cubicBezTo>
                  <a:cubicBezTo>
                    <a:pt x="17" y="61"/>
                    <a:pt x="17" y="61"/>
                    <a:pt x="17" y="61"/>
                  </a:cubicBezTo>
                  <a:cubicBezTo>
                    <a:pt x="17" y="61"/>
                    <a:pt x="17" y="61"/>
                    <a:pt x="17" y="61"/>
                  </a:cubicBezTo>
                  <a:cubicBezTo>
                    <a:pt x="18" y="62"/>
                    <a:pt x="18" y="62"/>
                    <a:pt x="18" y="62"/>
                  </a:cubicBezTo>
                  <a:cubicBezTo>
                    <a:pt x="18" y="62"/>
                    <a:pt x="18" y="62"/>
                    <a:pt x="18"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20" y="62"/>
                    <a:pt x="20" y="62"/>
                    <a:pt x="20" y="62"/>
                  </a:cubicBezTo>
                  <a:cubicBezTo>
                    <a:pt x="20" y="62"/>
                    <a:pt x="20" y="62"/>
                    <a:pt x="20" y="62"/>
                  </a:cubicBezTo>
                  <a:cubicBezTo>
                    <a:pt x="21" y="62"/>
                    <a:pt x="21" y="62"/>
                    <a:pt x="21" y="62"/>
                  </a:cubicBezTo>
                  <a:cubicBezTo>
                    <a:pt x="21" y="62"/>
                    <a:pt x="21" y="62"/>
                    <a:pt x="21" y="62"/>
                  </a:cubicBezTo>
                  <a:cubicBezTo>
                    <a:pt x="21" y="62"/>
                    <a:pt x="21" y="62"/>
                    <a:pt x="22" y="62"/>
                  </a:cubicBezTo>
                  <a:cubicBezTo>
                    <a:pt x="22" y="62"/>
                    <a:pt x="22" y="62"/>
                    <a:pt x="22" y="62"/>
                  </a:cubicBezTo>
                  <a:cubicBezTo>
                    <a:pt x="23" y="62"/>
                    <a:pt x="24" y="61"/>
                    <a:pt x="24" y="61"/>
                  </a:cubicBezTo>
                  <a:cubicBezTo>
                    <a:pt x="25" y="61"/>
                    <a:pt x="25" y="61"/>
                    <a:pt x="26" y="61"/>
                  </a:cubicBezTo>
                  <a:cubicBezTo>
                    <a:pt x="27" y="61"/>
                    <a:pt x="27" y="61"/>
                    <a:pt x="27" y="61"/>
                  </a:cubicBezTo>
                  <a:cubicBezTo>
                    <a:pt x="28" y="61"/>
                    <a:pt x="28" y="61"/>
                    <a:pt x="28" y="61"/>
                  </a:cubicBezTo>
                  <a:cubicBezTo>
                    <a:pt x="30" y="62"/>
                    <a:pt x="30" y="62"/>
                    <a:pt x="30" y="62"/>
                  </a:cubicBezTo>
                  <a:cubicBezTo>
                    <a:pt x="31" y="63"/>
                    <a:pt x="31" y="63"/>
                    <a:pt x="31" y="63"/>
                  </a:cubicBezTo>
                  <a:cubicBezTo>
                    <a:pt x="31" y="63"/>
                    <a:pt x="31" y="63"/>
                    <a:pt x="31" y="63"/>
                  </a:cubicBezTo>
                  <a:cubicBezTo>
                    <a:pt x="31" y="63"/>
                    <a:pt x="31" y="63"/>
                    <a:pt x="31" y="63"/>
                  </a:cubicBezTo>
                  <a:cubicBezTo>
                    <a:pt x="31" y="63"/>
                    <a:pt x="32" y="63"/>
                    <a:pt x="32" y="63"/>
                  </a:cubicBezTo>
                  <a:cubicBezTo>
                    <a:pt x="32" y="63"/>
                    <a:pt x="32" y="63"/>
                    <a:pt x="33" y="63"/>
                  </a:cubicBezTo>
                  <a:cubicBezTo>
                    <a:pt x="33" y="63"/>
                    <a:pt x="33" y="63"/>
                    <a:pt x="33" y="63"/>
                  </a:cubicBezTo>
                  <a:cubicBezTo>
                    <a:pt x="33" y="63"/>
                    <a:pt x="33" y="63"/>
                    <a:pt x="33" y="63"/>
                  </a:cubicBezTo>
                  <a:cubicBezTo>
                    <a:pt x="33" y="63"/>
                    <a:pt x="33" y="63"/>
                    <a:pt x="33" y="63"/>
                  </a:cubicBezTo>
                  <a:cubicBezTo>
                    <a:pt x="34" y="62"/>
                    <a:pt x="34" y="62"/>
                    <a:pt x="34" y="62"/>
                  </a:cubicBezTo>
                  <a:cubicBezTo>
                    <a:pt x="34" y="62"/>
                    <a:pt x="34" y="62"/>
                    <a:pt x="34" y="62"/>
                  </a:cubicBezTo>
                  <a:cubicBezTo>
                    <a:pt x="34" y="62"/>
                    <a:pt x="34" y="62"/>
                    <a:pt x="34" y="62"/>
                  </a:cubicBezTo>
                  <a:cubicBezTo>
                    <a:pt x="34" y="62"/>
                    <a:pt x="34" y="62"/>
                    <a:pt x="34" y="62"/>
                  </a:cubicBezTo>
                  <a:cubicBezTo>
                    <a:pt x="34" y="62"/>
                    <a:pt x="34" y="62"/>
                    <a:pt x="34" y="62"/>
                  </a:cubicBezTo>
                  <a:cubicBezTo>
                    <a:pt x="35" y="62"/>
                    <a:pt x="35" y="62"/>
                    <a:pt x="35" y="62"/>
                  </a:cubicBezTo>
                  <a:cubicBezTo>
                    <a:pt x="35" y="61"/>
                    <a:pt x="35" y="61"/>
                    <a:pt x="35" y="61"/>
                  </a:cubicBezTo>
                  <a:cubicBezTo>
                    <a:pt x="35" y="61"/>
                    <a:pt x="35" y="61"/>
                    <a:pt x="35" y="61"/>
                  </a:cubicBezTo>
                  <a:cubicBezTo>
                    <a:pt x="35" y="60"/>
                    <a:pt x="36" y="58"/>
                    <a:pt x="36" y="57"/>
                  </a:cubicBezTo>
                  <a:cubicBezTo>
                    <a:pt x="37" y="55"/>
                    <a:pt x="37" y="55"/>
                    <a:pt x="37" y="55"/>
                  </a:cubicBezTo>
                  <a:cubicBezTo>
                    <a:pt x="37" y="53"/>
                    <a:pt x="37" y="53"/>
                    <a:pt x="37" y="53"/>
                  </a:cubicBezTo>
                  <a:cubicBezTo>
                    <a:pt x="38" y="52"/>
                    <a:pt x="38" y="51"/>
                    <a:pt x="38" y="50"/>
                  </a:cubicBezTo>
                  <a:cubicBezTo>
                    <a:pt x="38" y="50"/>
                    <a:pt x="38" y="50"/>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7"/>
                    <a:pt x="38" y="47"/>
                    <a:pt x="38" y="47"/>
                  </a:cubicBezTo>
                  <a:cubicBezTo>
                    <a:pt x="38" y="47"/>
                    <a:pt x="38" y="47"/>
                    <a:pt x="38" y="47"/>
                  </a:cubicBezTo>
                  <a:cubicBezTo>
                    <a:pt x="38" y="47"/>
                    <a:pt x="38" y="47"/>
                    <a:pt x="38" y="47"/>
                  </a:cubicBezTo>
                  <a:cubicBezTo>
                    <a:pt x="37" y="47"/>
                    <a:pt x="37" y="47"/>
                    <a:pt x="37" y="47"/>
                  </a:cubicBezTo>
                  <a:cubicBezTo>
                    <a:pt x="37" y="47"/>
                    <a:pt x="37" y="47"/>
                    <a:pt x="37" y="47"/>
                  </a:cubicBezTo>
                  <a:cubicBezTo>
                    <a:pt x="37" y="47"/>
                    <a:pt x="37" y="47"/>
                    <a:pt x="37" y="47"/>
                  </a:cubicBezTo>
                  <a:cubicBezTo>
                    <a:pt x="37" y="47"/>
                    <a:pt x="37" y="47"/>
                    <a:pt x="37" y="47"/>
                  </a:cubicBezTo>
                  <a:cubicBezTo>
                    <a:pt x="36" y="46"/>
                    <a:pt x="36" y="46"/>
                    <a:pt x="35" y="45"/>
                  </a:cubicBezTo>
                  <a:cubicBezTo>
                    <a:pt x="35" y="44"/>
                    <a:pt x="34" y="42"/>
                    <a:pt x="34" y="41"/>
                  </a:cubicBezTo>
                  <a:cubicBezTo>
                    <a:pt x="34" y="40"/>
                    <a:pt x="34" y="38"/>
                    <a:pt x="34" y="37"/>
                  </a:cubicBezTo>
                  <a:cubicBezTo>
                    <a:pt x="34" y="35"/>
                    <a:pt x="34" y="35"/>
                    <a:pt x="34" y="35"/>
                  </a:cubicBezTo>
                  <a:cubicBezTo>
                    <a:pt x="34" y="34"/>
                    <a:pt x="34" y="34"/>
                    <a:pt x="34" y="34"/>
                  </a:cubicBezTo>
                  <a:cubicBezTo>
                    <a:pt x="37" y="33"/>
                    <a:pt x="39" y="32"/>
                    <a:pt x="41" y="31"/>
                  </a:cubicBezTo>
                  <a:cubicBezTo>
                    <a:pt x="44" y="30"/>
                    <a:pt x="44" y="30"/>
                    <a:pt x="44" y="30"/>
                  </a:cubicBezTo>
                  <a:cubicBezTo>
                    <a:pt x="44" y="30"/>
                    <a:pt x="44" y="30"/>
                    <a:pt x="44" y="30"/>
                  </a:cubicBezTo>
                  <a:cubicBezTo>
                    <a:pt x="44" y="30"/>
                    <a:pt x="44" y="30"/>
                    <a:pt x="44" y="30"/>
                  </a:cubicBezTo>
                  <a:cubicBezTo>
                    <a:pt x="46" y="29"/>
                    <a:pt x="46" y="29"/>
                    <a:pt x="46" y="29"/>
                  </a:cubicBezTo>
                  <a:cubicBezTo>
                    <a:pt x="46" y="29"/>
                    <a:pt x="46" y="29"/>
                    <a:pt x="46" y="29"/>
                  </a:cubicBezTo>
                  <a:cubicBezTo>
                    <a:pt x="46" y="29"/>
                    <a:pt x="46" y="29"/>
                    <a:pt x="46" y="29"/>
                  </a:cubicBezTo>
                  <a:cubicBezTo>
                    <a:pt x="46" y="27"/>
                    <a:pt x="46" y="27"/>
                    <a:pt x="46" y="27"/>
                  </a:cubicBezTo>
                  <a:cubicBezTo>
                    <a:pt x="46" y="27"/>
                    <a:pt x="46" y="27"/>
                    <a:pt x="46" y="27"/>
                  </a:cubicBezTo>
                  <a:cubicBezTo>
                    <a:pt x="46" y="27"/>
                    <a:pt x="46" y="27"/>
                    <a:pt x="46" y="27"/>
                  </a:cubicBezTo>
                  <a:cubicBezTo>
                    <a:pt x="45" y="26"/>
                    <a:pt x="45" y="26"/>
                    <a:pt x="45" y="26"/>
                  </a:cubicBezTo>
                  <a:cubicBezTo>
                    <a:pt x="45" y="26"/>
                    <a:pt x="45" y="26"/>
                    <a:pt x="45" y="26"/>
                  </a:cubicBezTo>
                  <a:cubicBezTo>
                    <a:pt x="45" y="26"/>
                    <a:pt x="45" y="26"/>
                    <a:pt x="45" y="26"/>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2" y="25"/>
                    <a:pt x="41" y="25"/>
                    <a:pt x="40" y="25"/>
                  </a:cubicBezTo>
                  <a:cubicBezTo>
                    <a:pt x="40" y="25"/>
                    <a:pt x="40" y="25"/>
                    <a:pt x="40" y="25"/>
                  </a:cubicBezTo>
                  <a:cubicBezTo>
                    <a:pt x="40" y="25"/>
                    <a:pt x="40" y="25"/>
                    <a:pt x="40" y="25"/>
                  </a:cubicBezTo>
                  <a:cubicBezTo>
                    <a:pt x="36" y="27"/>
                    <a:pt x="36" y="27"/>
                    <a:pt x="36" y="27"/>
                  </a:cubicBezTo>
                  <a:cubicBezTo>
                    <a:pt x="36" y="27"/>
                    <a:pt x="36" y="27"/>
                    <a:pt x="36" y="27"/>
                  </a:cubicBezTo>
                  <a:cubicBezTo>
                    <a:pt x="36" y="27"/>
                    <a:pt x="36" y="27"/>
                    <a:pt x="36" y="27"/>
                  </a:cubicBezTo>
                  <a:cubicBezTo>
                    <a:pt x="34" y="28"/>
                    <a:pt x="34" y="28"/>
                    <a:pt x="34" y="28"/>
                  </a:cubicBezTo>
                  <a:cubicBezTo>
                    <a:pt x="32" y="27"/>
                    <a:pt x="32" y="27"/>
                    <a:pt x="32" y="27"/>
                  </a:cubicBezTo>
                  <a:cubicBezTo>
                    <a:pt x="32" y="26"/>
                    <a:pt x="31" y="24"/>
                    <a:pt x="31" y="23"/>
                  </a:cubicBezTo>
                  <a:cubicBezTo>
                    <a:pt x="30" y="21"/>
                    <a:pt x="30" y="21"/>
                    <a:pt x="30" y="21"/>
                  </a:cubicBezTo>
                  <a:cubicBezTo>
                    <a:pt x="30" y="21"/>
                    <a:pt x="30" y="21"/>
                    <a:pt x="30" y="21"/>
                  </a:cubicBezTo>
                  <a:cubicBezTo>
                    <a:pt x="30" y="21"/>
                    <a:pt x="30" y="21"/>
                    <a:pt x="30" y="21"/>
                  </a:cubicBezTo>
                  <a:cubicBezTo>
                    <a:pt x="30" y="20"/>
                    <a:pt x="30" y="20"/>
                    <a:pt x="30" y="20"/>
                  </a:cubicBezTo>
                  <a:cubicBezTo>
                    <a:pt x="30" y="20"/>
                    <a:pt x="30" y="20"/>
                    <a:pt x="30" y="20"/>
                  </a:cubicBezTo>
                  <a:cubicBezTo>
                    <a:pt x="30" y="20"/>
                    <a:pt x="30" y="20"/>
                    <a:pt x="30" y="20"/>
                  </a:cubicBezTo>
                  <a:cubicBezTo>
                    <a:pt x="29" y="20"/>
                    <a:pt x="29" y="20"/>
                    <a:pt x="29" y="20"/>
                  </a:cubicBezTo>
                  <a:cubicBezTo>
                    <a:pt x="29" y="20"/>
                    <a:pt x="29" y="20"/>
                    <a:pt x="29" y="20"/>
                  </a:cubicBezTo>
                  <a:cubicBezTo>
                    <a:pt x="29" y="20"/>
                    <a:pt x="29" y="20"/>
                    <a:pt x="29" y="20"/>
                  </a:cubicBezTo>
                  <a:cubicBezTo>
                    <a:pt x="29" y="20"/>
                    <a:pt x="29" y="20"/>
                    <a:pt x="29" y="20"/>
                  </a:cubicBezTo>
                  <a:cubicBezTo>
                    <a:pt x="29" y="19"/>
                    <a:pt x="29" y="19"/>
                    <a:pt x="29" y="19"/>
                  </a:cubicBezTo>
                  <a:cubicBezTo>
                    <a:pt x="28" y="19"/>
                    <a:pt x="28" y="19"/>
                    <a:pt x="28" y="19"/>
                  </a:cubicBezTo>
                  <a:cubicBezTo>
                    <a:pt x="28" y="19"/>
                    <a:pt x="28" y="19"/>
                    <a:pt x="28" y="19"/>
                  </a:cubicBezTo>
                  <a:cubicBezTo>
                    <a:pt x="28" y="19"/>
                    <a:pt x="28" y="19"/>
                    <a:pt x="28" y="19"/>
                  </a:cubicBezTo>
                  <a:cubicBezTo>
                    <a:pt x="27" y="19"/>
                    <a:pt x="27" y="19"/>
                    <a:pt x="27" y="19"/>
                  </a:cubicBezTo>
                  <a:cubicBezTo>
                    <a:pt x="27" y="19"/>
                    <a:pt x="27" y="18"/>
                    <a:pt x="27" y="18"/>
                  </a:cubicBezTo>
                  <a:cubicBezTo>
                    <a:pt x="27" y="18"/>
                    <a:pt x="27" y="18"/>
                    <a:pt x="27" y="18"/>
                  </a:cubicBezTo>
                  <a:cubicBezTo>
                    <a:pt x="27" y="18"/>
                    <a:pt x="27" y="18"/>
                    <a:pt x="27"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5" y="18"/>
                    <a:pt x="25" y="18"/>
                    <a:pt x="25" y="18"/>
                  </a:cubicBezTo>
                  <a:cubicBezTo>
                    <a:pt x="25" y="18"/>
                    <a:pt x="25" y="18"/>
                    <a:pt x="25" y="18"/>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3" y="18"/>
                    <a:pt x="23" y="18"/>
                    <a:pt x="23" y="18"/>
                  </a:cubicBezTo>
                  <a:cubicBezTo>
                    <a:pt x="23" y="18"/>
                    <a:pt x="23" y="18"/>
                    <a:pt x="23" y="18"/>
                  </a:cubicBezTo>
                  <a:cubicBezTo>
                    <a:pt x="23" y="18"/>
                    <a:pt x="23" y="18"/>
                    <a:pt x="23" y="18"/>
                  </a:cubicBezTo>
                  <a:cubicBezTo>
                    <a:pt x="23" y="18"/>
                    <a:pt x="23" y="18"/>
                    <a:pt x="23" y="18"/>
                  </a:cubicBezTo>
                  <a:cubicBezTo>
                    <a:pt x="23" y="18"/>
                    <a:pt x="23" y="18"/>
                    <a:pt x="23" y="18"/>
                  </a:cubicBezTo>
                  <a:cubicBezTo>
                    <a:pt x="23" y="18"/>
                    <a:pt x="23" y="18"/>
                    <a:pt x="23" y="18"/>
                  </a:cubicBezTo>
                  <a:cubicBezTo>
                    <a:pt x="22" y="18"/>
                    <a:pt x="22" y="18"/>
                    <a:pt x="22" y="18"/>
                  </a:cubicBezTo>
                  <a:cubicBezTo>
                    <a:pt x="22" y="18"/>
                    <a:pt x="22" y="18"/>
                    <a:pt x="22" y="18"/>
                  </a:cubicBezTo>
                  <a:cubicBezTo>
                    <a:pt x="22" y="18"/>
                    <a:pt x="22" y="18"/>
                    <a:pt x="22" y="18"/>
                  </a:cubicBezTo>
                  <a:cubicBezTo>
                    <a:pt x="22" y="18"/>
                    <a:pt x="22" y="18"/>
                    <a:pt x="22" y="18"/>
                  </a:cubicBezTo>
                  <a:cubicBezTo>
                    <a:pt x="21" y="18"/>
                    <a:pt x="21" y="18"/>
                    <a:pt x="21" y="18"/>
                  </a:cubicBezTo>
                  <a:cubicBezTo>
                    <a:pt x="19" y="18"/>
                    <a:pt x="19" y="18"/>
                    <a:pt x="19" y="18"/>
                  </a:cubicBezTo>
                  <a:cubicBezTo>
                    <a:pt x="21" y="11"/>
                    <a:pt x="21" y="11"/>
                    <a:pt x="21" y="11"/>
                  </a:cubicBezTo>
                  <a:cubicBezTo>
                    <a:pt x="21" y="11"/>
                    <a:pt x="21" y="11"/>
                    <a:pt x="21" y="11"/>
                  </a:cubicBezTo>
                  <a:cubicBezTo>
                    <a:pt x="21" y="11"/>
                    <a:pt x="21" y="11"/>
                    <a:pt x="21" y="11"/>
                  </a:cubicBezTo>
                  <a:cubicBezTo>
                    <a:pt x="22" y="10"/>
                    <a:pt x="22" y="10"/>
                    <a:pt x="22" y="10"/>
                  </a:cubicBezTo>
                  <a:cubicBezTo>
                    <a:pt x="22" y="10"/>
                    <a:pt x="22" y="10"/>
                    <a:pt x="22" y="10"/>
                  </a:cubicBezTo>
                  <a:cubicBezTo>
                    <a:pt x="22" y="10"/>
                    <a:pt x="22" y="9"/>
                    <a:pt x="22" y="9"/>
                  </a:cubicBezTo>
                  <a:cubicBezTo>
                    <a:pt x="22" y="9"/>
                    <a:pt x="21" y="9"/>
                    <a:pt x="21" y="9"/>
                  </a:cubicBezTo>
                  <a:cubicBezTo>
                    <a:pt x="21" y="9"/>
                    <a:pt x="21" y="9"/>
                    <a:pt x="21" y="9"/>
                  </a:cubicBezTo>
                  <a:cubicBezTo>
                    <a:pt x="21" y="9"/>
                    <a:pt x="21" y="9"/>
                    <a:pt x="21" y="8"/>
                  </a:cubicBezTo>
                  <a:cubicBezTo>
                    <a:pt x="21" y="8"/>
                    <a:pt x="21" y="8"/>
                    <a:pt x="21" y="8"/>
                  </a:cubicBezTo>
                  <a:cubicBezTo>
                    <a:pt x="21" y="8"/>
                    <a:pt x="21" y="8"/>
                    <a:pt x="21" y="8"/>
                  </a:cubicBezTo>
                  <a:cubicBezTo>
                    <a:pt x="21" y="7"/>
                    <a:pt x="21" y="7"/>
                    <a:pt x="21" y="7"/>
                  </a:cubicBezTo>
                  <a:cubicBezTo>
                    <a:pt x="21" y="7"/>
                    <a:pt x="21" y="7"/>
                    <a:pt x="21" y="7"/>
                  </a:cubicBezTo>
                  <a:cubicBezTo>
                    <a:pt x="21" y="7"/>
                    <a:pt x="21" y="7"/>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8" y="5"/>
                    <a:pt x="18" y="5"/>
                    <a:pt x="18" y="5"/>
                  </a:cubicBezTo>
                  <a:cubicBezTo>
                    <a:pt x="18" y="5"/>
                    <a:pt x="18" y="5"/>
                    <a:pt x="18" y="5"/>
                  </a:cubicBezTo>
                  <a:cubicBezTo>
                    <a:pt x="18" y="5"/>
                    <a:pt x="18" y="5"/>
                    <a:pt x="18" y="5"/>
                  </a:cubicBezTo>
                  <a:cubicBezTo>
                    <a:pt x="18" y="5"/>
                    <a:pt x="18" y="5"/>
                    <a:pt x="18" y="5"/>
                  </a:cubicBezTo>
                  <a:cubicBezTo>
                    <a:pt x="18" y="5"/>
                    <a:pt x="17" y="5"/>
                    <a:pt x="17" y="5"/>
                  </a:cubicBezTo>
                  <a:cubicBezTo>
                    <a:pt x="17" y="5"/>
                    <a:pt x="17" y="5"/>
                    <a:pt x="17" y="5"/>
                  </a:cubicBezTo>
                  <a:cubicBezTo>
                    <a:pt x="17" y="5"/>
                    <a:pt x="17" y="5"/>
                    <a:pt x="17" y="5"/>
                  </a:cubicBezTo>
                  <a:cubicBezTo>
                    <a:pt x="17" y="5"/>
                    <a:pt x="17" y="5"/>
                    <a:pt x="17" y="5"/>
                  </a:cubicBezTo>
                  <a:cubicBezTo>
                    <a:pt x="17" y="5"/>
                    <a:pt x="16" y="5"/>
                    <a:pt x="16" y="5"/>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5" y="6"/>
                    <a:pt x="15" y="6"/>
                    <a:pt x="15" y="6"/>
                  </a:cubicBezTo>
                  <a:cubicBezTo>
                    <a:pt x="15" y="6"/>
                    <a:pt x="15" y="7"/>
                    <a:pt x="15" y="7"/>
                  </a:cubicBezTo>
                  <a:cubicBezTo>
                    <a:pt x="15" y="7"/>
                    <a:pt x="15" y="7"/>
                    <a:pt x="15" y="7"/>
                  </a:cubicBezTo>
                  <a:cubicBezTo>
                    <a:pt x="15" y="7"/>
                    <a:pt x="15" y="7"/>
                    <a:pt x="15" y="7"/>
                  </a:cubicBezTo>
                  <a:cubicBezTo>
                    <a:pt x="11" y="13"/>
                    <a:pt x="11" y="13"/>
                    <a:pt x="11" y="13"/>
                  </a:cubicBezTo>
                  <a:cubicBezTo>
                    <a:pt x="8" y="16"/>
                    <a:pt x="8" y="16"/>
                    <a:pt x="8" y="16"/>
                  </a:cubicBezTo>
                  <a:cubicBezTo>
                    <a:pt x="8" y="16"/>
                    <a:pt x="8" y="16"/>
                    <a:pt x="8" y="16"/>
                  </a:cubicBezTo>
                  <a:cubicBezTo>
                    <a:pt x="7" y="16"/>
                    <a:pt x="7" y="16"/>
                    <a:pt x="7" y="16"/>
                  </a:cubicBezTo>
                  <a:cubicBezTo>
                    <a:pt x="7" y="16"/>
                    <a:pt x="7" y="16"/>
                    <a:pt x="7" y="16"/>
                  </a:cubicBezTo>
                  <a:cubicBezTo>
                    <a:pt x="7" y="16"/>
                    <a:pt x="7" y="16"/>
                    <a:pt x="7" y="16"/>
                  </a:cubicBezTo>
                  <a:cubicBezTo>
                    <a:pt x="7" y="16"/>
                    <a:pt x="7" y="16"/>
                    <a:pt x="7" y="16"/>
                  </a:cubicBezTo>
                  <a:cubicBezTo>
                    <a:pt x="6" y="15"/>
                    <a:pt x="6" y="15"/>
                    <a:pt x="6" y="15"/>
                  </a:cubicBezTo>
                  <a:cubicBezTo>
                    <a:pt x="6" y="15"/>
                    <a:pt x="6" y="15"/>
                    <a:pt x="6" y="15"/>
                  </a:cubicBezTo>
                  <a:cubicBezTo>
                    <a:pt x="6" y="15"/>
                    <a:pt x="6" y="15"/>
                    <a:pt x="6" y="15"/>
                  </a:cubicBezTo>
                  <a:cubicBezTo>
                    <a:pt x="7" y="8"/>
                    <a:pt x="7" y="8"/>
                    <a:pt x="7" y="8"/>
                  </a:cubicBezTo>
                  <a:cubicBezTo>
                    <a:pt x="7" y="8"/>
                    <a:pt x="7" y="8"/>
                    <a:pt x="7" y="8"/>
                  </a:cubicBezTo>
                  <a:cubicBezTo>
                    <a:pt x="7" y="8"/>
                    <a:pt x="7" y="7"/>
                    <a:pt x="7" y="6"/>
                  </a:cubicBezTo>
                  <a:cubicBezTo>
                    <a:pt x="7" y="5"/>
                    <a:pt x="7" y="5"/>
                    <a:pt x="7" y="4"/>
                  </a:cubicBezTo>
                  <a:cubicBezTo>
                    <a:pt x="7" y="3"/>
                    <a:pt x="7" y="3"/>
                    <a:pt x="7" y="2"/>
                  </a:cubicBezTo>
                  <a:cubicBezTo>
                    <a:pt x="6" y="2"/>
                    <a:pt x="6" y="1"/>
                    <a:pt x="6" y="1"/>
                  </a:cubicBezTo>
                  <a:cubicBezTo>
                    <a:pt x="6" y="0"/>
                    <a:pt x="6" y="0"/>
                    <a:pt x="6" y="0"/>
                  </a:cubicBezTo>
                  <a:cubicBezTo>
                    <a:pt x="6" y="0"/>
                    <a:pt x="6" y="0"/>
                    <a:pt x="6" y="0"/>
                  </a:cubicBezTo>
                  <a:cubicBezTo>
                    <a:pt x="6" y="0"/>
                    <a:pt x="6" y="0"/>
                    <a:pt x="6" y="0"/>
                  </a:cubicBezTo>
                  <a:cubicBezTo>
                    <a:pt x="6" y="0"/>
                    <a:pt x="6" y="0"/>
                    <a:pt x="5" y="0"/>
                  </a:cubicBezTo>
                  <a:cubicBezTo>
                    <a:pt x="5" y="0"/>
                    <a:pt x="5" y="0"/>
                    <a:pt x="5" y="0"/>
                  </a:cubicBezTo>
                  <a:cubicBezTo>
                    <a:pt x="5" y="0"/>
                    <a:pt x="5" y="0"/>
                    <a:pt x="5" y="0"/>
                  </a:cubicBezTo>
                  <a:cubicBezTo>
                    <a:pt x="5" y="0"/>
                    <a:pt x="5" y="0"/>
                    <a:pt x="5" y="0"/>
                  </a:cubicBezTo>
                  <a:cubicBezTo>
                    <a:pt x="5" y="0"/>
                    <a:pt x="5"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2" y="1"/>
                    <a:pt x="2" y="1"/>
                    <a:pt x="2" y="1"/>
                  </a:cubicBezTo>
                  <a:cubicBezTo>
                    <a:pt x="2" y="1"/>
                    <a:pt x="2" y="1"/>
                    <a:pt x="2" y="1"/>
                  </a:cubicBezTo>
                  <a:cubicBezTo>
                    <a:pt x="2" y="1"/>
                    <a:pt x="2" y="1"/>
                    <a:pt x="2" y="1"/>
                  </a:cubicBezTo>
                  <a:cubicBezTo>
                    <a:pt x="1" y="3"/>
                    <a:pt x="1" y="3"/>
                    <a:pt x="1" y="3"/>
                  </a:cubicBezTo>
                  <a:cubicBezTo>
                    <a:pt x="1" y="3"/>
                    <a:pt x="1" y="3"/>
                    <a:pt x="1" y="3"/>
                  </a:cubicBezTo>
                  <a:cubicBezTo>
                    <a:pt x="1" y="3"/>
                    <a:pt x="1" y="3"/>
                    <a:pt x="1" y="3"/>
                  </a:cubicBezTo>
                  <a:cubicBezTo>
                    <a:pt x="0" y="10"/>
                    <a:pt x="0" y="10"/>
                    <a:pt x="0" y="10"/>
                  </a:cubicBezTo>
                  <a:cubicBezTo>
                    <a:pt x="0" y="10"/>
                    <a:pt x="0" y="10"/>
                    <a:pt x="0" y="10"/>
                  </a:cubicBezTo>
                  <a:cubicBezTo>
                    <a:pt x="0" y="10"/>
                    <a:pt x="0" y="10"/>
                    <a:pt x="0" y="10"/>
                  </a:cubicBezTo>
                  <a:cubicBezTo>
                    <a:pt x="0" y="12"/>
                    <a:pt x="0" y="15"/>
                    <a:pt x="0" y="18"/>
                  </a:cubicBezTo>
                  <a:cubicBezTo>
                    <a:pt x="0" y="19"/>
                    <a:pt x="0" y="19"/>
                    <a:pt x="0" y="19"/>
                  </a:cubicBezTo>
                  <a:cubicBezTo>
                    <a:pt x="0" y="19"/>
                    <a:pt x="0" y="19"/>
                    <a:pt x="0" y="19"/>
                  </a:cubicBezTo>
                  <a:cubicBezTo>
                    <a:pt x="0" y="21"/>
                    <a:pt x="0" y="21"/>
                    <a:pt x="0" y="21"/>
                  </a:cubicBezTo>
                  <a:close/>
                  <a:moveTo>
                    <a:pt x="29" y="37"/>
                  </a:moveTo>
                  <a:cubicBezTo>
                    <a:pt x="29" y="37"/>
                    <a:pt x="29" y="37"/>
                    <a:pt x="29" y="37"/>
                  </a:cubicBezTo>
                  <a:cubicBezTo>
                    <a:pt x="29" y="37"/>
                    <a:pt x="29" y="37"/>
                    <a:pt x="29" y="37"/>
                  </a:cubicBezTo>
                  <a:cubicBezTo>
                    <a:pt x="29" y="38"/>
                    <a:pt x="29" y="38"/>
                    <a:pt x="29" y="38"/>
                  </a:cubicBezTo>
                  <a:cubicBezTo>
                    <a:pt x="29" y="38"/>
                    <a:pt x="29" y="38"/>
                    <a:pt x="29" y="38"/>
                  </a:cubicBezTo>
                  <a:cubicBezTo>
                    <a:pt x="30" y="38"/>
                    <a:pt x="30" y="38"/>
                    <a:pt x="30" y="38"/>
                  </a:cubicBezTo>
                  <a:cubicBezTo>
                    <a:pt x="30" y="39"/>
                    <a:pt x="30" y="39"/>
                    <a:pt x="30" y="39"/>
                  </a:cubicBezTo>
                  <a:cubicBezTo>
                    <a:pt x="30" y="39"/>
                    <a:pt x="30" y="39"/>
                    <a:pt x="30" y="39"/>
                  </a:cubicBezTo>
                  <a:cubicBezTo>
                    <a:pt x="30" y="39"/>
                    <a:pt x="30" y="39"/>
                    <a:pt x="30" y="39"/>
                  </a:cubicBezTo>
                  <a:cubicBezTo>
                    <a:pt x="30" y="39"/>
                    <a:pt x="30" y="39"/>
                    <a:pt x="30" y="39"/>
                  </a:cubicBezTo>
                  <a:cubicBezTo>
                    <a:pt x="30" y="39"/>
                    <a:pt x="30" y="39"/>
                    <a:pt x="30" y="39"/>
                  </a:cubicBezTo>
                  <a:cubicBezTo>
                    <a:pt x="30" y="40"/>
                    <a:pt x="30" y="40"/>
                    <a:pt x="30" y="41"/>
                  </a:cubicBezTo>
                  <a:cubicBezTo>
                    <a:pt x="30" y="41"/>
                    <a:pt x="30" y="42"/>
                    <a:pt x="31" y="42"/>
                  </a:cubicBezTo>
                  <a:cubicBezTo>
                    <a:pt x="31" y="43"/>
                    <a:pt x="31" y="43"/>
                    <a:pt x="31" y="43"/>
                  </a:cubicBezTo>
                  <a:cubicBezTo>
                    <a:pt x="31" y="43"/>
                    <a:pt x="31" y="43"/>
                    <a:pt x="31" y="43"/>
                  </a:cubicBezTo>
                  <a:cubicBezTo>
                    <a:pt x="31" y="43"/>
                    <a:pt x="31" y="43"/>
                    <a:pt x="31" y="43"/>
                  </a:cubicBezTo>
                  <a:cubicBezTo>
                    <a:pt x="31" y="43"/>
                    <a:pt x="31" y="43"/>
                    <a:pt x="31" y="43"/>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6"/>
                    <a:pt x="31" y="46"/>
                    <a:pt x="31" y="46"/>
                  </a:cubicBezTo>
                  <a:cubicBezTo>
                    <a:pt x="31" y="46"/>
                    <a:pt x="31" y="46"/>
                    <a:pt x="31" y="46"/>
                  </a:cubicBezTo>
                  <a:cubicBezTo>
                    <a:pt x="31" y="46"/>
                    <a:pt x="31" y="46"/>
                    <a:pt x="31" y="46"/>
                  </a:cubicBezTo>
                  <a:cubicBezTo>
                    <a:pt x="31" y="46"/>
                    <a:pt x="31" y="47"/>
                    <a:pt x="32" y="47"/>
                  </a:cubicBezTo>
                  <a:cubicBezTo>
                    <a:pt x="32" y="47"/>
                    <a:pt x="32" y="47"/>
                    <a:pt x="32" y="47"/>
                  </a:cubicBezTo>
                  <a:cubicBezTo>
                    <a:pt x="32" y="48"/>
                    <a:pt x="32" y="48"/>
                    <a:pt x="32" y="48"/>
                  </a:cubicBezTo>
                  <a:cubicBezTo>
                    <a:pt x="32" y="48"/>
                    <a:pt x="32" y="48"/>
                    <a:pt x="32" y="48"/>
                  </a:cubicBezTo>
                  <a:cubicBezTo>
                    <a:pt x="31" y="48"/>
                    <a:pt x="31" y="48"/>
                    <a:pt x="31" y="48"/>
                  </a:cubicBezTo>
                  <a:cubicBezTo>
                    <a:pt x="31" y="48"/>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50"/>
                    <a:pt x="31" y="50"/>
                    <a:pt x="31" y="50"/>
                  </a:cubicBezTo>
                  <a:cubicBezTo>
                    <a:pt x="31" y="50"/>
                    <a:pt x="31" y="50"/>
                    <a:pt x="31" y="50"/>
                  </a:cubicBezTo>
                  <a:cubicBezTo>
                    <a:pt x="31" y="50"/>
                    <a:pt x="31" y="50"/>
                    <a:pt x="31" y="50"/>
                  </a:cubicBezTo>
                  <a:cubicBezTo>
                    <a:pt x="31" y="51"/>
                    <a:pt x="31" y="51"/>
                    <a:pt x="31" y="51"/>
                  </a:cubicBezTo>
                  <a:cubicBezTo>
                    <a:pt x="31" y="51"/>
                    <a:pt x="31" y="51"/>
                    <a:pt x="31" y="51"/>
                  </a:cubicBezTo>
                  <a:cubicBezTo>
                    <a:pt x="31" y="51"/>
                    <a:pt x="31" y="51"/>
                    <a:pt x="31" y="51"/>
                  </a:cubicBezTo>
                  <a:cubicBezTo>
                    <a:pt x="31" y="51"/>
                    <a:pt x="31" y="51"/>
                    <a:pt x="31" y="51"/>
                  </a:cubicBezTo>
                  <a:cubicBezTo>
                    <a:pt x="31" y="51"/>
                    <a:pt x="31" y="51"/>
                    <a:pt x="31" y="51"/>
                  </a:cubicBezTo>
                  <a:cubicBezTo>
                    <a:pt x="31" y="51"/>
                    <a:pt x="31" y="52"/>
                    <a:pt x="31" y="52"/>
                  </a:cubicBezTo>
                  <a:cubicBezTo>
                    <a:pt x="31" y="52"/>
                    <a:pt x="31" y="52"/>
                    <a:pt x="31" y="52"/>
                  </a:cubicBezTo>
                  <a:cubicBezTo>
                    <a:pt x="31" y="52"/>
                    <a:pt x="31" y="52"/>
                    <a:pt x="31" y="52"/>
                  </a:cubicBezTo>
                  <a:cubicBezTo>
                    <a:pt x="31" y="52"/>
                    <a:pt x="31" y="52"/>
                    <a:pt x="31" y="52"/>
                  </a:cubicBezTo>
                  <a:cubicBezTo>
                    <a:pt x="30" y="52"/>
                    <a:pt x="30" y="52"/>
                    <a:pt x="30" y="52"/>
                  </a:cubicBezTo>
                  <a:cubicBezTo>
                    <a:pt x="30" y="52"/>
                    <a:pt x="30" y="52"/>
                    <a:pt x="30" y="52"/>
                  </a:cubicBezTo>
                  <a:cubicBezTo>
                    <a:pt x="30" y="52"/>
                    <a:pt x="30" y="52"/>
                    <a:pt x="30" y="52"/>
                  </a:cubicBezTo>
                  <a:cubicBezTo>
                    <a:pt x="30" y="53"/>
                    <a:pt x="30" y="53"/>
                    <a:pt x="30" y="53"/>
                  </a:cubicBezTo>
                  <a:cubicBezTo>
                    <a:pt x="30" y="53"/>
                    <a:pt x="30" y="53"/>
                    <a:pt x="30" y="53"/>
                  </a:cubicBezTo>
                  <a:cubicBezTo>
                    <a:pt x="29" y="53"/>
                    <a:pt x="29" y="53"/>
                    <a:pt x="29" y="53"/>
                  </a:cubicBezTo>
                  <a:cubicBezTo>
                    <a:pt x="29" y="53"/>
                    <a:pt x="29" y="53"/>
                    <a:pt x="29" y="53"/>
                  </a:cubicBezTo>
                  <a:cubicBezTo>
                    <a:pt x="29" y="53"/>
                    <a:pt x="29" y="53"/>
                    <a:pt x="29" y="53"/>
                  </a:cubicBezTo>
                  <a:cubicBezTo>
                    <a:pt x="28" y="53"/>
                    <a:pt x="28" y="53"/>
                    <a:pt x="28" y="53"/>
                  </a:cubicBezTo>
                  <a:cubicBezTo>
                    <a:pt x="28" y="53"/>
                    <a:pt x="27" y="54"/>
                    <a:pt x="27" y="54"/>
                  </a:cubicBezTo>
                  <a:cubicBezTo>
                    <a:pt x="26" y="54"/>
                    <a:pt x="26" y="54"/>
                    <a:pt x="26" y="54"/>
                  </a:cubicBezTo>
                  <a:cubicBezTo>
                    <a:pt x="25" y="54"/>
                    <a:pt x="24" y="55"/>
                    <a:pt x="24" y="55"/>
                  </a:cubicBezTo>
                  <a:cubicBezTo>
                    <a:pt x="23" y="55"/>
                    <a:pt x="23" y="55"/>
                    <a:pt x="23" y="55"/>
                  </a:cubicBezTo>
                  <a:cubicBezTo>
                    <a:pt x="23" y="55"/>
                    <a:pt x="23" y="55"/>
                    <a:pt x="23" y="55"/>
                  </a:cubicBezTo>
                  <a:cubicBezTo>
                    <a:pt x="23" y="55"/>
                    <a:pt x="23" y="55"/>
                    <a:pt x="23" y="55"/>
                  </a:cubicBezTo>
                  <a:cubicBezTo>
                    <a:pt x="22" y="55"/>
                    <a:pt x="22" y="55"/>
                    <a:pt x="22" y="55"/>
                  </a:cubicBezTo>
                  <a:cubicBezTo>
                    <a:pt x="22" y="55"/>
                    <a:pt x="22" y="55"/>
                    <a:pt x="22" y="55"/>
                  </a:cubicBezTo>
                  <a:cubicBezTo>
                    <a:pt x="22" y="55"/>
                    <a:pt x="22" y="55"/>
                    <a:pt x="22" y="55"/>
                  </a:cubicBezTo>
                  <a:cubicBezTo>
                    <a:pt x="21" y="55"/>
                    <a:pt x="21" y="55"/>
                    <a:pt x="21" y="55"/>
                  </a:cubicBezTo>
                  <a:cubicBezTo>
                    <a:pt x="21" y="55"/>
                    <a:pt x="21" y="55"/>
                    <a:pt x="21" y="55"/>
                  </a:cubicBezTo>
                  <a:cubicBezTo>
                    <a:pt x="21" y="55"/>
                    <a:pt x="21" y="55"/>
                    <a:pt x="21" y="55"/>
                  </a:cubicBezTo>
                  <a:cubicBezTo>
                    <a:pt x="21" y="55"/>
                    <a:pt x="21" y="55"/>
                    <a:pt x="21" y="55"/>
                  </a:cubicBezTo>
                  <a:cubicBezTo>
                    <a:pt x="21" y="54"/>
                    <a:pt x="21" y="54"/>
                    <a:pt x="21" y="54"/>
                  </a:cubicBezTo>
                  <a:cubicBezTo>
                    <a:pt x="20" y="54"/>
                    <a:pt x="20" y="54"/>
                    <a:pt x="20" y="54"/>
                  </a:cubicBezTo>
                  <a:cubicBezTo>
                    <a:pt x="19" y="52"/>
                    <a:pt x="19" y="51"/>
                    <a:pt x="18" y="49"/>
                  </a:cubicBezTo>
                  <a:cubicBezTo>
                    <a:pt x="18" y="48"/>
                    <a:pt x="18" y="46"/>
                    <a:pt x="17" y="45"/>
                  </a:cubicBezTo>
                  <a:cubicBezTo>
                    <a:pt x="17" y="44"/>
                    <a:pt x="17" y="44"/>
                    <a:pt x="17" y="44"/>
                  </a:cubicBezTo>
                  <a:cubicBezTo>
                    <a:pt x="18" y="44"/>
                    <a:pt x="18" y="44"/>
                    <a:pt x="18" y="44"/>
                  </a:cubicBezTo>
                  <a:cubicBezTo>
                    <a:pt x="18" y="44"/>
                    <a:pt x="18" y="44"/>
                    <a:pt x="18" y="44"/>
                  </a:cubicBezTo>
                  <a:cubicBezTo>
                    <a:pt x="18" y="44"/>
                    <a:pt x="18" y="44"/>
                    <a:pt x="18" y="44"/>
                  </a:cubicBezTo>
                  <a:cubicBezTo>
                    <a:pt x="18" y="43"/>
                    <a:pt x="18" y="43"/>
                    <a:pt x="18" y="43"/>
                  </a:cubicBezTo>
                  <a:cubicBezTo>
                    <a:pt x="18" y="43"/>
                    <a:pt x="18" y="43"/>
                    <a:pt x="18" y="43"/>
                  </a:cubicBezTo>
                  <a:cubicBezTo>
                    <a:pt x="19" y="43"/>
                    <a:pt x="19" y="43"/>
                    <a:pt x="19" y="43"/>
                  </a:cubicBezTo>
                  <a:cubicBezTo>
                    <a:pt x="19" y="43"/>
                    <a:pt x="19" y="43"/>
                    <a:pt x="19" y="43"/>
                  </a:cubicBezTo>
                  <a:cubicBezTo>
                    <a:pt x="19" y="43"/>
                    <a:pt x="19" y="43"/>
                    <a:pt x="19" y="43"/>
                  </a:cubicBezTo>
                  <a:cubicBezTo>
                    <a:pt x="20" y="43"/>
                    <a:pt x="20" y="43"/>
                    <a:pt x="20" y="43"/>
                  </a:cubicBezTo>
                  <a:cubicBezTo>
                    <a:pt x="20" y="43"/>
                    <a:pt x="20" y="43"/>
                    <a:pt x="20" y="43"/>
                  </a:cubicBezTo>
                  <a:cubicBezTo>
                    <a:pt x="20" y="43"/>
                    <a:pt x="20" y="43"/>
                    <a:pt x="20" y="43"/>
                  </a:cubicBezTo>
                  <a:cubicBezTo>
                    <a:pt x="21" y="43"/>
                    <a:pt x="21" y="43"/>
                    <a:pt x="21" y="43"/>
                  </a:cubicBezTo>
                  <a:cubicBezTo>
                    <a:pt x="21" y="43"/>
                    <a:pt x="21" y="43"/>
                    <a:pt x="21" y="43"/>
                  </a:cubicBezTo>
                  <a:cubicBezTo>
                    <a:pt x="21" y="43"/>
                    <a:pt x="21" y="43"/>
                    <a:pt x="21" y="43"/>
                  </a:cubicBezTo>
                  <a:cubicBezTo>
                    <a:pt x="21" y="43"/>
                    <a:pt x="21" y="43"/>
                    <a:pt x="21" y="43"/>
                  </a:cubicBezTo>
                  <a:cubicBezTo>
                    <a:pt x="21" y="43"/>
                    <a:pt x="21" y="43"/>
                    <a:pt x="21" y="43"/>
                  </a:cubicBezTo>
                  <a:cubicBezTo>
                    <a:pt x="21" y="43"/>
                    <a:pt x="21" y="43"/>
                    <a:pt x="22" y="43"/>
                  </a:cubicBezTo>
                  <a:cubicBezTo>
                    <a:pt x="22" y="43"/>
                    <a:pt x="22" y="43"/>
                    <a:pt x="22" y="43"/>
                  </a:cubicBezTo>
                  <a:cubicBezTo>
                    <a:pt x="22" y="44"/>
                    <a:pt x="22" y="44"/>
                    <a:pt x="22" y="45"/>
                  </a:cubicBezTo>
                  <a:cubicBezTo>
                    <a:pt x="23" y="47"/>
                    <a:pt x="23" y="47"/>
                    <a:pt x="23" y="47"/>
                  </a:cubicBezTo>
                  <a:cubicBezTo>
                    <a:pt x="23" y="47"/>
                    <a:pt x="23" y="47"/>
                    <a:pt x="23" y="47"/>
                  </a:cubicBezTo>
                  <a:cubicBezTo>
                    <a:pt x="23" y="47"/>
                    <a:pt x="23" y="47"/>
                    <a:pt x="23" y="47"/>
                  </a:cubicBezTo>
                  <a:cubicBezTo>
                    <a:pt x="23" y="47"/>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9"/>
                  </a:cubicBezTo>
                  <a:cubicBezTo>
                    <a:pt x="24" y="49"/>
                    <a:pt x="24" y="49"/>
                    <a:pt x="24" y="49"/>
                  </a:cubicBezTo>
                  <a:cubicBezTo>
                    <a:pt x="24" y="49"/>
                    <a:pt x="24" y="49"/>
                    <a:pt x="24" y="49"/>
                  </a:cubicBezTo>
                  <a:cubicBezTo>
                    <a:pt x="25" y="49"/>
                    <a:pt x="25" y="49"/>
                    <a:pt x="25" y="49"/>
                  </a:cubicBezTo>
                  <a:cubicBezTo>
                    <a:pt x="25" y="49"/>
                    <a:pt x="26" y="49"/>
                    <a:pt x="26" y="49"/>
                  </a:cubicBezTo>
                  <a:cubicBezTo>
                    <a:pt x="26" y="49"/>
                    <a:pt x="26" y="49"/>
                    <a:pt x="26" y="49"/>
                  </a:cubicBezTo>
                  <a:cubicBezTo>
                    <a:pt x="26" y="49"/>
                    <a:pt x="26" y="49"/>
                    <a:pt x="26" y="49"/>
                  </a:cubicBezTo>
                  <a:cubicBezTo>
                    <a:pt x="26" y="49"/>
                    <a:pt x="26" y="49"/>
                    <a:pt x="26" y="49"/>
                  </a:cubicBezTo>
                  <a:cubicBezTo>
                    <a:pt x="26" y="49"/>
                    <a:pt x="26" y="49"/>
                    <a:pt x="26" y="49"/>
                  </a:cubicBezTo>
                  <a:cubicBezTo>
                    <a:pt x="26" y="49"/>
                    <a:pt x="26" y="49"/>
                    <a:pt x="26" y="49"/>
                  </a:cubicBezTo>
                  <a:cubicBezTo>
                    <a:pt x="26" y="49"/>
                    <a:pt x="26" y="49"/>
                    <a:pt x="27" y="49"/>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7"/>
                    <a:pt x="28" y="47"/>
                    <a:pt x="28" y="47"/>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7" y="45"/>
                    <a:pt x="27" y="45"/>
                  </a:cubicBezTo>
                  <a:cubicBezTo>
                    <a:pt x="27" y="45"/>
                    <a:pt x="27" y="45"/>
                    <a:pt x="27" y="45"/>
                  </a:cubicBezTo>
                  <a:cubicBezTo>
                    <a:pt x="27" y="45"/>
                    <a:pt x="27" y="45"/>
                    <a:pt x="27" y="45"/>
                  </a:cubicBezTo>
                  <a:cubicBezTo>
                    <a:pt x="25" y="44"/>
                    <a:pt x="24" y="43"/>
                    <a:pt x="24" y="41"/>
                  </a:cubicBezTo>
                  <a:cubicBezTo>
                    <a:pt x="24" y="40"/>
                    <a:pt x="24" y="40"/>
                    <a:pt x="24" y="40"/>
                  </a:cubicBezTo>
                  <a:cubicBezTo>
                    <a:pt x="24" y="40"/>
                    <a:pt x="24" y="40"/>
                    <a:pt x="24" y="40"/>
                  </a:cubicBezTo>
                  <a:cubicBezTo>
                    <a:pt x="24" y="40"/>
                    <a:pt x="24" y="39"/>
                    <a:pt x="24" y="39"/>
                  </a:cubicBezTo>
                  <a:cubicBezTo>
                    <a:pt x="24" y="39"/>
                    <a:pt x="24" y="39"/>
                    <a:pt x="24" y="39"/>
                  </a:cubicBezTo>
                  <a:cubicBezTo>
                    <a:pt x="24" y="39"/>
                    <a:pt x="24" y="39"/>
                    <a:pt x="24" y="39"/>
                  </a:cubicBezTo>
                  <a:cubicBezTo>
                    <a:pt x="24" y="39"/>
                    <a:pt x="24" y="39"/>
                    <a:pt x="24" y="39"/>
                  </a:cubicBezTo>
                  <a:cubicBezTo>
                    <a:pt x="24" y="39"/>
                    <a:pt x="24" y="39"/>
                    <a:pt x="24" y="39"/>
                  </a:cubicBezTo>
                  <a:cubicBezTo>
                    <a:pt x="25" y="38"/>
                    <a:pt x="25" y="38"/>
                    <a:pt x="25" y="38"/>
                  </a:cubicBezTo>
                  <a:cubicBezTo>
                    <a:pt x="25" y="38"/>
                    <a:pt x="25" y="38"/>
                    <a:pt x="25" y="38"/>
                  </a:cubicBezTo>
                  <a:cubicBezTo>
                    <a:pt x="25" y="38"/>
                    <a:pt x="25" y="38"/>
                    <a:pt x="25" y="38"/>
                  </a:cubicBezTo>
                  <a:cubicBezTo>
                    <a:pt x="25" y="38"/>
                    <a:pt x="25" y="38"/>
                    <a:pt x="25" y="38"/>
                  </a:cubicBezTo>
                  <a:cubicBezTo>
                    <a:pt x="25" y="38"/>
                    <a:pt x="26" y="38"/>
                    <a:pt x="26" y="38"/>
                  </a:cubicBezTo>
                  <a:cubicBezTo>
                    <a:pt x="26" y="38"/>
                    <a:pt x="26" y="38"/>
                    <a:pt x="26" y="38"/>
                  </a:cubicBezTo>
                  <a:cubicBezTo>
                    <a:pt x="26" y="38"/>
                    <a:pt x="26" y="38"/>
                    <a:pt x="26" y="38"/>
                  </a:cubicBezTo>
                  <a:cubicBezTo>
                    <a:pt x="26" y="38"/>
                    <a:pt x="26" y="37"/>
                    <a:pt x="26" y="37"/>
                  </a:cubicBezTo>
                  <a:cubicBezTo>
                    <a:pt x="26" y="37"/>
                    <a:pt x="26" y="37"/>
                    <a:pt x="26" y="37"/>
                  </a:cubicBezTo>
                  <a:cubicBezTo>
                    <a:pt x="26" y="37"/>
                    <a:pt x="26" y="37"/>
                    <a:pt x="26"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8" y="37"/>
                    <a:pt x="28" y="37"/>
                  </a:cubicBezTo>
                  <a:cubicBezTo>
                    <a:pt x="28" y="37"/>
                    <a:pt x="28" y="37"/>
                    <a:pt x="28" y="37"/>
                  </a:cubicBezTo>
                  <a:cubicBezTo>
                    <a:pt x="28" y="37"/>
                    <a:pt x="28" y="37"/>
                    <a:pt x="28" y="37"/>
                  </a:cubicBezTo>
                  <a:cubicBezTo>
                    <a:pt x="28" y="37"/>
                    <a:pt x="28" y="37"/>
                    <a:pt x="28" y="37"/>
                  </a:cubicBezTo>
                  <a:cubicBezTo>
                    <a:pt x="28" y="37"/>
                    <a:pt x="28" y="37"/>
                    <a:pt x="28" y="37"/>
                  </a:cubicBezTo>
                  <a:cubicBezTo>
                    <a:pt x="28" y="37"/>
                    <a:pt x="28" y="37"/>
                    <a:pt x="29" y="37"/>
                  </a:cubicBezTo>
                  <a:close/>
                  <a:moveTo>
                    <a:pt x="18" y="29"/>
                  </a:moveTo>
                  <a:cubicBezTo>
                    <a:pt x="18" y="28"/>
                    <a:pt x="18" y="28"/>
                    <a:pt x="18" y="28"/>
                  </a:cubicBezTo>
                  <a:cubicBezTo>
                    <a:pt x="18" y="28"/>
                    <a:pt x="18" y="28"/>
                    <a:pt x="18" y="28"/>
                  </a:cubicBezTo>
                  <a:cubicBezTo>
                    <a:pt x="19" y="28"/>
                    <a:pt x="19" y="28"/>
                    <a:pt x="19" y="28"/>
                  </a:cubicBezTo>
                  <a:cubicBezTo>
                    <a:pt x="19" y="27"/>
                    <a:pt x="19" y="27"/>
                    <a:pt x="19" y="27"/>
                  </a:cubicBezTo>
                  <a:cubicBezTo>
                    <a:pt x="19" y="27"/>
                    <a:pt x="19" y="27"/>
                    <a:pt x="19" y="27"/>
                  </a:cubicBezTo>
                  <a:cubicBezTo>
                    <a:pt x="20" y="27"/>
                    <a:pt x="20" y="27"/>
                    <a:pt x="20" y="27"/>
                  </a:cubicBezTo>
                  <a:cubicBezTo>
                    <a:pt x="20" y="26"/>
                    <a:pt x="20" y="26"/>
                    <a:pt x="20" y="26"/>
                  </a:cubicBezTo>
                  <a:cubicBezTo>
                    <a:pt x="21" y="26"/>
                    <a:pt x="21" y="26"/>
                    <a:pt x="21" y="26"/>
                  </a:cubicBezTo>
                  <a:cubicBezTo>
                    <a:pt x="21" y="26"/>
                    <a:pt x="21" y="26"/>
                    <a:pt x="21" y="26"/>
                  </a:cubicBezTo>
                  <a:cubicBezTo>
                    <a:pt x="21" y="26"/>
                    <a:pt x="21" y="25"/>
                    <a:pt x="22" y="25"/>
                  </a:cubicBezTo>
                  <a:cubicBezTo>
                    <a:pt x="22" y="25"/>
                    <a:pt x="23" y="25"/>
                    <a:pt x="23" y="24"/>
                  </a:cubicBezTo>
                  <a:cubicBezTo>
                    <a:pt x="23" y="24"/>
                    <a:pt x="23" y="24"/>
                    <a:pt x="23" y="24"/>
                  </a:cubicBezTo>
                  <a:cubicBezTo>
                    <a:pt x="23" y="24"/>
                    <a:pt x="23" y="24"/>
                    <a:pt x="23" y="24"/>
                  </a:cubicBezTo>
                  <a:cubicBezTo>
                    <a:pt x="24" y="24"/>
                    <a:pt x="24" y="24"/>
                    <a:pt x="24" y="24"/>
                  </a:cubicBezTo>
                  <a:cubicBezTo>
                    <a:pt x="24" y="23"/>
                    <a:pt x="24" y="23"/>
                    <a:pt x="24" y="23"/>
                  </a:cubicBezTo>
                  <a:cubicBezTo>
                    <a:pt x="24" y="23"/>
                    <a:pt x="24" y="23"/>
                    <a:pt x="24" y="23"/>
                  </a:cubicBezTo>
                  <a:cubicBezTo>
                    <a:pt x="25" y="24"/>
                    <a:pt x="25" y="24"/>
                    <a:pt x="25" y="24"/>
                  </a:cubicBezTo>
                  <a:cubicBezTo>
                    <a:pt x="25" y="24"/>
                    <a:pt x="25" y="24"/>
                    <a:pt x="25" y="24"/>
                  </a:cubicBezTo>
                  <a:cubicBezTo>
                    <a:pt x="26" y="24"/>
                    <a:pt x="26" y="24"/>
                    <a:pt x="26" y="24"/>
                  </a:cubicBezTo>
                  <a:cubicBezTo>
                    <a:pt x="26" y="25"/>
                    <a:pt x="26" y="25"/>
                    <a:pt x="26" y="25"/>
                  </a:cubicBezTo>
                  <a:cubicBezTo>
                    <a:pt x="27" y="25"/>
                    <a:pt x="27" y="25"/>
                    <a:pt x="27" y="25"/>
                  </a:cubicBezTo>
                  <a:cubicBezTo>
                    <a:pt x="27" y="25"/>
                    <a:pt x="27" y="25"/>
                    <a:pt x="27" y="25"/>
                  </a:cubicBezTo>
                  <a:cubicBezTo>
                    <a:pt x="27" y="26"/>
                    <a:pt x="27" y="26"/>
                    <a:pt x="27" y="26"/>
                  </a:cubicBezTo>
                  <a:cubicBezTo>
                    <a:pt x="27" y="26"/>
                    <a:pt x="27" y="26"/>
                    <a:pt x="28" y="27"/>
                  </a:cubicBezTo>
                  <a:cubicBezTo>
                    <a:pt x="28" y="27"/>
                    <a:pt x="28" y="27"/>
                    <a:pt x="28" y="27"/>
                  </a:cubicBezTo>
                  <a:cubicBezTo>
                    <a:pt x="28" y="28"/>
                    <a:pt x="28" y="28"/>
                    <a:pt x="28" y="28"/>
                  </a:cubicBezTo>
                  <a:cubicBezTo>
                    <a:pt x="28" y="28"/>
                    <a:pt x="28" y="28"/>
                    <a:pt x="28" y="28"/>
                  </a:cubicBezTo>
                  <a:cubicBezTo>
                    <a:pt x="28" y="28"/>
                    <a:pt x="28" y="28"/>
                    <a:pt x="28" y="28"/>
                  </a:cubicBezTo>
                  <a:cubicBezTo>
                    <a:pt x="28" y="29"/>
                    <a:pt x="28" y="29"/>
                    <a:pt x="28" y="29"/>
                  </a:cubicBezTo>
                  <a:cubicBezTo>
                    <a:pt x="28" y="29"/>
                    <a:pt x="28" y="29"/>
                    <a:pt x="28" y="29"/>
                  </a:cubicBezTo>
                  <a:cubicBezTo>
                    <a:pt x="28" y="29"/>
                    <a:pt x="28" y="29"/>
                    <a:pt x="28" y="29"/>
                  </a:cubicBezTo>
                  <a:cubicBezTo>
                    <a:pt x="28" y="30"/>
                    <a:pt x="28" y="30"/>
                    <a:pt x="28" y="30"/>
                  </a:cubicBezTo>
                  <a:cubicBezTo>
                    <a:pt x="28" y="30"/>
                    <a:pt x="28" y="30"/>
                    <a:pt x="28" y="30"/>
                  </a:cubicBezTo>
                  <a:cubicBezTo>
                    <a:pt x="28" y="31"/>
                    <a:pt x="28" y="31"/>
                    <a:pt x="28" y="31"/>
                  </a:cubicBezTo>
                  <a:cubicBezTo>
                    <a:pt x="28" y="31"/>
                    <a:pt x="28" y="31"/>
                    <a:pt x="28" y="31"/>
                  </a:cubicBezTo>
                  <a:cubicBezTo>
                    <a:pt x="28" y="32"/>
                    <a:pt x="28" y="32"/>
                    <a:pt x="28" y="32"/>
                  </a:cubicBezTo>
                  <a:cubicBezTo>
                    <a:pt x="27" y="32"/>
                    <a:pt x="27" y="32"/>
                    <a:pt x="27" y="32"/>
                  </a:cubicBezTo>
                  <a:cubicBezTo>
                    <a:pt x="27" y="32"/>
                    <a:pt x="27" y="32"/>
                    <a:pt x="27" y="32"/>
                  </a:cubicBezTo>
                  <a:cubicBezTo>
                    <a:pt x="27" y="33"/>
                    <a:pt x="27" y="33"/>
                    <a:pt x="27" y="33"/>
                  </a:cubicBezTo>
                  <a:cubicBezTo>
                    <a:pt x="26" y="33"/>
                    <a:pt x="26" y="33"/>
                    <a:pt x="26" y="33"/>
                  </a:cubicBezTo>
                  <a:cubicBezTo>
                    <a:pt x="26" y="33"/>
                    <a:pt x="26" y="33"/>
                    <a:pt x="26" y="33"/>
                  </a:cubicBezTo>
                  <a:cubicBezTo>
                    <a:pt x="26" y="32"/>
                    <a:pt x="26" y="32"/>
                    <a:pt x="26" y="32"/>
                  </a:cubicBezTo>
                  <a:cubicBezTo>
                    <a:pt x="25" y="32"/>
                    <a:pt x="25" y="32"/>
                    <a:pt x="25" y="32"/>
                  </a:cubicBezTo>
                  <a:cubicBezTo>
                    <a:pt x="25" y="32"/>
                    <a:pt x="25" y="32"/>
                    <a:pt x="25" y="32"/>
                  </a:cubicBezTo>
                  <a:cubicBezTo>
                    <a:pt x="24" y="31"/>
                    <a:pt x="24" y="31"/>
                    <a:pt x="23" y="31"/>
                  </a:cubicBezTo>
                  <a:cubicBezTo>
                    <a:pt x="23" y="31"/>
                    <a:pt x="23" y="31"/>
                    <a:pt x="23" y="31"/>
                  </a:cubicBezTo>
                  <a:cubicBezTo>
                    <a:pt x="23" y="31"/>
                    <a:pt x="23" y="31"/>
                    <a:pt x="23" y="31"/>
                  </a:cubicBezTo>
                  <a:cubicBezTo>
                    <a:pt x="22" y="30"/>
                    <a:pt x="22" y="30"/>
                    <a:pt x="22" y="30"/>
                  </a:cubicBezTo>
                  <a:cubicBezTo>
                    <a:pt x="22" y="30"/>
                    <a:pt x="22" y="30"/>
                    <a:pt x="22" y="30"/>
                  </a:cubicBezTo>
                  <a:cubicBezTo>
                    <a:pt x="21" y="30"/>
                    <a:pt x="21" y="30"/>
                    <a:pt x="21" y="30"/>
                  </a:cubicBezTo>
                  <a:cubicBezTo>
                    <a:pt x="20" y="30"/>
                    <a:pt x="20" y="30"/>
                    <a:pt x="19" y="30"/>
                  </a:cubicBezTo>
                  <a:cubicBezTo>
                    <a:pt x="19" y="30"/>
                    <a:pt x="19" y="30"/>
                    <a:pt x="19" y="30"/>
                  </a:cubicBezTo>
                  <a:cubicBezTo>
                    <a:pt x="19" y="30"/>
                    <a:pt x="19" y="30"/>
                    <a:pt x="19" y="30"/>
                  </a:cubicBezTo>
                  <a:cubicBezTo>
                    <a:pt x="18" y="30"/>
                    <a:pt x="18" y="30"/>
                    <a:pt x="18" y="30"/>
                  </a:cubicBezTo>
                  <a:cubicBezTo>
                    <a:pt x="18" y="30"/>
                    <a:pt x="18" y="30"/>
                    <a:pt x="18" y="30"/>
                  </a:cubicBezTo>
                  <a:cubicBezTo>
                    <a:pt x="18" y="29"/>
                    <a:pt x="18" y="29"/>
                    <a:pt x="18" y="29"/>
                  </a:cubicBezTo>
                  <a:cubicBezTo>
                    <a:pt x="18" y="29"/>
                    <a:pt x="18" y="29"/>
                    <a:pt x="18" y="29"/>
                  </a:cubicBezTo>
                  <a:close/>
                  <a:moveTo>
                    <a:pt x="16" y="36"/>
                  </a:moveTo>
                  <a:cubicBezTo>
                    <a:pt x="16" y="36"/>
                    <a:pt x="16" y="36"/>
                    <a:pt x="16" y="36"/>
                  </a:cubicBezTo>
                  <a:cubicBezTo>
                    <a:pt x="16" y="36"/>
                    <a:pt x="16" y="36"/>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7" y="35"/>
                    <a:pt x="17" y="35"/>
                    <a:pt x="17" y="35"/>
                  </a:cubicBezTo>
                  <a:cubicBezTo>
                    <a:pt x="17" y="35"/>
                    <a:pt x="17" y="35"/>
                    <a:pt x="17" y="35"/>
                  </a:cubicBezTo>
                  <a:cubicBezTo>
                    <a:pt x="17" y="35"/>
                    <a:pt x="17" y="35"/>
                    <a:pt x="18" y="34"/>
                  </a:cubicBezTo>
                  <a:cubicBezTo>
                    <a:pt x="18" y="34"/>
                    <a:pt x="18" y="34"/>
                    <a:pt x="18" y="34"/>
                  </a:cubicBezTo>
                  <a:cubicBezTo>
                    <a:pt x="18" y="34"/>
                    <a:pt x="18" y="34"/>
                    <a:pt x="18"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20" y="34"/>
                    <a:pt x="20" y="34"/>
                    <a:pt x="20" y="34"/>
                  </a:cubicBezTo>
                  <a:cubicBezTo>
                    <a:pt x="20" y="35"/>
                    <a:pt x="20" y="35"/>
                    <a:pt x="20" y="35"/>
                  </a:cubicBezTo>
                  <a:cubicBezTo>
                    <a:pt x="20" y="35"/>
                    <a:pt x="20" y="35"/>
                    <a:pt x="20" y="35"/>
                  </a:cubicBezTo>
                  <a:cubicBezTo>
                    <a:pt x="20" y="36"/>
                    <a:pt x="20" y="36"/>
                    <a:pt x="20" y="36"/>
                  </a:cubicBezTo>
                  <a:cubicBezTo>
                    <a:pt x="20" y="36"/>
                    <a:pt x="20" y="36"/>
                    <a:pt x="20" y="36"/>
                  </a:cubicBezTo>
                  <a:cubicBezTo>
                    <a:pt x="20" y="37"/>
                    <a:pt x="20" y="37"/>
                    <a:pt x="20" y="37"/>
                  </a:cubicBezTo>
                  <a:cubicBezTo>
                    <a:pt x="20" y="37"/>
                    <a:pt x="20" y="37"/>
                    <a:pt x="20" y="37"/>
                  </a:cubicBezTo>
                  <a:cubicBezTo>
                    <a:pt x="20" y="37"/>
                    <a:pt x="20" y="37"/>
                    <a:pt x="20" y="37"/>
                  </a:cubicBezTo>
                  <a:cubicBezTo>
                    <a:pt x="19" y="38"/>
                    <a:pt x="19" y="38"/>
                    <a:pt x="19" y="38"/>
                  </a:cubicBezTo>
                  <a:cubicBezTo>
                    <a:pt x="19" y="38"/>
                    <a:pt x="19" y="39"/>
                    <a:pt x="18" y="39"/>
                  </a:cubicBezTo>
                  <a:cubicBezTo>
                    <a:pt x="18" y="39"/>
                    <a:pt x="18" y="39"/>
                    <a:pt x="18" y="39"/>
                  </a:cubicBezTo>
                  <a:cubicBezTo>
                    <a:pt x="18" y="39"/>
                    <a:pt x="18" y="39"/>
                    <a:pt x="17" y="39"/>
                  </a:cubicBezTo>
                  <a:cubicBezTo>
                    <a:pt x="17" y="39"/>
                    <a:pt x="17" y="39"/>
                    <a:pt x="17" y="39"/>
                  </a:cubicBezTo>
                  <a:cubicBezTo>
                    <a:pt x="16" y="38"/>
                    <a:pt x="16" y="38"/>
                    <a:pt x="16" y="38"/>
                  </a:cubicBezTo>
                  <a:cubicBezTo>
                    <a:pt x="16" y="38"/>
                    <a:pt x="16" y="38"/>
                    <a:pt x="16" y="38"/>
                  </a:cubicBezTo>
                  <a:cubicBezTo>
                    <a:pt x="16" y="38"/>
                    <a:pt x="16" y="38"/>
                    <a:pt x="16" y="38"/>
                  </a:cubicBezTo>
                  <a:cubicBezTo>
                    <a:pt x="16" y="37"/>
                    <a:pt x="16" y="37"/>
                    <a:pt x="16" y="37"/>
                  </a:cubicBezTo>
                  <a:cubicBezTo>
                    <a:pt x="16" y="37"/>
                    <a:pt x="16" y="37"/>
                    <a:pt x="16" y="36"/>
                  </a:cubicBezTo>
                  <a:cubicBezTo>
                    <a:pt x="15" y="36"/>
                    <a:pt x="15" y="36"/>
                    <a:pt x="15" y="36"/>
                  </a:cubicBezTo>
                  <a:lnTo>
                    <a:pt x="16" y="36"/>
                  </a:lnTo>
                  <a:close/>
                </a:path>
              </a:pathLst>
            </a:custGeom>
            <a:solidFill>
              <a:srgbClr val="00447D"/>
            </a:solidFill>
            <a:ln>
              <a:noFill/>
            </a:ln>
          </p:spPr>
          <p:txBody>
            <a:bodyPr anchor="t" anchorCtr="0" bIns="45720" compatLnSpc="1" lIns="91440" numCol="1" rIns="91440" tIns="45720" vert="horz" wrap="square"/>
            <a:p>
              <a:endParaRPr lang="en-US"/>
            </a:p>
          </p:txBody>
        </p:sp>
        <p:sp>
          <p:nvSpPr>
            <p:cNvPr id="1049590" name="Freeform 45"/>
            <p:cNvSpPr/>
            <p:nvPr/>
          </p:nvSpPr>
          <p:spPr bwMode="auto">
            <a:xfrm>
              <a:off x="1870847" y="5106810"/>
              <a:ext cx="79316" cy="116923"/>
            </a:xfrm>
            <a:custGeom>
              <a:avLst/>
              <a:gdLst>
                <a:gd name="T0" fmla="*/ 4 w 49"/>
                <a:gd name="T1" fmla="*/ 58 h 72"/>
                <a:gd name="T2" fmla="*/ 9 w 49"/>
                <a:gd name="T3" fmla="*/ 57 h 72"/>
                <a:gd name="T4" fmla="*/ 11 w 49"/>
                <a:gd name="T5" fmla="*/ 56 h 72"/>
                <a:gd name="T6" fmla="*/ 12 w 49"/>
                <a:gd name="T7" fmla="*/ 55 h 72"/>
                <a:gd name="T8" fmla="*/ 17 w 49"/>
                <a:gd name="T9" fmla="*/ 51 h 72"/>
                <a:gd name="T10" fmla="*/ 23 w 49"/>
                <a:gd name="T11" fmla="*/ 44 h 72"/>
                <a:gd name="T12" fmla="*/ 26 w 49"/>
                <a:gd name="T13" fmla="*/ 43 h 72"/>
                <a:gd name="T14" fmla="*/ 29 w 49"/>
                <a:gd name="T15" fmla="*/ 49 h 72"/>
                <a:gd name="T16" fmla="*/ 32 w 49"/>
                <a:gd name="T17" fmla="*/ 61 h 72"/>
                <a:gd name="T18" fmla="*/ 34 w 49"/>
                <a:gd name="T19" fmla="*/ 65 h 72"/>
                <a:gd name="T20" fmla="*/ 36 w 49"/>
                <a:gd name="T21" fmla="*/ 67 h 72"/>
                <a:gd name="T22" fmla="*/ 41 w 49"/>
                <a:gd name="T23" fmla="*/ 71 h 72"/>
                <a:gd name="T24" fmla="*/ 46 w 49"/>
                <a:gd name="T25" fmla="*/ 72 h 72"/>
                <a:gd name="T26" fmla="*/ 47 w 49"/>
                <a:gd name="T27" fmla="*/ 72 h 72"/>
                <a:gd name="T28" fmla="*/ 47 w 49"/>
                <a:gd name="T29" fmla="*/ 67 h 72"/>
                <a:gd name="T30" fmla="*/ 38 w 49"/>
                <a:gd name="T31" fmla="*/ 56 h 72"/>
                <a:gd name="T32" fmla="*/ 37 w 49"/>
                <a:gd name="T33" fmla="*/ 54 h 72"/>
                <a:gd name="T34" fmla="*/ 36 w 49"/>
                <a:gd name="T35" fmla="*/ 49 h 72"/>
                <a:gd name="T36" fmla="*/ 34 w 49"/>
                <a:gd name="T37" fmla="*/ 46 h 72"/>
                <a:gd name="T38" fmla="*/ 32 w 49"/>
                <a:gd name="T39" fmla="*/ 38 h 72"/>
                <a:gd name="T40" fmla="*/ 34 w 49"/>
                <a:gd name="T41" fmla="*/ 32 h 72"/>
                <a:gd name="T42" fmla="*/ 39 w 49"/>
                <a:gd name="T43" fmla="*/ 32 h 72"/>
                <a:gd name="T44" fmla="*/ 43 w 49"/>
                <a:gd name="T45" fmla="*/ 32 h 72"/>
                <a:gd name="T46" fmla="*/ 46 w 49"/>
                <a:gd name="T47" fmla="*/ 31 h 72"/>
                <a:gd name="T48" fmla="*/ 49 w 49"/>
                <a:gd name="T49" fmla="*/ 29 h 72"/>
                <a:gd name="T50" fmla="*/ 48 w 49"/>
                <a:gd name="T51" fmla="*/ 27 h 72"/>
                <a:gd name="T52" fmla="*/ 47 w 49"/>
                <a:gd name="T53" fmla="*/ 25 h 72"/>
                <a:gd name="T54" fmla="*/ 45 w 49"/>
                <a:gd name="T55" fmla="*/ 24 h 72"/>
                <a:gd name="T56" fmla="*/ 42 w 49"/>
                <a:gd name="T57" fmla="*/ 24 h 72"/>
                <a:gd name="T58" fmla="*/ 39 w 49"/>
                <a:gd name="T59" fmla="*/ 22 h 72"/>
                <a:gd name="T60" fmla="*/ 42 w 49"/>
                <a:gd name="T61" fmla="*/ 15 h 72"/>
                <a:gd name="T62" fmla="*/ 45 w 49"/>
                <a:gd name="T63" fmla="*/ 5 h 72"/>
                <a:gd name="T64" fmla="*/ 44 w 49"/>
                <a:gd name="T65" fmla="*/ 4 h 72"/>
                <a:gd name="T66" fmla="*/ 41 w 49"/>
                <a:gd name="T67" fmla="*/ 0 h 72"/>
                <a:gd name="T68" fmla="*/ 39 w 49"/>
                <a:gd name="T69" fmla="*/ 0 h 72"/>
                <a:gd name="T70" fmla="*/ 38 w 49"/>
                <a:gd name="T71" fmla="*/ 1 h 72"/>
                <a:gd name="T72" fmla="*/ 37 w 49"/>
                <a:gd name="T73" fmla="*/ 4 h 72"/>
                <a:gd name="T74" fmla="*/ 37 w 49"/>
                <a:gd name="T75" fmla="*/ 6 h 72"/>
                <a:gd name="T76" fmla="*/ 38 w 49"/>
                <a:gd name="T77" fmla="*/ 10 h 72"/>
                <a:gd name="T78" fmla="*/ 33 w 49"/>
                <a:gd name="T79" fmla="*/ 23 h 72"/>
                <a:gd name="T80" fmla="*/ 25 w 49"/>
                <a:gd name="T81" fmla="*/ 24 h 72"/>
                <a:gd name="T82" fmla="*/ 21 w 49"/>
                <a:gd name="T83" fmla="*/ 24 h 72"/>
                <a:gd name="T84" fmla="*/ 17 w 49"/>
                <a:gd name="T85" fmla="*/ 24 h 72"/>
                <a:gd name="T86" fmla="*/ 14 w 49"/>
                <a:gd name="T87" fmla="*/ 24 h 72"/>
                <a:gd name="T88" fmla="*/ 12 w 49"/>
                <a:gd name="T89" fmla="*/ 25 h 72"/>
                <a:gd name="T90" fmla="*/ 11 w 49"/>
                <a:gd name="T91" fmla="*/ 26 h 72"/>
                <a:gd name="T92" fmla="*/ 11 w 49"/>
                <a:gd name="T93" fmla="*/ 29 h 72"/>
                <a:gd name="T94" fmla="*/ 11 w 49"/>
                <a:gd name="T95" fmla="*/ 31 h 72"/>
                <a:gd name="T96" fmla="*/ 14 w 49"/>
                <a:gd name="T97" fmla="*/ 32 h 72"/>
                <a:gd name="T98" fmla="*/ 17 w 49"/>
                <a:gd name="T99" fmla="*/ 32 h 72"/>
                <a:gd name="T100" fmla="*/ 20 w 49"/>
                <a:gd name="T101" fmla="*/ 32 h 72"/>
                <a:gd name="T102" fmla="*/ 25 w 49"/>
                <a:gd name="T103" fmla="*/ 32 h 72"/>
                <a:gd name="T104" fmla="*/ 26 w 49"/>
                <a:gd name="T105" fmla="*/ 35 h 72"/>
                <a:gd name="T106" fmla="*/ 20 w 49"/>
                <a:gd name="T107" fmla="*/ 42 h 72"/>
                <a:gd name="T108" fmla="*/ 18 w 49"/>
                <a:gd name="T109" fmla="*/ 43 h 72"/>
                <a:gd name="T110" fmla="*/ 11 w 49"/>
                <a:gd name="T111" fmla="*/ 50 h 72"/>
                <a:gd name="T112" fmla="*/ 9 w 49"/>
                <a:gd name="T113" fmla="*/ 51 h 72"/>
                <a:gd name="T114" fmla="*/ 3 w 49"/>
                <a:gd name="T115" fmla="*/ 5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72">
                  <a:moveTo>
                    <a:pt x="1" y="57"/>
                  </a:moveTo>
                  <a:cubicBezTo>
                    <a:pt x="1" y="57"/>
                    <a:pt x="1" y="57"/>
                    <a:pt x="1" y="57"/>
                  </a:cubicBezTo>
                  <a:cubicBezTo>
                    <a:pt x="1" y="57"/>
                    <a:pt x="1" y="57"/>
                    <a:pt x="1" y="57"/>
                  </a:cubicBezTo>
                  <a:cubicBezTo>
                    <a:pt x="2" y="57"/>
                    <a:pt x="2" y="57"/>
                    <a:pt x="2" y="57"/>
                  </a:cubicBezTo>
                  <a:cubicBezTo>
                    <a:pt x="2" y="58"/>
                    <a:pt x="2" y="58"/>
                    <a:pt x="2" y="58"/>
                  </a:cubicBezTo>
                  <a:cubicBezTo>
                    <a:pt x="2" y="58"/>
                    <a:pt x="2" y="58"/>
                    <a:pt x="2" y="58"/>
                  </a:cubicBezTo>
                  <a:cubicBezTo>
                    <a:pt x="2" y="58"/>
                    <a:pt x="2" y="58"/>
                    <a:pt x="2" y="58"/>
                  </a:cubicBezTo>
                  <a:cubicBezTo>
                    <a:pt x="3" y="58"/>
                    <a:pt x="3" y="58"/>
                    <a:pt x="3" y="58"/>
                  </a:cubicBezTo>
                  <a:cubicBezTo>
                    <a:pt x="3" y="58"/>
                    <a:pt x="3" y="58"/>
                    <a:pt x="3" y="58"/>
                  </a:cubicBezTo>
                  <a:cubicBezTo>
                    <a:pt x="3" y="58"/>
                    <a:pt x="3" y="58"/>
                    <a:pt x="4" y="58"/>
                  </a:cubicBezTo>
                  <a:cubicBezTo>
                    <a:pt x="4" y="58"/>
                    <a:pt x="4" y="58"/>
                    <a:pt x="4" y="58"/>
                  </a:cubicBezTo>
                  <a:cubicBezTo>
                    <a:pt x="5" y="58"/>
                    <a:pt x="5" y="58"/>
                    <a:pt x="6" y="58"/>
                  </a:cubicBezTo>
                  <a:cubicBezTo>
                    <a:pt x="6" y="58"/>
                    <a:pt x="7" y="58"/>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10" y="57"/>
                    <a:pt x="10" y="57"/>
                    <a:pt x="10" y="57"/>
                  </a:cubicBezTo>
                  <a:cubicBezTo>
                    <a:pt x="10" y="57"/>
                    <a:pt x="10" y="57"/>
                    <a:pt x="10" y="57"/>
                  </a:cubicBezTo>
                  <a:cubicBezTo>
                    <a:pt x="10" y="57"/>
                    <a:pt x="10" y="57"/>
                    <a:pt x="10" y="57"/>
                  </a:cubicBezTo>
                  <a:cubicBezTo>
                    <a:pt x="10" y="57"/>
                    <a:pt x="10" y="57"/>
                    <a:pt x="10" y="57"/>
                  </a:cubicBezTo>
                  <a:cubicBezTo>
                    <a:pt x="10" y="56"/>
                    <a:pt x="10" y="56"/>
                    <a:pt x="10" y="56"/>
                  </a:cubicBezTo>
                  <a:cubicBezTo>
                    <a:pt x="11" y="56"/>
                    <a:pt x="11" y="56"/>
                    <a:pt x="11" y="56"/>
                  </a:cubicBezTo>
                  <a:cubicBezTo>
                    <a:pt x="11" y="56"/>
                    <a:pt x="11" y="56"/>
                    <a:pt x="11" y="56"/>
                  </a:cubicBezTo>
                  <a:cubicBezTo>
                    <a:pt x="11" y="55"/>
                    <a:pt x="11" y="55"/>
                    <a:pt x="11"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4"/>
                    <a:pt x="13" y="54"/>
                    <a:pt x="13" y="54"/>
                  </a:cubicBezTo>
                  <a:cubicBezTo>
                    <a:pt x="14" y="54"/>
                    <a:pt x="14" y="54"/>
                    <a:pt x="14" y="54"/>
                  </a:cubicBezTo>
                  <a:cubicBezTo>
                    <a:pt x="17" y="51"/>
                    <a:pt x="17" y="51"/>
                    <a:pt x="17" y="51"/>
                  </a:cubicBezTo>
                  <a:cubicBezTo>
                    <a:pt x="18" y="51"/>
                    <a:pt x="18" y="51"/>
                    <a:pt x="18" y="51"/>
                  </a:cubicBezTo>
                  <a:cubicBezTo>
                    <a:pt x="18" y="50"/>
                    <a:pt x="19" y="50"/>
                    <a:pt x="19" y="50"/>
                  </a:cubicBezTo>
                  <a:cubicBezTo>
                    <a:pt x="19" y="50"/>
                    <a:pt x="19" y="50"/>
                    <a:pt x="19" y="50"/>
                  </a:cubicBezTo>
                  <a:cubicBezTo>
                    <a:pt x="19" y="49"/>
                    <a:pt x="19" y="49"/>
                    <a:pt x="19" y="49"/>
                  </a:cubicBezTo>
                  <a:cubicBezTo>
                    <a:pt x="20" y="48"/>
                    <a:pt x="21" y="47"/>
                    <a:pt x="23" y="45"/>
                  </a:cubicBezTo>
                  <a:cubicBezTo>
                    <a:pt x="23" y="45"/>
                    <a:pt x="23" y="45"/>
                    <a:pt x="23" y="45"/>
                  </a:cubicBezTo>
                  <a:cubicBezTo>
                    <a:pt x="23" y="45"/>
                    <a:pt x="23" y="45"/>
                    <a:pt x="23" y="45"/>
                  </a:cubicBezTo>
                  <a:cubicBezTo>
                    <a:pt x="23" y="45"/>
                    <a:pt x="23" y="45"/>
                    <a:pt x="23" y="45"/>
                  </a:cubicBezTo>
                  <a:cubicBezTo>
                    <a:pt x="23" y="45"/>
                    <a:pt x="23" y="45"/>
                    <a:pt x="23" y="45"/>
                  </a:cubicBezTo>
                  <a:cubicBezTo>
                    <a:pt x="23" y="45"/>
                    <a:pt x="23" y="45"/>
                    <a:pt x="23" y="45"/>
                  </a:cubicBezTo>
                  <a:cubicBezTo>
                    <a:pt x="23" y="44"/>
                    <a:pt x="23" y="44"/>
                    <a:pt x="23" y="44"/>
                  </a:cubicBezTo>
                  <a:cubicBezTo>
                    <a:pt x="24" y="44"/>
                    <a:pt x="24" y="44"/>
                    <a:pt x="24" y="44"/>
                  </a:cubicBezTo>
                  <a:cubicBezTo>
                    <a:pt x="24" y="44"/>
                    <a:pt x="24" y="44"/>
                    <a:pt x="24" y="44"/>
                  </a:cubicBezTo>
                  <a:cubicBezTo>
                    <a:pt x="24" y="44"/>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6" y="43"/>
                    <a:pt x="26" y="43"/>
                    <a:pt x="26" y="43"/>
                  </a:cubicBezTo>
                  <a:cubicBezTo>
                    <a:pt x="26" y="43"/>
                    <a:pt x="26" y="43"/>
                    <a:pt x="26" y="43"/>
                  </a:cubicBezTo>
                  <a:cubicBezTo>
                    <a:pt x="27" y="43"/>
                    <a:pt x="27" y="43"/>
                    <a:pt x="27" y="43"/>
                  </a:cubicBezTo>
                  <a:cubicBezTo>
                    <a:pt x="27" y="43"/>
                    <a:pt x="27" y="43"/>
                    <a:pt x="27" y="43"/>
                  </a:cubicBezTo>
                  <a:cubicBezTo>
                    <a:pt x="28" y="44"/>
                    <a:pt x="28" y="44"/>
                    <a:pt x="28" y="44"/>
                  </a:cubicBezTo>
                  <a:cubicBezTo>
                    <a:pt x="28" y="44"/>
                    <a:pt x="28" y="44"/>
                    <a:pt x="28" y="44"/>
                  </a:cubicBezTo>
                  <a:cubicBezTo>
                    <a:pt x="28" y="45"/>
                    <a:pt x="28" y="45"/>
                    <a:pt x="28" y="45"/>
                  </a:cubicBezTo>
                  <a:cubicBezTo>
                    <a:pt x="28" y="45"/>
                    <a:pt x="28" y="45"/>
                    <a:pt x="28" y="45"/>
                  </a:cubicBezTo>
                  <a:cubicBezTo>
                    <a:pt x="28" y="46"/>
                    <a:pt x="28" y="46"/>
                    <a:pt x="28" y="46"/>
                  </a:cubicBezTo>
                  <a:cubicBezTo>
                    <a:pt x="28" y="46"/>
                    <a:pt x="28" y="47"/>
                    <a:pt x="29" y="47"/>
                  </a:cubicBezTo>
                  <a:cubicBezTo>
                    <a:pt x="29" y="48"/>
                    <a:pt x="29" y="48"/>
                    <a:pt x="29" y="48"/>
                  </a:cubicBezTo>
                  <a:cubicBezTo>
                    <a:pt x="29" y="49"/>
                    <a:pt x="29" y="49"/>
                    <a:pt x="29" y="49"/>
                  </a:cubicBezTo>
                  <a:cubicBezTo>
                    <a:pt x="29" y="49"/>
                    <a:pt x="29" y="49"/>
                    <a:pt x="29" y="49"/>
                  </a:cubicBezTo>
                  <a:cubicBezTo>
                    <a:pt x="29" y="49"/>
                    <a:pt x="29" y="49"/>
                    <a:pt x="29" y="49"/>
                  </a:cubicBezTo>
                  <a:cubicBezTo>
                    <a:pt x="29" y="50"/>
                    <a:pt x="29" y="50"/>
                    <a:pt x="29" y="50"/>
                  </a:cubicBezTo>
                  <a:cubicBezTo>
                    <a:pt x="29" y="50"/>
                    <a:pt x="29" y="50"/>
                    <a:pt x="29" y="50"/>
                  </a:cubicBezTo>
                  <a:cubicBezTo>
                    <a:pt x="29" y="50"/>
                    <a:pt x="29" y="50"/>
                    <a:pt x="29" y="50"/>
                  </a:cubicBezTo>
                  <a:cubicBezTo>
                    <a:pt x="29" y="50"/>
                    <a:pt x="29" y="50"/>
                    <a:pt x="29" y="50"/>
                  </a:cubicBezTo>
                  <a:cubicBezTo>
                    <a:pt x="30" y="51"/>
                    <a:pt x="30" y="51"/>
                    <a:pt x="30" y="51"/>
                  </a:cubicBezTo>
                  <a:cubicBezTo>
                    <a:pt x="30" y="52"/>
                    <a:pt x="30" y="53"/>
                    <a:pt x="30" y="54"/>
                  </a:cubicBezTo>
                  <a:cubicBezTo>
                    <a:pt x="31" y="55"/>
                    <a:pt x="31" y="57"/>
                    <a:pt x="31" y="58"/>
                  </a:cubicBezTo>
                  <a:cubicBezTo>
                    <a:pt x="31" y="58"/>
                    <a:pt x="31" y="58"/>
                    <a:pt x="31" y="59"/>
                  </a:cubicBezTo>
                  <a:cubicBezTo>
                    <a:pt x="31" y="59"/>
                    <a:pt x="31" y="59"/>
                    <a:pt x="32" y="60"/>
                  </a:cubicBezTo>
                  <a:cubicBezTo>
                    <a:pt x="32" y="61"/>
                    <a:pt x="32" y="61"/>
                    <a:pt x="32" y="61"/>
                  </a:cubicBezTo>
                  <a:cubicBezTo>
                    <a:pt x="33" y="62"/>
                    <a:pt x="33" y="62"/>
                    <a:pt x="33" y="62"/>
                  </a:cubicBezTo>
                  <a:cubicBezTo>
                    <a:pt x="33" y="62"/>
                    <a:pt x="33" y="62"/>
                    <a:pt x="33" y="62"/>
                  </a:cubicBezTo>
                  <a:cubicBezTo>
                    <a:pt x="33" y="63"/>
                    <a:pt x="33" y="63"/>
                    <a:pt x="33" y="63"/>
                  </a:cubicBezTo>
                  <a:cubicBezTo>
                    <a:pt x="33" y="63"/>
                    <a:pt x="33" y="63"/>
                    <a:pt x="33" y="63"/>
                  </a:cubicBezTo>
                  <a:cubicBezTo>
                    <a:pt x="33" y="64"/>
                    <a:pt x="33" y="64"/>
                    <a:pt x="33" y="64"/>
                  </a:cubicBezTo>
                  <a:cubicBezTo>
                    <a:pt x="33" y="64"/>
                    <a:pt x="33" y="64"/>
                    <a:pt x="33" y="64"/>
                  </a:cubicBezTo>
                  <a:cubicBezTo>
                    <a:pt x="34" y="64"/>
                    <a:pt x="34" y="64"/>
                    <a:pt x="34" y="64"/>
                  </a:cubicBezTo>
                  <a:cubicBezTo>
                    <a:pt x="34" y="64"/>
                    <a:pt x="34" y="64"/>
                    <a:pt x="34" y="64"/>
                  </a:cubicBezTo>
                  <a:cubicBezTo>
                    <a:pt x="34" y="65"/>
                    <a:pt x="34" y="65"/>
                    <a:pt x="34" y="65"/>
                  </a:cubicBezTo>
                  <a:cubicBezTo>
                    <a:pt x="34" y="65"/>
                    <a:pt x="34" y="65"/>
                    <a:pt x="34" y="65"/>
                  </a:cubicBezTo>
                  <a:cubicBezTo>
                    <a:pt x="34" y="65"/>
                    <a:pt x="34" y="65"/>
                    <a:pt x="34" y="65"/>
                  </a:cubicBezTo>
                  <a:cubicBezTo>
                    <a:pt x="34" y="65"/>
                    <a:pt x="34" y="65"/>
                    <a:pt x="34" y="65"/>
                  </a:cubicBezTo>
                  <a:cubicBezTo>
                    <a:pt x="34" y="65"/>
                    <a:pt x="34" y="65"/>
                    <a:pt x="34" y="65"/>
                  </a:cubicBezTo>
                  <a:cubicBezTo>
                    <a:pt x="34" y="65"/>
                    <a:pt x="34" y="65"/>
                    <a:pt x="34" y="65"/>
                  </a:cubicBezTo>
                  <a:cubicBezTo>
                    <a:pt x="35" y="66"/>
                    <a:pt x="35" y="66"/>
                    <a:pt x="35" y="66"/>
                  </a:cubicBezTo>
                  <a:cubicBezTo>
                    <a:pt x="35" y="66"/>
                    <a:pt x="35" y="66"/>
                    <a:pt x="35" y="66"/>
                  </a:cubicBezTo>
                  <a:cubicBezTo>
                    <a:pt x="35" y="66"/>
                    <a:pt x="35" y="66"/>
                    <a:pt x="35" y="66"/>
                  </a:cubicBezTo>
                  <a:cubicBezTo>
                    <a:pt x="35" y="66"/>
                    <a:pt x="35" y="66"/>
                    <a:pt x="35" y="66"/>
                  </a:cubicBezTo>
                  <a:cubicBezTo>
                    <a:pt x="35" y="66"/>
                    <a:pt x="35" y="66"/>
                    <a:pt x="35" y="66"/>
                  </a:cubicBezTo>
                  <a:cubicBezTo>
                    <a:pt x="36" y="66"/>
                    <a:pt x="36" y="66"/>
                    <a:pt x="36" y="66"/>
                  </a:cubicBezTo>
                  <a:cubicBezTo>
                    <a:pt x="36" y="67"/>
                    <a:pt x="36" y="67"/>
                    <a:pt x="36" y="67"/>
                  </a:cubicBezTo>
                  <a:cubicBezTo>
                    <a:pt x="36" y="67"/>
                    <a:pt x="36" y="67"/>
                    <a:pt x="36" y="67"/>
                  </a:cubicBezTo>
                  <a:cubicBezTo>
                    <a:pt x="37" y="67"/>
                    <a:pt x="37" y="67"/>
                    <a:pt x="37" y="68"/>
                  </a:cubicBezTo>
                  <a:cubicBezTo>
                    <a:pt x="37" y="68"/>
                    <a:pt x="37" y="68"/>
                    <a:pt x="37" y="68"/>
                  </a:cubicBezTo>
                  <a:cubicBezTo>
                    <a:pt x="37" y="68"/>
                    <a:pt x="37" y="68"/>
                    <a:pt x="37" y="68"/>
                  </a:cubicBezTo>
                  <a:cubicBezTo>
                    <a:pt x="37" y="68"/>
                    <a:pt x="37" y="68"/>
                    <a:pt x="37" y="68"/>
                  </a:cubicBezTo>
                  <a:cubicBezTo>
                    <a:pt x="37" y="68"/>
                    <a:pt x="37" y="68"/>
                    <a:pt x="37" y="68"/>
                  </a:cubicBezTo>
                  <a:cubicBezTo>
                    <a:pt x="38" y="68"/>
                    <a:pt x="38" y="68"/>
                    <a:pt x="38" y="69"/>
                  </a:cubicBezTo>
                  <a:cubicBezTo>
                    <a:pt x="38" y="69"/>
                    <a:pt x="39" y="69"/>
                    <a:pt x="39" y="69"/>
                  </a:cubicBezTo>
                  <a:cubicBezTo>
                    <a:pt x="39" y="69"/>
                    <a:pt x="39" y="70"/>
                    <a:pt x="40" y="70"/>
                  </a:cubicBezTo>
                  <a:cubicBezTo>
                    <a:pt x="40" y="70"/>
                    <a:pt x="40" y="70"/>
                    <a:pt x="40" y="70"/>
                  </a:cubicBezTo>
                  <a:cubicBezTo>
                    <a:pt x="40" y="70"/>
                    <a:pt x="40" y="70"/>
                    <a:pt x="40" y="70"/>
                  </a:cubicBezTo>
                  <a:cubicBezTo>
                    <a:pt x="41" y="70"/>
                    <a:pt x="41" y="71"/>
                    <a:pt x="41" y="71"/>
                  </a:cubicBezTo>
                  <a:cubicBezTo>
                    <a:pt x="42" y="71"/>
                    <a:pt x="42" y="71"/>
                    <a:pt x="42" y="71"/>
                  </a:cubicBezTo>
                  <a:cubicBezTo>
                    <a:pt x="42" y="71"/>
                    <a:pt x="42" y="71"/>
                    <a:pt x="42" y="71"/>
                  </a:cubicBezTo>
                  <a:cubicBezTo>
                    <a:pt x="44" y="72"/>
                    <a:pt x="44" y="72"/>
                    <a:pt x="44" y="72"/>
                  </a:cubicBezTo>
                  <a:cubicBezTo>
                    <a:pt x="44" y="72"/>
                    <a:pt x="44" y="72"/>
                    <a:pt x="44" y="72"/>
                  </a:cubicBezTo>
                  <a:cubicBezTo>
                    <a:pt x="45" y="72"/>
                    <a:pt x="45" y="72"/>
                    <a:pt x="45" y="72"/>
                  </a:cubicBezTo>
                  <a:cubicBezTo>
                    <a:pt x="45" y="72"/>
                    <a:pt x="45" y="72"/>
                    <a:pt x="45" y="72"/>
                  </a:cubicBezTo>
                  <a:cubicBezTo>
                    <a:pt x="45" y="72"/>
                    <a:pt x="45" y="72"/>
                    <a:pt x="45" y="72"/>
                  </a:cubicBezTo>
                  <a:cubicBezTo>
                    <a:pt x="45" y="72"/>
                    <a:pt x="45"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9" y="70"/>
                    <a:pt x="49" y="70"/>
                    <a:pt x="49" y="70"/>
                  </a:cubicBezTo>
                  <a:cubicBezTo>
                    <a:pt x="49" y="70"/>
                    <a:pt x="49" y="70"/>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8" y="69"/>
                    <a:pt x="48" y="69"/>
                    <a:pt x="48" y="69"/>
                  </a:cubicBezTo>
                  <a:cubicBezTo>
                    <a:pt x="48" y="68"/>
                    <a:pt x="48" y="68"/>
                    <a:pt x="48" y="68"/>
                  </a:cubicBezTo>
                  <a:cubicBezTo>
                    <a:pt x="47" y="67"/>
                    <a:pt x="47" y="67"/>
                    <a:pt x="47" y="67"/>
                  </a:cubicBezTo>
                  <a:cubicBezTo>
                    <a:pt x="46" y="67"/>
                    <a:pt x="46" y="67"/>
                    <a:pt x="46" y="67"/>
                  </a:cubicBezTo>
                  <a:cubicBezTo>
                    <a:pt x="46" y="66"/>
                    <a:pt x="46" y="66"/>
                    <a:pt x="45" y="66"/>
                  </a:cubicBezTo>
                  <a:cubicBezTo>
                    <a:pt x="45" y="66"/>
                    <a:pt x="45" y="65"/>
                    <a:pt x="45" y="65"/>
                  </a:cubicBezTo>
                  <a:cubicBezTo>
                    <a:pt x="44" y="65"/>
                    <a:pt x="44" y="64"/>
                    <a:pt x="44" y="64"/>
                  </a:cubicBezTo>
                  <a:cubicBezTo>
                    <a:pt x="43" y="64"/>
                    <a:pt x="43" y="63"/>
                    <a:pt x="43" y="63"/>
                  </a:cubicBezTo>
                  <a:cubicBezTo>
                    <a:pt x="43" y="63"/>
                    <a:pt x="42" y="62"/>
                    <a:pt x="42" y="62"/>
                  </a:cubicBezTo>
                  <a:cubicBezTo>
                    <a:pt x="42" y="62"/>
                    <a:pt x="41" y="61"/>
                    <a:pt x="41" y="61"/>
                  </a:cubicBezTo>
                  <a:cubicBezTo>
                    <a:pt x="41" y="60"/>
                    <a:pt x="40" y="60"/>
                    <a:pt x="40" y="59"/>
                  </a:cubicBezTo>
                  <a:cubicBezTo>
                    <a:pt x="39" y="58"/>
                    <a:pt x="39" y="58"/>
                    <a:pt x="39" y="57"/>
                  </a:cubicBezTo>
                  <a:cubicBezTo>
                    <a:pt x="39" y="57"/>
                    <a:pt x="39" y="57"/>
                    <a:pt x="39" y="57"/>
                  </a:cubicBezTo>
                  <a:cubicBezTo>
                    <a:pt x="38" y="57"/>
                    <a:pt x="38" y="57"/>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4"/>
                    <a:pt x="38" y="54"/>
                    <a:pt x="38"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3"/>
                    <a:pt x="37" y="53"/>
                  </a:cubicBezTo>
                  <a:cubicBezTo>
                    <a:pt x="37" y="53"/>
                    <a:pt x="37" y="53"/>
                    <a:pt x="37" y="53"/>
                  </a:cubicBezTo>
                  <a:cubicBezTo>
                    <a:pt x="36" y="53"/>
                    <a:pt x="36" y="53"/>
                    <a:pt x="36" y="53"/>
                  </a:cubicBezTo>
                  <a:cubicBezTo>
                    <a:pt x="36" y="52"/>
                    <a:pt x="36" y="52"/>
                    <a:pt x="36" y="51"/>
                  </a:cubicBezTo>
                  <a:cubicBezTo>
                    <a:pt x="36" y="51"/>
                    <a:pt x="36" y="50"/>
                    <a:pt x="36" y="50"/>
                  </a:cubicBezTo>
                  <a:cubicBezTo>
                    <a:pt x="36" y="50"/>
                    <a:pt x="36" y="50"/>
                    <a:pt x="36" y="50"/>
                  </a:cubicBezTo>
                  <a:cubicBezTo>
                    <a:pt x="36" y="50"/>
                    <a:pt x="36" y="49"/>
                    <a:pt x="36" y="49"/>
                  </a:cubicBezTo>
                  <a:cubicBezTo>
                    <a:pt x="36" y="49"/>
                    <a:pt x="36" y="49"/>
                    <a:pt x="36" y="49"/>
                  </a:cubicBezTo>
                  <a:cubicBezTo>
                    <a:pt x="36" y="49"/>
                    <a:pt x="36" y="49"/>
                    <a:pt x="36" y="49"/>
                  </a:cubicBezTo>
                  <a:cubicBezTo>
                    <a:pt x="35" y="49"/>
                    <a:pt x="35" y="49"/>
                    <a:pt x="35" y="49"/>
                  </a:cubicBezTo>
                  <a:cubicBezTo>
                    <a:pt x="35" y="49"/>
                    <a:pt x="35" y="49"/>
                    <a:pt x="35" y="49"/>
                  </a:cubicBezTo>
                  <a:cubicBezTo>
                    <a:pt x="35" y="49"/>
                    <a:pt x="35" y="49"/>
                    <a:pt x="35" y="49"/>
                  </a:cubicBezTo>
                  <a:cubicBezTo>
                    <a:pt x="35" y="49"/>
                    <a:pt x="35" y="49"/>
                    <a:pt x="35" y="49"/>
                  </a:cubicBezTo>
                  <a:cubicBezTo>
                    <a:pt x="35" y="48"/>
                    <a:pt x="35" y="48"/>
                    <a:pt x="35" y="48"/>
                  </a:cubicBezTo>
                  <a:cubicBezTo>
                    <a:pt x="35" y="48"/>
                    <a:pt x="35" y="48"/>
                    <a:pt x="35" y="48"/>
                  </a:cubicBezTo>
                  <a:cubicBezTo>
                    <a:pt x="35" y="48"/>
                    <a:pt x="35" y="48"/>
                    <a:pt x="35" y="48"/>
                  </a:cubicBezTo>
                  <a:cubicBezTo>
                    <a:pt x="34" y="47"/>
                    <a:pt x="34" y="47"/>
                    <a:pt x="34" y="46"/>
                  </a:cubicBezTo>
                  <a:cubicBezTo>
                    <a:pt x="34" y="46"/>
                    <a:pt x="34" y="46"/>
                    <a:pt x="34" y="46"/>
                  </a:cubicBezTo>
                  <a:cubicBezTo>
                    <a:pt x="34" y="46"/>
                    <a:pt x="34" y="46"/>
                    <a:pt x="34" y="46"/>
                  </a:cubicBezTo>
                  <a:cubicBezTo>
                    <a:pt x="34" y="46"/>
                    <a:pt x="34" y="46"/>
                    <a:pt x="34" y="46"/>
                  </a:cubicBezTo>
                  <a:cubicBezTo>
                    <a:pt x="34" y="45"/>
                    <a:pt x="34" y="45"/>
                    <a:pt x="34" y="45"/>
                  </a:cubicBezTo>
                  <a:cubicBezTo>
                    <a:pt x="34" y="45"/>
                    <a:pt x="34" y="45"/>
                    <a:pt x="34" y="45"/>
                  </a:cubicBezTo>
                  <a:cubicBezTo>
                    <a:pt x="33" y="43"/>
                    <a:pt x="33" y="42"/>
                    <a:pt x="32" y="40"/>
                  </a:cubicBezTo>
                  <a:cubicBezTo>
                    <a:pt x="32" y="39"/>
                    <a:pt x="32" y="39"/>
                    <a:pt x="32" y="39"/>
                  </a:cubicBezTo>
                  <a:cubicBezTo>
                    <a:pt x="32" y="39"/>
                    <a:pt x="32" y="39"/>
                    <a:pt x="32" y="39"/>
                  </a:cubicBezTo>
                  <a:cubicBezTo>
                    <a:pt x="32" y="39"/>
                    <a:pt x="32" y="39"/>
                    <a:pt x="32" y="38"/>
                  </a:cubicBezTo>
                  <a:cubicBezTo>
                    <a:pt x="32" y="38"/>
                    <a:pt x="32" y="38"/>
                    <a:pt x="32" y="38"/>
                  </a:cubicBezTo>
                  <a:cubicBezTo>
                    <a:pt x="32" y="38"/>
                    <a:pt x="32" y="38"/>
                    <a:pt x="32" y="38"/>
                  </a:cubicBezTo>
                  <a:cubicBezTo>
                    <a:pt x="32" y="38"/>
                    <a:pt x="32" y="38"/>
                    <a:pt x="32" y="38"/>
                  </a:cubicBezTo>
                  <a:cubicBezTo>
                    <a:pt x="32" y="38"/>
                    <a:pt x="32" y="38"/>
                    <a:pt x="32" y="38"/>
                  </a:cubicBezTo>
                  <a:cubicBezTo>
                    <a:pt x="32" y="38"/>
                    <a:pt x="32" y="38"/>
                    <a:pt x="32" y="38"/>
                  </a:cubicBezTo>
                  <a:cubicBezTo>
                    <a:pt x="32" y="37"/>
                    <a:pt x="32" y="37"/>
                    <a:pt x="32" y="37"/>
                  </a:cubicBezTo>
                  <a:cubicBezTo>
                    <a:pt x="33" y="34"/>
                    <a:pt x="33" y="34"/>
                    <a:pt x="33" y="34"/>
                  </a:cubicBezTo>
                  <a:cubicBezTo>
                    <a:pt x="33" y="33"/>
                    <a:pt x="33" y="33"/>
                    <a:pt x="33" y="33"/>
                  </a:cubicBezTo>
                  <a:cubicBezTo>
                    <a:pt x="33" y="33"/>
                    <a:pt x="33" y="33"/>
                    <a:pt x="33" y="33"/>
                  </a:cubicBezTo>
                  <a:cubicBezTo>
                    <a:pt x="33" y="33"/>
                    <a:pt x="33" y="33"/>
                    <a:pt x="33" y="33"/>
                  </a:cubicBezTo>
                  <a:cubicBezTo>
                    <a:pt x="33" y="33"/>
                    <a:pt x="33" y="33"/>
                    <a:pt x="33" y="33"/>
                  </a:cubicBezTo>
                  <a:cubicBezTo>
                    <a:pt x="34" y="32"/>
                    <a:pt x="34" y="32"/>
                    <a:pt x="34" y="32"/>
                  </a:cubicBezTo>
                  <a:cubicBezTo>
                    <a:pt x="34" y="32"/>
                    <a:pt x="34" y="32"/>
                    <a:pt x="34" y="32"/>
                  </a:cubicBezTo>
                  <a:cubicBezTo>
                    <a:pt x="34" y="32"/>
                    <a:pt x="34" y="32"/>
                    <a:pt x="34" y="32"/>
                  </a:cubicBezTo>
                  <a:cubicBezTo>
                    <a:pt x="35" y="32"/>
                    <a:pt x="35" y="32"/>
                    <a:pt x="35" y="32"/>
                  </a:cubicBezTo>
                  <a:cubicBezTo>
                    <a:pt x="35" y="31"/>
                    <a:pt x="35" y="31"/>
                    <a:pt x="35" y="31"/>
                  </a:cubicBezTo>
                  <a:cubicBezTo>
                    <a:pt x="35" y="31"/>
                    <a:pt x="35" y="31"/>
                    <a:pt x="35" y="31"/>
                  </a:cubicBezTo>
                  <a:cubicBezTo>
                    <a:pt x="36" y="31"/>
                    <a:pt x="36" y="31"/>
                    <a:pt x="36" y="31"/>
                  </a:cubicBezTo>
                  <a:cubicBezTo>
                    <a:pt x="36" y="31"/>
                    <a:pt x="36" y="31"/>
                    <a:pt x="36" y="31"/>
                  </a:cubicBezTo>
                  <a:cubicBezTo>
                    <a:pt x="37" y="31"/>
                    <a:pt x="37" y="31"/>
                    <a:pt x="37" y="31"/>
                  </a:cubicBezTo>
                  <a:cubicBezTo>
                    <a:pt x="37" y="32"/>
                    <a:pt x="38" y="32"/>
                    <a:pt x="38" y="32"/>
                  </a:cubicBezTo>
                  <a:cubicBezTo>
                    <a:pt x="38" y="32"/>
                    <a:pt x="39" y="32"/>
                    <a:pt x="39" y="32"/>
                  </a:cubicBezTo>
                  <a:cubicBezTo>
                    <a:pt x="39" y="32"/>
                    <a:pt x="39" y="32"/>
                    <a:pt x="39" y="32"/>
                  </a:cubicBezTo>
                  <a:cubicBezTo>
                    <a:pt x="39" y="32"/>
                    <a:pt x="39" y="32"/>
                    <a:pt x="39" y="32"/>
                  </a:cubicBezTo>
                  <a:cubicBezTo>
                    <a:pt x="39" y="32"/>
                    <a:pt x="39" y="32"/>
                    <a:pt x="39" y="32"/>
                  </a:cubicBezTo>
                  <a:cubicBezTo>
                    <a:pt x="39" y="32"/>
                    <a:pt x="40" y="32"/>
                    <a:pt x="40" y="32"/>
                  </a:cubicBezTo>
                  <a:cubicBezTo>
                    <a:pt x="40" y="32"/>
                    <a:pt x="41" y="32"/>
                    <a:pt x="41" y="32"/>
                  </a:cubicBezTo>
                  <a:cubicBezTo>
                    <a:pt x="41" y="32"/>
                    <a:pt x="41" y="32"/>
                    <a:pt x="41" y="32"/>
                  </a:cubicBezTo>
                  <a:cubicBezTo>
                    <a:pt x="41" y="32"/>
                    <a:pt x="41" y="32"/>
                    <a:pt x="41" y="32"/>
                  </a:cubicBezTo>
                  <a:cubicBezTo>
                    <a:pt x="41" y="32"/>
                    <a:pt x="41" y="32"/>
                    <a:pt x="41" y="32"/>
                  </a:cubicBezTo>
                  <a:cubicBezTo>
                    <a:pt x="42" y="32"/>
                    <a:pt x="42" y="32"/>
                    <a:pt x="42" y="32"/>
                  </a:cubicBezTo>
                  <a:cubicBezTo>
                    <a:pt x="42" y="32"/>
                    <a:pt x="42" y="32"/>
                    <a:pt x="42" y="32"/>
                  </a:cubicBezTo>
                  <a:cubicBezTo>
                    <a:pt x="42" y="32"/>
                    <a:pt x="42" y="32"/>
                    <a:pt x="42" y="32"/>
                  </a:cubicBezTo>
                  <a:cubicBezTo>
                    <a:pt x="42" y="32"/>
                    <a:pt x="42" y="32"/>
                    <a:pt x="42" y="32"/>
                  </a:cubicBezTo>
                  <a:cubicBezTo>
                    <a:pt x="42" y="32"/>
                    <a:pt x="42" y="32"/>
                    <a:pt x="42"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4" y="32"/>
                    <a:pt x="44" y="32"/>
                    <a:pt x="44" y="32"/>
                  </a:cubicBezTo>
                  <a:cubicBezTo>
                    <a:pt x="44" y="32"/>
                    <a:pt x="44" y="32"/>
                    <a:pt x="44" y="32"/>
                  </a:cubicBezTo>
                  <a:cubicBezTo>
                    <a:pt x="44" y="32"/>
                    <a:pt x="45" y="32"/>
                    <a:pt x="45" y="32"/>
                  </a:cubicBezTo>
                  <a:cubicBezTo>
                    <a:pt x="46" y="32"/>
                    <a:pt x="46" y="31"/>
                    <a:pt x="46" y="31"/>
                  </a:cubicBezTo>
                  <a:cubicBezTo>
                    <a:pt x="46" y="31"/>
                    <a:pt x="46" y="31"/>
                    <a:pt x="46" y="31"/>
                  </a:cubicBezTo>
                  <a:cubicBezTo>
                    <a:pt x="46" y="31"/>
                    <a:pt x="46" y="31"/>
                    <a:pt x="46" y="31"/>
                  </a:cubicBezTo>
                  <a:cubicBezTo>
                    <a:pt x="47" y="31"/>
                    <a:pt x="47" y="31"/>
                    <a:pt x="47" y="31"/>
                  </a:cubicBezTo>
                  <a:cubicBezTo>
                    <a:pt x="47" y="31"/>
                    <a:pt x="47" y="31"/>
                    <a:pt x="47" y="31"/>
                  </a:cubicBezTo>
                  <a:cubicBezTo>
                    <a:pt x="48" y="31"/>
                    <a:pt x="48" y="31"/>
                    <a:pt x="48" y="31"/>
                  </a:cubicBezTo>
                  <a:cubicBezTo>
                    <a:pt x="48" y="31"/>
                    <a:pt x="48" y="31"/>
                    <a:pt x="48" y="31"/>
                  </a:cubicBezTo>
                  <a:cubicBezTo>
                    <a:pt x="48" y="31"/>
                    <a:pt x="48" y="31"/>
                    <a:pt x="48" y="31"/>
                  </a:cubicBezTo>
                  <a:cubicBezTo>
                    <a:pt x="48" y="31"/>
                    <a:pt x="48" y="31"/>
                    <a:pt x="48" y="31"/>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8"/>
                    <a:pt x="49" y="28"/>
                    <a:pt x="49" y="28"/>
                  </a:cubicBezTo>
                  <a:cubicBezTo>
                    <a:pt x="49" y="28"/>
                    <a:pt x="49" y="28"/>
                    <a:pt x="49" y="28"/>
                  </a:cubicBezTo>
                  <a:cubicBezTo>
                    <a:pt x="49" y="28"/>
                    <a:pt x="49" y="28"/>
                    <a:pt x="49" y="28"/>
                  </a:cubicBezTo>
                  <a:cubicBezTo>
                    <a:pt x="49" y="28"/>
                    <a:pt x="49" y="28"/>
                    <a:pt x="49" y="28"/>
                  </a:cubicBezTo>
                  <a:cubicBezTo>
                    <a:pt x="49" y="28"/>
                    <a:pt x="49" y="28"/>
                    <a:pt x="49" y="28"/>
                  </a:cubicBezTo>
                  <a:cubicBezTo>
                    <a:pt x="49" y="27"/>
                    <a:pt x="49" y="27"/>
                    <a:pt x="49" y="27"/>
                  </a:cubicBezTo>
                  <a:cubicBezTo>
                    <a:pt x="49" y="27"/>
                    <a:pt x="49" y="27"/>
                    <a:pt x="49" y="27"/>
                  </a:cubicBezTo>
                  <a:cubicBezTo>
                    <a:pt x="48" y="27"/>
                    <a:pt x="48" y="27"/>
                    <a:pt x="48" y="27"/>
                  </a:cubicBezTo>
                  <a:cubicBezTo>
                    <a:pt x="48" y="27"/>
                    <a:pt x="48" y="27"/>
                    <a:pt x="48" y="27"/>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7" y="25"/>
                    <a:pt x="47" y="25"/>
                    <a:pt x="47" y="25"/>
                  </a:cubicBezTo>
                  <a:cubicBezTo>
                    <a:pt x="47" y="25"/>
                    <a:pt x="47" y="25"/>
                    <a:pt x="47" y="25"/>
                  </a:cubicBezTo>
                  <a:cubicBezTo>
                    <a:pt x="47" y="25"/>
                    <a:pt x="47" y="25"/>
                    <a:pt x="47" y="25"/>
                  </a:cubicBezTo>
                  <a:cubicBezTo>
                    <a:pt x="47" y="25"/>
                    <a:pt x="47" y="25"/>
                    <a:pt x="47" y="25"/>
                  </a:cubicBezTo>
                  <a:cubicBezTo>
                    <a:pt x="47" y="25"/>
                    <a:pt x="47" y="25"/>
                    <a:pt x="47" y="25"/>
                  </a:cubicBezTo>
                  <a:cubicBezTo>
                    <a:pt x="46" y="25"/>
                    <a:pt x="46" y="25"/>
                    <a:pt x="46" y="25"/>
                  </a:cubicBezTo>
                  <a:cubicBezTo>
                    <a:pt x="46" y="25"/>
                    <a:pt x="46" y="25"/>
                    <a:pt x="46" y="25"/>
                  </a:cubicBezTo>
                  <a:cubicBezTo>
                    <a:pt x="46" y="24"/>
                    <a:pt x="46" y="24"/>
                    <a:pt x="46" y="24"/>
                  </a:cubicBezTo>
                  <a:cubicBezTo>
                    <a:pt x="46" y="24"/>
                    <a:pt x="46" y="24"/>
                    <a:pt x="46" y="24"/>
                  </a:cubicBezTo>
                  <a:cubicBezTo>
                    <a:pt x="45" y="24"/>
                    <a:pt x="45" y="24"/>
                    <a:pt x="45" y="24"/>
                  </a:cubicBezTo>
                  <a:cubicBezTo>
                    <a:pt x="45" y="24"/>
                    <a:pt x="45" y="24"/>
                    <a:pt x="45" y="24"/>
                  </a:cubicBezTo>
                  <a:cubicBezTo>
                    <a:pt x="45" y="24"/>
                    <a:pt x="45" y="24"/>
                    <a:pt x="45" y="24"/>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4" y="24"/>
                  </a:cubicBezTo>
                  <a:cubicBezTo>
                    <a:pt x="43" y="24"/>
                    <a:pt x="43" y="24"/>
                    <a:pt x="43" y="24"/>
                  </a:cubicBezTo>
                  <a:cubicBezTo>
                    <a:pt x="43" y="24"/>
                    <a:pt x="43" y="24"/>
                    <a:pt x="43" y="24"/>
                  </a:cubicBezTo>
                  <a:cubicBezTo>
                    <a:pt x="43" y="24"/>
                    <a:pt x="43" y="24"/>
                    <a:pt x="43" y="24"/>
                  </a:cubicBezTo>
                  <a:cubicBezTo>
                    <a:pt x="43" y="24"/>
                    <a:pt x="43" y="24"/>
                    <a:pt x="42" y="24"/>
                  </a:cubicBezTo>
                  <a:cubicBezTo>
                    <a:pt x="42" y="24"/>
                    <a:pt x="42" y="24"/>
                    <a:pt x="42" y="24"/>
                  </a:cubicBezTo>
                  <a:cubicBezTo>
                    <a:pt x="42" y="24"/>
                    <a:pt x="42" y="24"/>
                    <a:pt x="42" y="24"/>
                  </a:cubicBezTo>
                  <a:cubicBezTo>
                    <a:pt x="42" y="24"/>
                    <a:pt x="42" y="24"/>
                    <a:pt x="42" y="24"/>
                  </a:cubicBezTo>
                  <a:cubicBezTo>
                    <a:pt x="41" y="24"/>
                    <a:pt x="41" y="24"/>
                    <a:pt x="41" y="24"/>
                  </a:cubicBezTo>
                  <a:cubicBezTo>
                    <a:pt x="41" y="24"/>
                    <a:pt x="41" y="24"/>
                    <a:pt x="41" y="24"/>
                  </a:cubicBezTo>
                  <a:cubicBezTo>
                    <a:pt x="41" y="24"/>
                    <a:pt x="41" y="24"/>
                    <a:pt x="41" y="24"/>
                  </a:cubicBezTo>
                  <a:cubicBezTo>
                    <a:pt x="41" y="24"/>
                    <a:pt x="41" y="24"/>
                    <a:pt x="41" y="24"/>
                  </a:cubicBezTo>
                  <a:cubicBezTo>
                    <a:pt x="41" y="24"/>
                    <a:pt x="41" y="24"/>
                    <a:pt x="41" y="24"/>
                  </a:cubicBezTo>
                  <a:cubicBezTo>
                    <a:pt x="40" y="24"/>
                    <a:pt x="40" y="24"/>
                    <a:pt x="40" y="24"/>
                  </a:cubicBezTo>
                  <a:cubicBezTo>
                    <a:pt x="40" y="23"/>
                    <a:pt x="40" y="23"/>
                    <a:pt x="40" y="23"/>
                  </a:cubicBezTo>
                  <a:cubicBezTo>
                    <a:pt x="40" y="23"/>
                    <a:pt x="40" y="23"/>
                    <a:pt x="40" y="23"/>
                  </a:cubicBezTo>
                  <a:cubicBezTo>
                    <a:pt x="40" y="23"/>
                    <a:pt x="40" y="23"/>
                    <a:pt x="40" y="23"/>
                  </a:cubicBezTo>
                  <a:cubicBezTo>
                    <a:pt x="39" y="22"/>
                    <a:pt x="39" y="22"/>
                    <a:pt x="39" y="22"/>
                  </a:cubicBezTo>
                  <a:cubicBezTo>
                    <a:pt x="39" y="22"/>
                    <a:pt x="39" y="22"/>
                    <a:pt x="39" y="22"/>
                  </a:cubicBezTo>
                  <a:cubicBezTo>
                    <a:pt x="39" y="22"/>
                    <a:pt x="39" y="22"/>
                    <a:pt x="39" y="22"/>
                  </a:cubicBezTo>
                  <a:cubicBezTo>
                    <a:pt x="40" y="21"/>
                    <a:pt x="40" y="21"/>
                    <a:pt x="40" y="21"/>
                  </a:cubicBezTo>
                  <a:cubicBezTo>
                    <a:pt x="40" y="21"/>
                    <a:pt x="40" y="21"/>
                    <a:pt x="40" y="20"/>
                  </a:cubicBezTo>
                  <a:cubicBezTo>
                    <a:pt x="40" y="20"/>
                    <a:pt x="40" y="20"/>
                    <a:pt x="40" y="19"/>
                  </a:cubicBezTo>
                  <a:cubicBezTo>
                    <a:pt x="41" y="19"/>
                    <a:pt x="41" y="18"/>
                    <a:pt x="41" y="18"/>
                  </a:cubicBezTo>
                  <a:cubicBezTo>
                    <a:pt x="41" y="18"/>
                    <a:pt x="41" y="18"/>
                    <a:pt x="41" y="18"/>
                  </a:cubicBezTo>
                  <a:cubicBezTo>
                    <a:pt x="41" y="18"/>
                    <a:pt x="41" y="18"/>
                    <a:pt x="41" y="18"/>
                  </a:cubicBezTo>
                  <a:cubicBezTo>
                    <a:pt x="41" y="17"/>
                    <a:pt x="41" y="17"/>
                    <a:pt x="41" y="17"/>
                  </a:cubicBezTo>
                  <a:cubicBezTo>
                    <a:pt x="41" y="17"/>
                    <a:pt x="42" y="16"/>
                    <a:pt x="42" y="16"/>
                  </a:cubicBezTo>
                  <a:cubicBezTo>
                    <a:pt x="42" y="16"/>
                    <a:pt x="42" y="15"/>
                    <a:pt x="42" y="15"/>
                  </a:cubicBezTo>
                  <a:cubicBezTo>
                    <a:pt x="42" y="15"/>
                    <a:pt x="42" y="15"/>
                    <a:pt x="42" y="15"/>
                  </a:cubicBezTo>
                  <a:cubicBezTo>
                    <a:pt x="42" y="15"/>
                    <a:pt x="42" y="15"/>
                    <a:pt x="42" y="15"/>
                  </a:cubicBezTo>
                  <a:cubicBezTo>
                    <a:pt x="43" y="13"/>
                    <a:pt x="43" y="13"/>
                    <a:pt x="43" y="13"/>
                  </a:cubicBezTo>
                  <a:cubicBezTo>
                    <a:pt x="43" y="13"/>
                    <a:pt x="43" y="13"/>
                    <a:pt x="43" y="13"/>
                  </a:cubicBezTo>
                  <a:cubicBezTo>
                    <a:pt x="43" y="12"/>
                    <a:pt x="43" y="11"/>
                    <a:pt x="44" y="10"/>
                  </a:cubicBezTo>
                  <a:cubicBezTo>
                    <a:pt x="44" y="9"/>
                    <a:pt x="44" y="9"/>
                    <a:pt x="44" y="8"/>
                  </a:cubicBezTo>
                  <a:cubicBezTo>
                    <a:pt x="45" y="7"/>
                    <a:pt x="45" y="7"/>
                    <a:pt x="45" y="7"/>
                  </a:cubicBezTo>
                  <a:cubicBezTo>
                    <a:pt x="45" y="7"/>
                    <a:pt x="45" y="7"/>
                    <a:pt x="45" y="6"/>
                  </a:cubicBezTo>
                  <a:cubicBezTo>
                    <a:pt x="45" y="6"/>
                    <a:pt x="45" y="6"/>
                    <a:pt x="45" y="6"/>
                  </a:cubicBezTo>
                  <a:cubicBezTo>
                    <a:pt x="45" y="6"/>
                    <a:pt x="45" y="6"/>
                    <a:pt x="45" y="6"/>
                  </a:cubicBezTo>
                  <a:cubicBezTo>
                    <a:pt x="45" y="6"/>
                    <a:pt x="45" y="6"/>
                    <a:pt x="45" y="5"/>
                  </a:cubicBezTo>
                  <a:cubicBezTo>
                    <a:pt x="45" y="5"/>
                    <a:pt x="45" y="5"/>
                    <a:pt x="45" y="5"/>
                  </a:cubicBezTo>
                  <a:cubicBezTo>
                    <a:pt x="45" y="5"/>
                    <a:pt x="45" y="5"/>
                    <a:pt x="45" y="5"/>
                  </a:cubicBezTo>
                  <a:cubicBezTo>
                    <a:pt x="45" y="5"/>
                    <a:pt x="45" y="5"/>
                    <a:pt x="45" y="5"/>
                  </a:cubicBezTo>
                  <a:cubicBezTo>
                    <a:pt x="45" y="5"/>
                    <a:pt x="45" y="5"/>
                    <a:pt x="45" y="5"/>
                  </a:cubicBezTo>
                  <a:cubicBezTo>
                    <a:pt x="45" y="5"/>
                    <a:pt x="45" y="5"/>
                    <a:pt x="45" y="5"/>
                  </a:cubicBezTo>
                  <a:cubicBezTo>
                    <a:pt x="45" y="5"/>
                    <a:pt x="45" y="5"/>
                    <a:pt x="45" y="5"/>
                  </a:cubicBezTo>
                  <a:cubicBezTo>
                    <a:pt x="45" y="4"/>
                    <a:pt x="45" y="4"/>
                    <a:pt x="45" y="4"/>
                  </a:cubicBezTo>
                  <a:cubicBezTo>
                    <a:pt x="45" y="4"/>
                    <a:pt x="45" y="4"/>
                    <a:pt x="45" y="4"/>
                  </a:cubicBezTo>
                  <a:cubicBezTo>
                    <a:pt x="45" y="4"/>
                    <a:pt x="44" y="4"/>
                    <a:pt x="44" y="4"/>
                  </a:cubicBezTo>
                  <a:cubicBezTo>
                    <a:pt x="44" y="4"/>
                    <a:pt x="44" y="4"/>
                    <a:pt x="44" y="4"/>
                  </a:cubicBezTo>
                  <a:cubicBezTo>
                    <a:pt x="44" y="4"/>
                    <a:pt x="44" y="4"/>
                    <a:pt x="44" y="4"/>
                  </a:cubicBezTo>
                  <a:cubicBezTo>
                    <a:pt x="44" y="4"/>
                    <a:pt x="44" y="4"/>
                    <a:pt x="44" y="3"/>
                  </a:cubicBezTo>
                  <a:cubicBezTo>
                    <a:pt x="44" y="3"/>
                    <a:pt x="44" y="3"/>
                    <a:pt x="44" y="3"/>
                  </a:cubicBezTo>
                  <a:cubicBezTo>
                    <a:pt x="44" y="3"/>
                    <a:pt x="44" y="3"/>
                    <a:pt x="44" y="3"/>
                  </a:cubicBezTo>
                  <a:cubicBezTo>
                    <a:pt x="44" y="2"/>
                    <a:pt x="43" y="2"/>
                    <a:pt x="43" y="1"/>
                  </a:cubicBezTo>
                  <a:cubicBezTo>
                    <a:pt x="42" y="1"/>
                    <a:pt x="42" y="1"/>
                    <a:pt x="42" y="1"/>
                  </a:cubicBezTo>
                  <a:cubicBezTo>
                    <a:pt x="42" y="0"/>
                    <a:pt x="42" y="0"/>
                    <a:pt x="42" y="0"/>
                  </a:cubicBezTo>
                  <a:cubicBezTo>
                    <a:pt x="42" y="0"/>
                    <a:pt x="42" y="0"/>
                    <a:pt x="42" y="0"/>
                  </a:cubicBezTo>
                  <a:cubicBezTo>
                    <a:pt x="42" y="0"/>
                    <a:pt x="42" y="0"/>
                    <a:pt x="42" y="0"/>
                  </a:cubicBezTo>
                  <a:cubicBezTo>
                    <a:pt x="42" y="0"/>
                    <a:pt x="42" y="0"/>
                    <a:pt x="42" y="0"/>
                  </a:cubicBezTo>
                  <a:cubicBezTo>
                    <a:pt x="41" y="0"/>
                    <a:pt x="41" y="0"/>
                    <a:pt x="41" y="0"/>
                  </a:cubicBezTo>
                  <a:cubicBezTo>
                    <a:pt x="41" y="0"/>
                    <a:pt x="41" y="0"/>
                    <a:pt x="41" y="0"/>
                  </a:cubicBezTo>
                  <a:cubicBezTo>
                    <a:pt x="41" y="0"/>
                    <a:pt x="41" y="0"/>
                    <a:pt x="41" y="0"/>
                  </a:cubicBezTo>
                  <a:cubicBezTo>
                    <a:pt x="41" y="0"/>
                    <a:pt x="41" y="0"/>
                    <a:pt x="41" y="0"/>
                  </a:cubicBezTo>
                  <a:cubicBezTo>
                    <a:pt x="40" y="0"/>
                    <a:pt x="40" y="0"/>
                    <a:pt x="40" y="0"/>
                  </a:cubicBezTo>
                  <a:cubicBezTo>
                    <a:pt x="40" y="0"/>
                    <a:pt x="40" y="0"/>
                    <a:pt x="40" y="0"/>
                  </a:cubicBezTo>
                  <a:cubicBezTo>
                    <a:pt x="40" y="0"/>
                    <a:pt x="40" y="0"/>
                    <a:pt x="40" y="0"/>
                  </a:cubicBezTo>
                  <a:cubicBezTo>
                    <a:pt x="40" y="0"/>
                    <a:pt x="40" y="0"/>
                    <a:pt x="40"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1"/>
                    <a:pt x="39" y="1"/>
                    <a:pt x="39" y="1"/>
                  </a:cubicBezTo>
                  <a:cubicBezTo>
                    <a:pt x="39" y="1"/>
                    <a:pt x="39" y="1"/>
                    <a:pt x="39"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3"/>
                    <a:pt x="37" y="3"/>
                    <a:pt x="37" y="3"/>
                  </a:cubicBezTo>
                  <a:cubicBezTo>
                    <a:pt x="37" y="3"/>
                    <a:pt x="37" y="3"/>
                    <a:pt x="37" y="3"/>
                  </a:cubicBezTo>
                  <a:cubicBezTo>
                    <a:pt x="37" y="3"/>
                    <a:pt x="37" y="3"/>
                    <a:pt x="37" y="3"/>
                  </a:cubicBezTo>
                  <a:cubicBezTo>
                    <a:pt x="37" y="3"/>
                    <a:pt x="37" y="3"/>
                    <a:pt x="37" y="3"/>
                  </a:cubicBezTo>
                  <a:cubicBezTo>
                    <a:pt x="37" y="4"/>
                    <a:pt x="37" y="4"/>
                    <a:pt x="37" y="4"/>
                  </a:cubicBezTo>
                  <a:cubicBezTo>
                    <a:pt x="36" y="4"/>
                    <a:pt x="36" y="4"/>
                    <a:pt x="36" y="4"/>
                  </a:cubicBezTo>
                  <a:cubicBezTo>
                    <a:pt x="37" y="4"/>
                    <a:pt x="37" y="4"/>
                    <a:pt x="37" y="4"/>
                  </a:cubicBezTo>
                  <a:cubicBezTo>
                    <a:pt x="37" y="4"/>
                    <a:pt x="37" y="4"/>
                    <a:pt x="37" y="4"/>
                  </a:cubicBezTo>
                  <a:cubicBezTo>
                    <a:pt x="37" y="4"/>
                    <a:pt x="37" y="4"/>
                    <a:pt x="37" y="4"/>
                  </a:cubicBezTo>
                  <a:cubicBezTo>
                    <a:pt x="37" y="4"/>
                    <a:pt x="37" y="5"/>
                    <a:pt x="37" y="5"/>
                  </a:cubicBezTo>
                  <a:cubicBezTo>
                    <a:pt x="37" y="5"/>
                    <a:pt x="37" y="5"/>
                    <a:pt x="37" y="5"/>
                  </a:cubicBezTo>
                  <a:cubicBezTo>
                    <a:pt x="37" y="5"/>
                    <a:pt x="37" y="5"/>
                    <a:pt x="37" y="5"/>
                  </a:cubicBezTo>
                  <a:cubicBezTo>
                    <a:pt x="37" y="5"/>
                    <a:pt x="37" y="5"/>
                    <a:pt x="37" y="5"/>
                  </a:cubicBezTo>
                  <a:cubicBezTo>
                    <a:pt x="37" y="5"/>
                    <a:pt x="37" y="5"/>
                    <a:pt x="37" y="5"/>
                  </a:cubicBezTo>
                  <a:cubicBezTo>
                    <a:pt x="37" y="5"/>
                    <a:pt x="37" y="5"/>
                    <a:pt x="37" y="5"/>
                  </a:cubicBezTo>
                  <a:cubicBezTo>
                    <a:pt x="37" y="5"/>
                    <a:pt x="37" y="5"/>
                    <a:pt x="37" y="6"/>
                  </a:cubicBezTo>
                  <a:cubicBezTo>
                    <a:pt x="37" y="6"/>
                    <a:pt x="37" y="6"/>
                    <a:pt x="37" y="6"/>
                  </a:cubicBezTo>
                  <a:cubicBezTo>
                    <a:pt x="37" y="6"/>
                    <a:pt x="37" y="6"/>
                    <a:pt x="37" y="6"/>
                  </a:cubicBezTo>
                  <a:cubicBezTo>
                    <a:pt x="37" y="6"/>
                    <a:pt x="37" y="6"/>
                    <a:pt x="37" y="6"/>
                  </a:cubicBezTo>
                  <a:cubicBezTo>
                    <a:pt x="37" y="6"/>
                    <a:pt x="37" y="6"/>
                    <a:pt x="37" y="6"/>
                  </a:cubicBezTo>
                  <a:cubicBezTo>
                    <a:pt x="38" y="6"/>
                    <a:pt x="38" y="6"/>
                    <a:pt x="38" y="6"/>
                  </a:cubicBezTo>
                  <a:cubicBezTo>
                    <a:pt x="38" y="7"/>
                    <a:pt x="38" y="7"/>
                    <a:pt x="38" y="7"/>
                  </a:cubicBezTo>
                  <a:cubicBezTo>
                    <a:pt x="38" y="7"/>
                    <a:pt x="38" y="7"/>
                    <a:pt x="38" y="7"/>
                  </a:cubicBezTo>
                  <a:cubicBezTo>
                    <a:pt x="38" y="8"/>
                    <a:pt x="38" y="8"/>
                    <a:pt x="38" y="8"/>
                  </a:cubicBezTo>
                  <a:cubicBezTo>
                    <a:pt x="38" y="8"/>
                    <a:pt x="38" y="8"/>
                    <a:pt x="38" y="8"/>
                  </a:cubicBezTo>
                  <a:cubicBezTo>
                    <a:pt x="38" y="9"/>
                    <a:pt x="38" y="9"/>
                    <a:pt x="38" y="9"/>
                  </a:cubicBezTo>
                  <a:cubicBezTo>
                    <a:pt x="38" y="10"/>
                    <a:pt x="38" y="10"/>
                    <a:pt x="38" y="10"/>
                  </a:cubicBezTo>
                  <a:cubicBezTo>
                    <a:pt x="37" y="10"/>
                    <a:pt x="37" y="10"/>
                    <a:pt x="37" y="10"/>
                  </a:cubicBezTo>
                  <a:cubicBezTo>
                    <a:pt x="37" y="11"/>
                    <a:pt x="37" y="11"/>
                    <a:pt x="37" y="11"/>
                  </a:cubicBezTo>
                  <a:cubicBezTo>
                    <a:pt x="37" y="12"/>
                    <a:pt x="37" y="12"/>
                    <a:pt x="37" y="12"/>
                  </a:cubicBezTo>
                  <a:cubicBezTo>
                    <a:pt x="37" y="13"/>
                    <a:pt x="37" y="13"/>
                    <a:pt x="36" y="13"/>
                  </a:cubicBezTo>
                  <a:cubicBezTo>
                    <a:pt x="36" y="14"/>
                    <a:pt x="36" y="14"/>
                    <a:pt x="36" y="14"/>
                  </a:cubicBezTo>
                  <a:cubicBezTo>
                    <a:pt x="36" y="15"/>
                    <a:pt x="36" y="15"/>
                    <a:pt x="36" y="16"/>
                  </a:cubicBezTo>
                  <a:cubicBezTo>
                    <a:pt x="35" y="16"/>
                    <a:pt x="35" y="17"/>
                    <a:pt x="35" y="17"/>
                  </a:cubicBezTo>
                  <a:cubicBezTo>
                    <a:pt x="35" y="18"/>
                    <a:pt x="35" y="18"/>
                    <a:pt x="34" y="19"/>
                  </a:cubicBezTo>
                  <a:cubicBezTo>
                    <a:pt x="34" y="20"/>
                    <a:pt x="34" y="20"/>
                    <a:pt x="34" y="21"/>
                  </a:cubicBezTo>
                  <a:cubicBezTo>
                    <a:pt x="33" y="21"/>
                    <a:pt x="33" y="21"/>
                    <a:pt x="33" y="21"/>
                  </a:cubicBezTo>
                  <a:cubicBezTo>
                    <a:pt x="33" y="22"/>
                    <a:pt x="33" y="22"/>
                    <a:pt x="33" y="23"/>
                  </a:cubicBezTo>
                  <a:cubicBezTo>
                    <a:pt x="32" y="23"/>
                    <a:pt x="32" y="23"/>
                    <a:pt x="32" y="23"/>
                  </a:cubicBezTo>
                  <a:cubicBezTo>
                    <a:pt x="32" y="23"/>
                    <a:pt x="31" y="23"/>
                    <a:pt x="30" y="23"/>
                  </a:cubicBezTo>
                  <a:cubicBezTo>
                    <a:pt x="30" y="24"/>
                    <a:pt x="29" y="24"/>
                    <a:pt x="29" y="24"/>
                  </a:cubicBezTo>
                  <a:cubicBezTo>
                    <a:pt x="28" y="24"/>
                    <a:pt x="28" y="24"/>
                    <a:pt x="28" y="24"/>
                  </a:cubicBezTo>
                  <a:cubicBezTo>
                    <a:pt x="28" y="24"/>
                    <a:pt x="28" y="24"/>
                    <a:pt x="28" y="24"/>
                  </a:cubicBezTo>
                  <a:cubicBezTo>
                    <a:pt x="28" y="24"/>
                    <a:pt x="27" y="24"/>
                    <a:pt x="27" y="24"/>
                  </a:cubicBezTo>
                  <a:cubicBezTo>
                    <a:pt x="27" y="24"/>
                    <a:pt x="27" y="24"/>
                    <a:pt x="27" y="24"/>
                  </a:cubicBezTo>
                  <a:cubicBezTo>
                    <a:pt x="27" y="24"/>
                    <a:pt x="27" y="24"/>
                    <a:pt x="27" y="24"/>
                  </a:cubicBezTo>
                  <a:cubicBezTo>
                    <a:pt x="27" y="24"/>
                    <a:pt x="27" y="24"/>
                    <a:pt x="27" y="24"/>
                  </a:cubicBezTo>
                  <a:cubicBezTo>
                    <a:pt x="25" y="24"/>
                    <a:pt x="25" y="24"/>
                    <a:pt x="25" y="24"/>
                  </a:cubicBezTo>
                  <a:cubicBezTo>
                    <a:pt x="25" y="24"/>
                    <a:pt x="25" y="24"/>
                    <a:pt x="25" y="24"/>
                  </a:cubicBezTo>
                  <a:cubicBezTo>
                    <a:pt x="25" y="24"/>
                    <a:pt x="25" y="24"/>
                    <a:pt x="25" y="24"/>
                  </a:cubicBezTo>
                  <a:cubicBezTo>
                    <a:pt x="24" y="24"/>
                    <a:pt x="24" y="24"/>
                    <a:pt x="24" y="24"/>
                  </a:cubicBezTo>
                  <a:cubicBezTo>
                    <a:pt x="24" y="24"/>
                    <a:pt x="24" y="24"/>
                    <a:pt x="24" y="24"/>
                  </a:cubicBezTo>
                  <a:cubicBezTo>
                    <a:pt x="23" y="24"/>
                    <a:pt x="23" y="24"/>
                    <a:pt x="23" y="24"/>
                  </a:cubicBezTo>
                  <a:cubicBezTo>
                    <a:pt x="23" y="24"/>
                    <a:pt x="23" y="24"/>
                    <a:pt x="23" y="24"/>
                  </a:cubicBezTo>
                  <a:cubicBezTo>
                    <a:pt x="22" y="24"/>
                    <a:pt x="22" y="24"/>
                    <a:pt x="22" y="24"/>
                  </a:cubicBezTo>
                  <a:cubicBezTo>
                    <a:pt x="22" y="24"/>
                    <a:pt x="22" y="24"/>
                    <a:pt x="22" y="24"/>
                  </a:cubicBezTo>
                  <a:cubicBezTo>
                    <a:pt x="22" y="24"/>
                    <a:pt x="22" y="24"/>
                    <a:pt x="22" y="24"/>
                  </a:cubicBezTo>
                  <a:cubicBezTo>
                    <a:pt x="22" y="24"/>
                    <a:pt x="22" y="24"/>
                    <a:pt x="22" y="24"/>
                  </a:cubicBezTo>
                  <a:cubicBezTo>
                    <a:pt x="22" y="24"/>
                    <a:pt x="22" y="24"/>
                    <a:pt x="22" y="24"/>
                  </a:cubicBezTo>
                  <a:cubicBezTo>
                    <a:pt x="21" y="24"/>
                    <a:pt x="21" y="24"/>
                    <a:pt x="21" y="24"/>
                  </a:cubicBezTo>
                  <a:cubicBezTo>
                    <a:pt x="21" y="24"/>
                    <a:pt x="21" y="24"/>
                    <a:pt x="21" y="24"/>
                  </a:cubicBezTo>
                  <a:cubicBezTo>
                    <a:pt x="20" y="25"/>
                    <a:pt x="20" y="25"/>
                    <a:pt x="20" y="25"/>
                  </a:cubicBezTo>
                  <a:cubicBezTo>
                    <a:pt x="19" y="25"/>
                    <a:pt x="19" y="25"/>
                    <a:pt x="19" y="25"/>
                  </a:cubicBezTo>
                  <a:cubicBezTo>
                    <a:pt x="19" y="25"/>
                    <a:pt x="19" y="25"/>
                    <a:pt x="19" y="25"/>
                  </a:cubicBezTo>
                  <a:cubicBezTo>
                    <a:pt x="19" y="25"/>
                    <a:pt x="19" y="25"/>
                    <a:pt x="19" y="25"/>
                  </a:cubicBezTo>
                  <a:cubicBezTo>
                    <a:pt x="19" y="25"/>
                    <a:pt x="19" y="25"/>
                    <a:pt x="19" y="25"/>
                  </a:cubicBezTo>
                  <a:cubicBezTo>
                    <a:pt x="19" y="25"/>
                    <a:pt x="19" y="25"/>
                    <a:pt x="18" y="25"/>
                  </a:cubicBezTo>
                  <a:cubicBezTo>
                    <a:pt x="18" y="25"/>
                    <a:pt x="18" y="25"/>
                    <a:pt x="18" y="25"/>
                  </a:cubicBezTo>
                  <a:cubicBezTo>
                    <a:pt x="18" y="25"/>
                    <a:pt x="18" y="25"/>
                    <a:pt x="18" y="25"/>
                  </a:cubicBezTo>
                  <a:cubicBezTo>
                    <a:pt x="18" y="25"/>
                    <a:pt x="18" y="25"/>
                    <a:pt x="18" y="25"/>
                  </a:cubicBezTo>
                  <a:cubicBezTo>
                    <a:pt x="17" y="24"/>
                    <a:pt x="17" y="24"/>
                    <a:pt x="17" y="24"/>
                  </a:cubicBezTo>
                  <a:cubicBezTo>
                    <a:pt x="17" y="24"/>
                    <a:pt x="17" y="24"/>
                    <a:pt x="17" y="24"/>
                  </a:cubicBezTo>
                  <a:cubicBezTo>
                    <a:pt x="17" y="24"/>
                    <a:pt x="17" y="24"/>
                    <a:pt x="17" y="24"/>
                  </a:cubicBezTo>
                  <a:cubicBezTo>
                    <a:pt x="17" y="24"/>
                    <a:pt x="17" y="24"/>
                    <a:pt x="17" y="24"/>
                  </a:cubicBezTo>
                  <a:cubicBezTo>
                    <a:pt x="16" y="24"/>
                    <a:pt x="16" y="24"/>
                    <a:pt x="16" y="24"/>
                  </a:cubicBezTo>
                  <a:cubicBezTo>
                    <a:pt x="16" y="24"/>
                    <a:pt x="16" y="24"/>
                    <a:pt x="16" y="24"/>
                  </a:cubicBezTo>
                  <a:cubicBezTo>
                    <a:pt x="15" y="24"/>
                    <a:pt x="15" y="24"/>
                    <a:pt x="15" y="24"/>
                  </a:cubicBezTo>
                  <a:cubicBezTo>
                    <a:pt x="15" y="24"/>
                    <a:pt x="15" y="24"/>
                    <a:pt x="15" y="24"/>
                  </a:cubicBezTo>
                  <a:cubicBezTo>
                    <a:pt x="14" y="24"/>
                    <a:pt x="14" y="24"/>
                    <a:pt x="14" y="24"/>
                  </a:cubicBezTo>
                  <a:cubicBezTo>
                    <a:pt x="14" y="24"/>
                    <a:pt x="14" y="24"/>
                    <a:pt x="14" y="24"/>
                  </a:cubicBezTo>
                  <a:cubicBezTo>
                    <a:pt x="14" y="24"/>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2" y="24"/>
                    <a:pt x="12" y="24"/>
                    <a:pt x="12" y="24"/>
                  </a:cubicBezTo>
                  <a:cubicBezTo>
                    <a:pt x="12" y="24"/>
                    <a:pt x="12" y="24"/>
                    <a:pt x="12" y="24"/>
                  </a:cubicBezTo>
                  <a:cubicBezTo>
                    <a:pt x="12" y="24"/>
                    <a:pt x="12" y="24"/>
                    <a:pt x="12" y="24"/>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1" y="25"/>
                    <a:pt x="11" y="25"/>
                    <a:pt x="11" y="25"/>
                  </a:cubicBezTo>
                  <a:cubicBezTo>
                    <a:pt x="11" y="25"/>
                    <a:pt x="11" y="25"/>
                    <a:pt x="11" y="25"/>
                  </a:cubicBezTo>
                  <a:cubicBezTo>
                    <a:pt x="11" y="25"/>
                    <a:pt x="11" y="25"/>
                    <a:pt x="11" y="25"/>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7"/>
                    <a:pt x="11" y="27"/>
                    <a:pt x="11" y="27"/>
                  </a:cubicBezTo>
                  <a:cubicBezTo>
                    <a:pt x="11" y="27"/>
                    <a:pt x="11" y="27"/>
                    <a:pt x="11" y="27"/>
                  </a:cubicBezTo>
                  <a:cubicBezTo>
                    <a:pt x="11" y="27"/>
                    <a:pt x="11" y="27"/>
                    <a:pt x="11" y="27"/>
                  </a:cubicBezTo>
                  <a:cubicBezTo>
                    <a:pt x="10" y="27"/>
                    <a:pt x="10" y="27"/>
                    <a:pt x="10" y="27"/>
                  </a:cubicBezTo>
                  <a:cubicBezTo>
                    <a:pt x="10" y="27"/>
                    <a:pt x="10" y="27"/>
                    <a:pt x="10" y="27"/>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1" y="29"/>
                    <a:pt x="11" y="29"/>
                    <a:pt x="11" y="29"/>
                  </a:cubicBezTo>
                  <a:cubicBezTo>
                    <a:pt x="11" y="29"/>
                    <a:pt x="11" y="29"/>
                    <a:pt x="11" y="29"/>
                  </a:cubicBezTo>
                  <a:cubicBezTo>
                    <a:pt x="11" y="29"/>
                    <a:pt x="11" y="29"/>
                    <a:pt x="11" y="29"/>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1"/>
                    <a:pt x="11" y="31"/>
                    <a:pt x="11" y="31"/>
                  </a:cubicBezTo>
                  <a:cubicBezTo>
                    <a:pt x="11" y="31"/>
                    <a:pt x="11" y="31"/>
                    <a:pt x="11" y="31"/>
                  </a:cubicBezTo>
                  <a:cubicBezTo>
                    <a:pt x="11" y="31"/>
                    <a:pt x="11" y="31"/>
                    <a:pt x="11" y="31"/>
                  </a:cubicBezTo>
                  <a:cubicBezTo>
                    <a:pt x="11" y="31"/>
                    <a:pt x="11" y="31"/>
                    <a:pt x="11" y="31"/>
                  </a:cubicBezTo>
                  <a:cubicBezTo>
                    <a:pt x="12" y="31"/>
                    <a:pt x="12" y="31"/>
                    <a:pt x="12" y="31"/>
                  </a:cubicBezTo>
                  <a:cubicBezTo>
                    <a:pt x="12" y="31"/>
                    <a:pt x="12" y="31"/>
                    <a:pt x="12" y="31"/>
                  </a:cubicBezTo>
                  <a:cubicBezTo>
                    <a:pt x="12" y="31"/>
                    <a:pt x="12" y="31"/>
                    <a:pt x="12" y="31"/>
                  </a:cubicBezTo>
                  <a:cubicBezTo>
                    <a:pt x="12" y="31"/>
                    <a:pt x="12" y="31"/>
                    <a:pt x="12" y="31"/>
                  </a:cubicBezTo>
                  <a:cubicBezTo>
                    <a:pt x="13" y="32"/>
                    <a:pt x="13" y="32"/>
                    <a:pt x="13" y="32"/>
                  </a:cubicBezTo>
                  <a:cubicBezTo>
                    <a:pt x="13" y="32"/>
                    <a:pt x="13" y="32"/>
                    <a:pt x="13" y="32"/>
                  </a:cubicBezTo>
                  <a:cubicBezTo>
                    <a:pt x="13" y="32"/>
                    <a:pt x="13" y="32"/>
                    <a:pt x="13" y="32"/>
                  </a:cubicBezTo>
                  <a:cubicBezTo>
                    <a:pt x="14" y="32"/>
                    <a:pt x="14" y="32"/>
                    <a:pt x="14" y="32"/>
                  </a:cubicBezTo>
                  <a:cubicBezTo>
                    <a:pt x="14" y="32"/>
                    <a:pt x="14" y="32"/>
                    <a:pt x="14" y="32"/>
                  </a:cubicBezTo>
                  <a:cubicBezTo>
                    <a:pt x="14" y="32"/>
                    <a:pt x="14" y="32"/>
                    <a:pt x="14" y="32"/>
                  </a:cubicBezTo>
                  <a:cubicBezTo>
                    <a:pt x="14" y="32"/>
                    <a:pt x="14" y="32"/>
                    <a:pt x="14" y="32"/>
                  </a:cubicBezTo>
                  <a:cubicBezTo>
                    <a:pt x="15" y="32"/>
                    <a:pt x="15" y="32"/>
                    <a:pt x="15" y="32"/>
                  </a:cubicBezTo>
                  <a:cubicBezTo>
                    <a:pt x="15" y="32"/>
                    <a:pt x="15" y="32"/>
                    <a:pt x="15" y="32"/>
                  </a:cubicBezTo>
                  <a:cubicBezTo>
                    <a:pt x="15" y="32"/>
                    <a:pt x="15" y="32"/>
                    <a:pt x="15" y="32"/>
                  </a:cubicBezTo>
                  <a:cubicBezTo>
                    <a:pt x="15" y="32"/>
                    <a:pt x="15" y="32"/>
                    <a:pt x="15" y="32"/>
                  </a:cubicBezTo>
                  <a:cubicBezTo>
                    <a:pt x="15" y="32"/>
                    <a:pt x="15" y="32"/>
                    <a:pt x="15" y="32"/>
                  </a:cubicBezTo>
                  <a:cubicBezTo>
                    <a:pt x="15" y="32"/>
                    <a:pt x="15" y="32"/>
                    <a:pt x="15" y="32"/>
                  </a:cubicBezTo>
                  <a:cubicBezTo>
                    <a:pt x="16" y="32"/>
                    <a:pt x="16" y="32"/>
                    <a:pt x="16" y="32"/>
                  </a:cubicBezTo>
                  <a:cubicBezTo>
                    <a:pt x="16" y="32"/>
                    <a:pt x="16" y="32"/>
                    <a:pt x="16" y="32"/>
                  </a:cubicBezTo>
                  <a:cubicBezTo>
                    <a:pt x="16" y="32"/>
                    <a:pt x="16" y="32"/>
                    <a:pt x="16" y="32"/>
                  </a:cubicBezTo>
                  <a:cubicBezTo>
                    <a:pt x="17" y="32"/>
                    <a:pt x="17" y="32"/>
                    <a:pt x="17" y="32"/>
                  </a:cubicBezTo>
                  <a:cubicBezTo>
                    <a:pt x="17" y="32"/>
                    <a:pt x="17" y="32"/>
                    <a:pt x="17" y="32"/>
                  </a:cubicBezTo>
                  <a:cubicBezTo>
                    <a:pt x="17" y="32"/>
                    <a:pt x="17" y="32"/>
                    <a:pt x="17" y="32"/>
                  </a:cubicBezTo>
                  <a:cubicBezTo>
                    <a:pt x="17" y="32"/>
                    <a:pt x="17" y="32"/>
                    <a:pt x="17" y="32"/>
                  </a:cubicBezTo>
                  <a:cubicBezTo>
                    <a:pt x="17" y="32"/>
                    <a:pt x="17" y="32"/>
                    <a:pt x="17" y="32"/>
                  </a:cubicBezTo>
                  <a:cubicBezTo>
                    <a:pt x="18" y="32"/>
                    <a:pt x="18" y="32"/>
                    <a:pt x="18" y="32"/>
                  </a:cubicBezTo>
                  <a:cubicBezTo>
                    <a:pt x="18" y="32"/>
                    <a:pt x="18" y="32"/>
                    <a:pt x="18" y="32"/>
                  </a:cubicBezTo>
                  <a:cubicBezTo>
                    <a:pt x="18" y="32"/>
                    <a:pt x="18" y="32"/>
                    <a:pt x="18" y="32"/>
                  </a:cubicBezTo>
                  <a:cubicBezTo>
                    <a:pt x="18" y="32"/>
                    <a:pt x="19" y="32"/>
                    <a:pt x="19" y="32"/>
                  </a:cubicBezTo>
                  <a:cubicBezTo>
                    <a:pt x="19" y="32"/>
                    <a:pt x="19" y="32"/>
                    <a:pt x="19" y="32"/>
                  </a:cubicBezTo>
                  <a:cubicBezTo>
                    <a:pt x="20" y="32"/>
                    <a:pt x="20" y="32"/>
                    <a:pt x="20" y="32"/>
                  </a:cubicBezTo>
                  <a:cubicBezTo>
                    <a:pt x="20" y="32"/>
                    <a:pt x="20" y="32"/>
                    <a:pt x="20" y="32"/>
                  </a:cubicBezTo>
                  <a:cubicBezTo>
                    <a:pt x="20" y="32"/>
                    <a:pt x="20" y="32"/>
                    <a:pt x="20" y="32"/>
                  </a:cubicBezTo>
                  <a:cubicBezTo>
                    <a:pt x="20" y="32"/>
                    <a:pt x="21" y="32"/>
                    <a:pt x="21" y="32"/>
                  </a:cubicBezTo>
                  <a:cubicBezTo>
                    <a:pt x="21" y="32"/>
                    <a:pt x="21" y="32"/>
                    <a:pt x="21" y="32"/>
                  </a:cubicBezTo>
                  <a:cubicBezTo>
                    <a:pt x="21" y="32"/>
                    <a:pt x="22" y="32"/>
                    <a:pt x="22" y="32"/>
                  </a:cubicBezTo>
                  <a:cubicBezTo>
                    <a:pt x="22" y="32"/>
                    <a:pt x="22" y="32"/>
                    <a:pt x="22" y="32"/>
                  </a:cubicBezTo>
                  <a:cubicBezTo>
                    <a:pt x="22" y="32"/>
                    <a:pt x="22" y="32"/>
                    <a:pt x="22" y="32"/>
                  </a:cubicBezTo>
                  <a:cubicBezTo>
                    <a:pt x="23" y="32"/>
                    <a:pt x="23" y="32"/>
                    <a:pt x="23" y="32"/>
                  </a:cubicBezTo>
                  <a:cubicBezTo>
                    <a:pt x="23" y="32"/>
                    <a:pt x="23" y="32"/>
                    <a:pt x="23" y="32"/>
                  </a:cubicBezTo>
                  <a:cubicBezTo>
                    <a:pt x="24" y="32"/>
                    <a:pt x="24" y="32"/>
                    <a:pt x="24" y="32"/>
                  </a:cubicBezTo>
                  <a:cubicBezTo>
                    <a:pt x="24" y="32"/>
                    <a:pt x="24" y="32"/>
                    <a:pt x="24" y="32"/>
                  </a:cubicBezTo>
                  <a:cubicBezTo>
                    <a:pt x="24" y="32"/>
                    <a:pt x="24" y="32"/>
                    <a:pt x="24" y="32"/>
                  </a:cubicBezTo>
                  <a:cubicBezTo>
                    <a:pt x="24" y="32"/>
                    <a:pt x="25" y="32"/>
                    <a:pt x="25" y="32"/>
                  </a:cubicBezTo>
                  <a:cubicBezTo>
                    <a:pt x="25" y="32"/>
                    <a:pt x="25" y="32"/>
                    <a:pt x="26" y="32"/>
                  </a:cubicBezTo>
                  <a:cubicBezTo>
                    <a:pt x="26" y="33"/>
                    <a:pt x="26" y="33"/>
                    <a:pt x="26" y="33"/>
                  </a:cubicBezTo>
                  <a:cubicBezTo>
                    <a:pt x="26" y="33"/>
                    <a:pt x="26" y="33"/>
                    <a:pt x="26" y="33"/>
                  </a:cubicBezTo>
                  <a:cubicBezTo>
                    <a:pt x="26" y="33"/>
                    <a:pt x="26" y="33"/>
                    <a:pt x="26" y="33"/>
                  </a:cubicBezTo>
                  <a:cubicBezTo>
                    <a:pt x="26" y="33"/>
                    <a:pt x="26" y="33"/>
                    <a:pt x="26" y="33"/>
                  </a:cubicBezTo>
                  <a:cubicBezTo>
                    <a:pt x="26" y="34"/>
                    <a:pt x="26" y="34"/>
                    <a:pt x="26" y="34"/>
                  </a:cubicBezTo>
                  <a:cubicBezTo>
                    <a:pt x="26" y="34"/>
                    <a:pt x="26" y="34"/>
                    <a:pt x="26" y="34"/>
                  </a:cubicBezTo>
                  <a:cubicBezTo>
                    <a:pt x="26" y="34"/>
                    <a:pt x="26" y="34"/>
                    <a:pt x="26" y="34"/>
                  </a:cubicBezTo>
                  <a:cubicBezTo>
                    <a:pt x="26" y="35"/>
                    <a:pt x="26" y="35"/>
                    <a:pt x="26" y="35"/>
                  </a:cubicBezTo>
                  <a:cubicBezTo>
                    <a:pt x="26" y="35"/>
                    <a:pt x="26" y="35"/>
                    <a:pt x="26" y="35"/>
                  </a:cubicBezTo>
                  <a:cubicBezTo>
                    <a:pt x="26" y="35"/>
                    <a:pt x="26" y="35"/>
                    <a:pt x="26" y="35"/>
                  </a:cubicBezTo>
                  <a:cubicBezTo>
                    <a:pt x="26" y="35"/>
                    <a:pt x="26" y="35"/>
                    <a:pt x="26" y="35"/>
                  </a:cubicBezTo>
                  <a:cubicBezTo>
                    <a:pt x="25" y="35"/>
                    <a:pt x="25" y="36"/>
                    <a:pt x="25" y="36"/>
                  </a:cubicBezTo>
                  <a:cubicBezTo>
                    <a:pt x="25" y="36"/>
                    <a:pt x="25" y="36"/>
                    <a:pt x="25" y="36"/>
                  </a:cubicBezTo>
                  <a:cubicBezTo>
                    <a:pt x="25" y="36"/>
                    <a:pt x="25" y="36"/>
                    <a:pt x="24" y="37"/>
                  </a:cubicBezTo>
                  <a:cubicBezTo>
                    <a:pt x="24" y="37"/>
                    <a:pt x="24" y="37"/>
                    <a:pt x="24" y="37"/>
                  </a:cubicBezTo>
                  <a:cubicBezTo>
                    <a:pt x="23" y="38"/>
                    <a:pt x="23" y="38"/>
                    <a:pt x="23" y="39"/>
                  </a:cubicBezTo>
                  <a:cubicBezTo>
                    <a:pt x="22" y="39"/>
                    <a:pt x="21" y="40"/>
                    <a:pt x="20" y="41"/>
                  </a:cubicBezTo>
                  <a:cubicBezTo>
                    <a:pt x="20" y="41"/>
                    <a:pt x="20" y="41"/>
                    <a:pt x="20" y="41"/>
                  </a:cubicBezTo>
                  <a:cubicBezTo>
                    <a:pt x="20" y="41"/>
                    <a:pt x="20" y="41"/>
                    <a:pt x="20" y="41"/>
                  </a:cubicBezTo>
                  <a:cubicBezTo>
                    <a:pt x="20" y="41"/>
                    <a:pt x="20" y="41"/>
                    <a:pt x="20" y="41"/>
                  </a:cubicBezTo>
                  <a:cubicBezTo>
                    <a:pt x="20" y="42"/>
                    <a:pt x="20" y="42"/>
                    <a:pt x="20" y="42"/>
                  </a:cubicBezTo>
                  <a:cubicBezTo>
                    <a:pt x="20" y="42"/>
                    <a:pt x="20" y="42"/>
                    <a:pt x="20" y="42"/>
                  </a:cubicBezTo>
                  <a:cubicBezTo>
                    <a:pt x="20" y="42"/>
                    <a:pt x="20" y="42"/>
                    <a:pt x="20" y="42"/>
                  </a:cubicBezTo>
                  <a:cubicBezTo>
                    <a:pt x="20" y="42"/>
                    <a:pt x="20" y="42"/>
                    <a:pt x="20"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3"/>
                  </a:cubicBezTo>
                  <a:cubicBezTo>
                    <a:pt x="19" y="43"/>
                    <a:pt x="19" y="43"/>
                    <a:pt x="19" y="43"/>
                  </a:cubicBezTo>
                  <a:cubicBezTo>
                    <a:pt x="18" y="43"/>
                    <a:pt x="18" y="43"/>
                    <a:pt x="18" y="43"/>
                  </a:cubicBezTo>
                  <a:cubicBezTo>
                    <a:pt x="18" y="44"/>
                    <a:pt x="18" y="44"/>
                    <a:pt x="18" y="44"/>
                  </a:cubicBezTo>
                  <a:cubicBezTo>
                    <a:pt x="17" y="44"/>
                    <a:pt x="17" y="44"/>
                    <a:pt x="17" y="44"/>
                  </a:cubicBezTo>
                  <a:cubicBezTo>
                    <a:pt x="17" y="44"/>
                    <a:pt x="17" y="44"/>
                    <a:pt x="17" y="44"/>
                  </a:cubicBezTo>
                  <a:cubicBezTo>
                    <a:pt x="17" y="44"/>
                    <a:pt x="17" y="44"/>
                    <a:pt x="17" y="44"/>
                  </a:cubicBezTo>
                  <a:cubicBezTo>
                    <a:pt x="17" y="44"/>
                    <a:pt x="17" y="44"/>
                    <a:pt x="17" y="44"/>
                  </a:cubicBezTo>
                  <a:cubicBezTo>
                    <a:pt x="17" y="45"/>
                    <a:pt x="17" y="45"/>
                    <a:pt x="16" y="45"/>
                  </a:cubicBezTo>
                  <a:cubicBezTo>
                    <a:pt x="16" y="45"/>
                    <a:pt x="16" y="45"/>
                    <a:pt x="16" y="45"/>
                  </a:cubicBezTo>
                  <a:cubicBezTo>
                    <a:pt x="16" y="45"/>
                    <a:pt x="15" y="46"/>
                    <a:pt x="15" y="46"/>
                  </a:cubicBezTo>
                  <a:cubicBezTo>
                    <a:pt x="15" y="47"/>
                    <a:pt x="14" y="47"/>
                    <a:pt x="14" y="48"/>
                  </a:cubicBezTo>
                  <a:cubicBezTo>
                    <a:pt x="14" y="48"/>
                    <a:pt x="14" y="48"/>
                    <a:pt x="14" y="48"/>
                  </a:cubicBezTo>
                  <a:cubicBezTo>
                    <a:pt x="13" y="48"/>
                    <a:pt x="12" y="49"/>
                    <a:pt x="11" y="50"/>
                  </a:cubicBezTo>
                  <a:cubicBezTo>
                    <a:pt x="10" y="50"/>
                    <a:pt x="10" y="50"/>
                    <a:pt x="10" y="50"/>
                  </a:cubicBezTo>
                  <a:cubicBezTo>
                    <a:pt x="10" y="50"/>
                    <a:pt x="10" y="50"/>
                    <a:pt x="10" y="50"/>
                  </a:cubicBezTo>
                  <a:cubicBezTo>
                    <a:pt x="10" y="50"/>
                    <a:pt x="10" y="50"/>
                    <a:pt x="10" y="50"/>
                  </a:cubicBezTo>
                  <a:cubicBezTo>
                    <a:pt x="10" y="50"/>
                    <a:pt x="10" y="50"/>
                    <a:pt x="10" y="50"/>
                  </a:cubicBezTo>
                  <a:cubicBezTo>
                    <a:pt x="10" y="50"/>
                    <a:pt x="10" y="51"/>
                    <a:pt x="10" y="51"/>
                  </a:cubicBezTo>
                  <a:cubicBezTo>
                    <a:pt x="10" y="51"/>
                    <a:pt x="10" y="51"/>
                    <a:pt x="10" y="51"/>
                  </a:cubicBezTo>
                  <a:cubicBezTo>
                    <a:pt x="9" y="51"/>
                    <a:pt x="9" y="51"/>
                    <a:pt x="9" y="51"/>
                  </a:cubicBezTo>
                  <a:cubicBezTo>
                    <a:pt x="9" y="51"/>
                    <a:pt x="9" y="51"/>
                    <a:pt x="9" y="51"/>
                  </a:cubicBezTo>
                  <a:cubicBezTo>
                    <a:pt x="9" y="51"/>
                    <a:pt x="9" y="51"/>
                    <a:pt x="9" y="51"/>
                  </a:cubicBezTo>
                  <a:cubicBezTo>
                    <a:pt x="9" y="51"/>
                    <a:pt x="9" y="51"/>
                    <a:pt x="9" y="51"/>
                  </a:cubicBezTo>
                  <a:cubicBezTo>
                    <a:pt x="9" y="51"/>
                    <a:pt x="9" y="51"/>
                    <a:pt x="9" y="51"/>
                  </a:cubicBezTo>
                  <a:cubicBezTo>
                    <a:pt x="9" y="51"/>
                    <a:pt x="9" y="51"/>
                    <a:pt x="9" y="51"/>
                  </a:cubicBezTo>
                  <a:cubicBezTo>
                    <a:pt x="8" y="51"/>
                    <a:pt x="8" y="51"/>
                    <a:pt x="8" y="51"/>
                  </a:cubicBezTo>
                  <a:cubicBezTo>
                    <a:pt x="8" y="52"/>
                    <a:pt x="7" y="52"/>
                    <a:pt x="6" y="53"/>
                  </a:cubicBezTo>
                  <a:cubicBezTo>
                    <a:pt x="5" y="53"/>
                    <a:pt x="4" y="54"/>
                    <a:pt x="4" y="54"/>
                  </a:cubicBezTo>
                  <a:cubicBezTo>
                    <a:pt x="4" y="54"/>
                    <a:pt x="4" y="54"/>
                    <a:pt x="4" y="54"/>
                  </a:cubicBezTo>
                  <a:cubicBezTo>
                    <a:pt x="3" y="54"/>
                    <a:pt x="3" y="54"/>
                    <a:pt x="3" y="54"/>
                  </a:cubicBezTo>
                  <a:cubicBezTo>
                    <a:pt x="3" y="54"/>
                    <a:pt x="3" y="54"/>
                    <a:pt x="3" y="54"/>
                  </a:cubicBezTo>
                  <a:cubicBezTo>
                    <a:pt x="3" y="54"/>
                    <a:pt x="3" y="54"/>
                    <a:pt x="3" y="54"/>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1" y="56"/>
                    <a:pt x="1" y="56"/>
                    <a:pt x="1" y="56"/>
                  </a:cubicBezTo>
                  <a:cubicBezTo>
                    <a:pt x="1" y="56"/>
                    <a:pt x="1" y="56"/>
                    <a:pt x="1" y="56"/>
                  </a:cubicBezTo>
                  <a:cubicBezTo>
                    <a:pt x="1" y="56"/>
                    <a:pt x="1" y="56"/>
                    <a:pt x="1" y="56"/>
                  </a:cubicBezTo>
                  <a:cubicBezTo>
                    <a:pt x="0" y="56"/>
                    <a:pt x="0" y="56"/>
                    <a:pt x="0" y="56"/>
                  </a:cubicBezTo>
                  <a:cubicBezTo>
                    <a:pt x="1" y="57"/>
                    <a:pt x="1" y="57"/>
                    <a:pt x="1" y="57"/>
                  </a:cubicBezTo>
                  <a:cubicBezTo>
                    <a:pt x="1" y="57"/>
                    <a:pt x="1" y="57"/>
                    <a:pt x="1" y="57"/>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91" name="Freeform 46"/>
            <p:cNvSpPr/>
            <p:nvPr/>
          </p:nvSpPr>
          <p:spPr bwMode="auto">
            <a:xfrm>
              <a:off x="2047940" y="5214160"/>
              <a:ext cx="75898" cy="56752"/>
            </a:xfrm>
            <a:custGeom>
              <a:avLst/>
              <a:gdLst>
                <a:gd name="T0" fmla="*/ 1 w 47"/>
                <a:gd name="T1" fmla="*/ 9 h 35"/>
                <a:gd name="T2" fmla="*/ 2 w 47"/>
                <a:gd name="T3" fmla="*/ 10 h 35"/>
                <a:gd name="T4" fmla="*/ 3 w 47"/>
                <a:gd name="T5" fmla="*/ 10 h 35"/>
                <a:gd name="T6" fmla="*/ 4 w 47"/>
                <a:gd name="T7" fmla="*/ 10 h 35"/>
                <a:gd name="T8" fmla="*/ 8 w 47"/>
                <a:gd name="T9" fmla="*/ 8 h 35"/>
                <a:gd name="T10" fmla="*/ 12 w 47"/>
                <a:gd name="T11" fmla="*/ 8 h 35"/>
                <a:gd name="T12" fmla="*/ 16 w 47"/>
                <a:gd name="T13" fmla="*/ 10 h 35"/>
                <a:gd name="T14" fmla="*/ 19 w 47"/>
                <a:gd name="T15" fmla="*/ 13 h 35"/>
                <a:gd name="T16" fmla="*/ 22 w 47"/>
                <a:gd name="T17" fmla="*/ 14 h 35"/>
                <a:gd name="T18" fmla="*/ 22 w 47"/>
                <a:gd name="T19" fmla="*/ 14 h 35"/>
                <a:gd name="T20" fmla="*/ 24 w 47"/>
                <a:gd name="T21" fmla="*/ 15 h 35"/>
                <a:gd name="T22" fmla="*/ 24 w 47"/>
                <a:gd name="T23" fmla="*/ 15 h 35"/>
                <a:gd name="T24" fmla="*/ 25 w 47"/>
                <a:gd name="T25" fmla="*/ 15 h 35"/>
                <a:gd name="T26" fmla="*/ 27 w 47"/>
                <a:gd name="T27" fmla="*/ 16 h 35"/>
                <a:gd name="T28" fmla="*/ 28 w 47"/>
                <a:gd name="T29" fmla="*/ 17 h 35"/>
                <a:gd name="T30" fmla="*/ 31 w 47"/>
                <a:gd name="T31" fmla="*/ 18 h 35"/>
                <a:gd name="T32" fmla="*/ 34 w 47"/>
                <a:gd name="T33" fmla="*/ 20 h 35"/>
                <a:gd name="T34" fmla="*/ 36 w 47"/>
                <a:gd name="T35" fmla="*/ 22 h 35"/>
                <a:gd name="T36" fmla="*/ 39 w 47"/>
                <a:gd name="T37" fmla="*/ 24 h 35"/>
                <a:gd name="T38" fmla="*/ 41 w 47"/>
                <a:gd name="T39" fmla="*/ 26 h 35"/>
                <a:gd name="T40" fmla="*/ 40 w 47"/>
                <a:gd name="T41" fmla="*/ 28 h 35"/>
                <a:gd name="T42" fmla="*/ 37 w 47"/>
                <a:gd name="T43" fmla="*/ 30 h 35"/>
                <a:gd name="T44" fmla="*/ 42 w 47"/>
                <a:gd name="T45" fmla="*/ 34 h 35"/>
                <a:gd name="T46" fmla="*/ 43 w 47"/>
                <a:gd name="T47" fmla="*/ 35 h 35"/>
                <a:gd name="T48" fmla="*/ 45 w 47"/>
                <a:gd name="T49" fmla="*/ 34 h 35"/>
                <a:gd name="T50" fmla="*/ 46 w 47"/>
                <a:gd name="T51" fmla="*/ 33 h 35"/>
                <a:gd name="T52" fmla="*/ 47 w 47"/>
                <a:gd name="T53" fmla="*/ 32 h 35"/>
                <a:gd name="T54" fmla="*/ 47 w 47"/>
                <a:gd name="T55" fmla="*/ 30 h 35"/>
                <a:gd name="T56" fmla="*/ 47 w 47"/>
                <a:gd name="T57" fmla="*/ 29 h 35"/>
                <a:gd name="T58" fmla="*/ 47 w 47"/>
                <a:gd name="T59" fmla="*/ 28 h 35"/>
                <a:gd name="T60" fmla="*/ 46 w 47"/>
                <a:gd name="T61" fmla="*/ 26 h 35"/>
                <a:gd name="T62" fmla="*/ 43 w 47"/>
                <a:gd name="T63" fmla="*/ 22 h 35"/>
                <a:gd name="T64" fmla="*/ 40 w 47"/>
                <a:gd name="T65" fmla="*/ 19 h 35"/>
                <a:gd name="T66" fmla="*/ 39 w 47"/>
                <a:gd name="T67" fmla="*/ 17 h 35"/>
                <a:gd name="T68" fmla="*/ 34 w 47"/>
                <a:gd name="T69" fmla="*/ 15 h 35"/>
                <a:gd name="T70" fmla="*/ 33 w 47"/>
                <a:gd name="T71" fmla="*/ 13 h 35"/>
                <a:gd name="T72" fmla="*/ 32 w 47"/>
                <a:gd name="T73" fmla="*/ 13 h 35"/>
                <a:gd name="T74" fmla="*/ 31 w 47"/>
                <a:gd name="T75" fmla="*/ 13 h 35"/>
                <a:gd name="T76" fmla="*/ 29 w 47"/>
                <a:gd name="T77" fmla="*/ 12 h 35"/>
                <a:gd name="T78" fmla="*/ 27 w 47"/>
                <a:gd name="T79" fmla="*/ 11 h 35"/>
                <a:gd name="T80" fmla="*/ 26 w 47"/>
                <a:gd name="T81" fmla="*/ 11 h 35"/>
                <a:gd name="T82" fmla="*/ 25 w 47"/>
                <a:gd name="T83" fmla="*/ 10 h 35"/>
                <a:gd name="T84" fmla="*/ 22 w 47"/>
                <a:gd name="T85" fmla="*/ 8 h 35"/>
                <a:gd name="T86" fmla="*/ 19 w 47"/>
                <a:gd name="T87" fmla="*/ 8 h 35"/>
                <a:gd name="T88" fmla="*/ 17 w 47"/>
                <a:gd name="T89" fmla="*/ 6 h 35"/>
                <a:gd name="T90" fmla="*/ 17 w 47"/>
                <a:gd name="T91" fmla="*/ 4 h 35"/>
                <a:gd name="T92" fmla="*/ 18 w 47"/>
                <a:gd name="T93" fmla="*/ 3 h 35"/>
                <a:gd name="T94" fmla="*/ 18 w 47"/>
                <a:gd name="T95" fmla="*/ 2 h 35"/>
                <a:gd name="T96" fmla="*/ 17 w 47"/>
                <a:gd name="T97" fmla="*/ 1 h 35"/>
                <a:gd name="T98" fmla="*/ 15 w 47"/>
                <a:gd name="T99" fmla="*/ 0 h 35"/>
                <a:gd name="T100" fmla="*/ 12 w 47"/>
                <a:gd name="T101" fmla="*/ 1 h 35"/>
                <a:gd name="T102" fmla="*/ 10 w 47"/>
                <a:gd name="T103" fmla="*/ 2 h 35"/>
                <a:gd name="T104" fmla="*/ 8 w 47"/>
                <a:gd name="T105" fmla="*/ 2 h 35"/>
                <a:gd name="T106" fmla="*/ 8 w 47"/>
                <a:gd name="T107" fmla="*/ 2 h 35"/>
                <a:gd name="T108" fmla="*/ 4 w 47"/>
                <a:gd name="T109" fmla="*/ 3 h 35"/>
                <a:gd name="T110" fmla="*/ 1 w 47"/>
                <a:gd name="T111" fmla="*/ 5 h 35"/>
                <a:gd name="T112" fmla="*/ 1 w 47"/>
                <a:gd name="T113" fmla="*/ 5 h 35"/>
                <a:gd name="T114" fmla="*/ 1 w 47"/>
                <a:gd name="T115" fmla="*/ 6 h 35"/>
                <a:gd name="T116" fmla="*/ 1 w 47"/>
                <a:gd name="T117" fmla="*/ 6 h 35"/>
                <a:gd name="T118" fmla="*/ 0 w 47"/>
                <a:gd name="T11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35">
                  <a:moveTo>
                    <a:pt x="1" y="8"/>
                  </a:moveTo>
                  <a:cubicBezTo>
                    <a:pt x="1" y="8"/>
                    <a:pt x="1" y="8"/>
                    <a:pt x="1" y="8"/>
                  </a:cubicBezTo>
                  <a:cubicBezTo>
                    <a:pt x="1" y="8"/>
                    <a:pt x="1" y="8"/>
                    <a:pt x="1" y="8"/>
                  </a:cubicBezTo>
                  <a:cubicBezTo>
                    <a:pt x="1" y="8"/>
                    <a:pt x="1" y="8"/>
                    <a:pt x="1" y="8"/>
                  </a:cubicBezTo>
                  <a:cubicBezTo>
                    <a:pt x="1" y="8"/>
                    <a:pt x="1" y="9"/>
                    <a:pt x="1" y="9"/>
                  </a:cubicBezTo>
                  <a:cubicBezTo>
                    <a:pt x="1" y="9"/>
                    <a:pt x="1" y="9"/>
                    <a:pt x="1" y="9"/>
                  </a:cubicBezTo>
                  <a:cubicBezTo>
                    <a:pt x="1" y="9"/>
                    <a:pt x="1" y="9"/>
                    <a:pt x="1" y="9"/>
                  </a:cubicBezTo>
                  <a:cubicBezTo>
                    <a:pt x="1" y="9"/>
                    <a:pt x="1" y="9"/>
                    <a:pt x="1" y="9"/>
                  </a:cubicBezTo>
                  <a:cubicBezTo>
                    <a:pt x="1" y="9"/>
                    <a:pt x="1" y="9"/>
                    <a:pt x="1" y="9"/>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3" y="10"/>
                    <a:pt x="3" y="10"/>
                    <a:pt x="3" y="10"/>
                  </a:cubicBezTo>
                  <a:cubicBezTo>
                    <a:pt x="3" y="10"/>
                    <a:pt x="3" y="10"/>
                    <a:pt x="3" y="10"/>
                  </a:cubicBezTo>
                  <a:cubicBezTo>
                    <a:pt x="3" y="10"/>
                    <a:pt x="3" y="10"/>
                    <a:pt x="3" y="10"/>
                  </a:cubicBezTo>
                  <a:cubicBezTo>
                    <a:pt x="3" y="10"/>
                    <a:pt x="3" y="10"/>
                    <a:pt x="3" y="10"/>
                  </a:cubicBezTo>
                  <a:cubicBezTo>
                    <a:pt x="4" y="10"/>
                    <a:pt x="4" y="10"/>
                    <a:pt x="4" y="10"/>
                  </a:cubicBezTo>
                  <a:cubicBezTo>
                    <a:pt x="4" y="10"/>
                    <a:pt x="4" y="10"/>
                    <a:pt x="4" y="10"/>
                  </a:cubicBezTo>
                  <a:cubicBezTo>
                    <a:pt x="4" y="10"/>
                    <a:pt x="4" y="10"/>
                    <a:pt x="4" y="10"/>
                  </a:cubicBezTo>
                  <a:cubicBezTo>
                    <a:pt x="4" y="10"/>
                    <a:pt x="4" y="10"/>
                    <a:pt x="4" y="10"/>
                  </a:cubicBezTo>
                  <a:cubicBezTo>
                    <a:pt x="4" y="10"/>
                    <a:pt x="4" y="10"/>
                    <a:pt x="4" y="10"/>
                  </a:cubicBezTo>
                  <a:cubicBezTo>
                    <a:pt x="5" y="9"/>
                    <a:pt x="5" y="9"/>
                    <a:pt x="5" y="9"/>
                  </a:cubicBezTo>
                  <a:cubicBezTo>
                    <a:pt x="5" y="9"/>
                    <a:pt x="6" y="9"/>
                    <a:pt x="6" y="9"/>
                  </a:cubicBezTo>
                  <a:cubicBezTo>
                    <a:pt x="7" y="8"/>
                    <a:pt x="7" y="8"/>
                    <a:pt x="7" y="8"/>
                  </a:cubicBezTo>
                  <a:cubicBezTo>
                    <a:pt x="8" y="8"/>
                    <a:pt x="8" y="8"/>
                    <a:pt x="8" y="8"/>
                  </a:cubicBezTo>
                  <a:cubicBezTo>
                    <a:pt x="8" y="8"/>
                    <a:pt x="8" y="8"/>
                    <a:pt x="8" y="8"/>
                  </a:cubicBezTo>
                  <a:cubicBezTo>
                    <a:pt x="9" y="8"/>
                    <a:pt x="9" y="8"/>
                    <a:pt x="9" y="8"/>
                  </a:cubicBezTo>
                  <a:cubicBezTo>
                    <a:pt x="10" y="7"/>
                    <a:pt x="10" y="7"/>
                    <a:pt x="10" y="7"/>
                  </a:cubicBezTo>
                  <a:cubicBezTo>
                    <a:pt x="11" y="7"/>
                    <a:pt x="11" y="7"/>
                    <a:pt x="11" y="7"/>
                  </a:cubicBezTo>
                  <a:cubicBezTo>
                    <a:pt x="11" y="7"/>
                    <a:pt x="11" y="7"/>
                    <a:pt x="11" y="7"/>
                  </a:cubicBezTo>
                  <a:cubicBezTo>
                    <a:pt x="11" y="7"/>
                    <a:pt x="12" y="8"/>
                    <a:pt x="12" y="8"/>
                  </a:cubicBezTo>
                  <a:cubicBezTo>
                    <a:pt x="12" y="8"/>
                    <a:pt x="12" y="8"/>
                    <a:pt x="12" y="8"/>
                  </a:cubicBezTo>
                  <a:cubicBezTo>
                    <a:pt x="13" y="7"/>
                    <a:pt x="13" y="7"/>
                    <a:pt x="13" y="7"/>
                  </a:cubicBezTo>
                  <a:cubicBezTo>
                    <a:pt x="13" y="7"/>
                    <a:pt x="13" y="7"/>
                    <a:pt x="13" y="7"/>
                  </a:cubicBezTo>
                  <a:cubicBezTo>
                    <a:pt x="15" y="10"/>
                    <a:pt x="15" y="10"/>
                    <a:pt x="15" y="10"/>
                  </a:cubicBezTo>
                  <a:cubicBezTo>
                    <a:pt x="15" y="10"/>
                    <a:pt x="15" y="10"/>
                    <a:pt x="15" y="10"/>
                  </a:cubicBezTo>
                  <a:cubicBezTo>
                    <a:pt x="15" y="10"/>
                    <a:pt x="15" y="10"/>
                    <a:pt x="15" y="10"/>
                  </a:cubicBezTo>
                  <a:cubicBezTo>
                    <a:pt x="16" y="10"/>
                    <a:pt x="16" y="10"/>
                    <a:pt x="16" y="10"/>
                  </a:cubicBezTo>
                  <a:cubicBezTo>
                    <a:pt x="16" y="10"/>
                    <a:pt x="16" y="11"/>
                    <a:pt x="17" y="11"/>
                  </a:cubicBezTo>
                  <a:cubicBezTo>
                    <a:pt x="17" y="11"/>
                    <a:pt x="17" y="12"/>
                    <a:pt x="18" y="12"/>
                  </a:cubicBezTo>
                  <a:cubicBezTo>
                    <a:pt x="18" y="12"/>
                    <a:pt x="18" y="12"/>
                    <a:pt x="18" y="12"/>
                  </a:cubicBezTo>
                  <a:cubicBezTo>
                    <a:pt x="18" y="12"/>
                    <a:pt x="18" y="12"/>
                    <a:pt x="18" y="12"/>
                  </a:cubicBezTo>
                  <a:cubicBezTo>
                    <a:pt x="18" y="12"/>
                    <a:pt x="18" y="12"/>
                    <a:pt x="18" y="12"/>
                  </a:cubicBezTo>
                  <a:cubicBezTo>
                    <a:pt x="18" y="12"/>
                    <a:pt x="19" y="13"/>
                    <a:pt x="19" y="13"/>
                  </a:cubicBezTo>
                  <a:cubicBezTo>
                    <a:pt x="19" y="13"/>
                    <a:pt x="19" y="13"/>
                    <a:pt x="19" y="13"/>
                  </a:cubicBezTo>
                  <a:cubicBezTo>
                    <a:pt x="19" y="13"/>
                    <a:pt x="19" y="13"/>
                    <a:pt x="19" y="13"/>
                  </a:cubicBezTo>
                  <a:cubicBezTo>
                    <a:pt x="19" y="13"/>
                    <a:pt x="19" y="13"/>
                    <a:pt x="19" y="13"/>
                  </a:cubicBezTo>
                  <a:cubicBezTo>
                    <a:pt x="19" y="13"/>
                    <a:pt x="20" y="13"/>
                    <a:pt x="20" y="13"/>
                  </a:cubicBezTo>
                  <a:cubicBezTo>
                    <a:pt x="20" y="13"/>
                    <a:pt x="20" y="13"/>
                    <a:pt x="20" y="13"/>
                  </a:cubicBezTo>
                  <a:cubicBezTo>
                    <a:pt x="21" y="14"/>
                    <a:pt x="21"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5" y="15"/>
                    <a:pt x="25" y="15"/>
                    <a:pt x="25" y="15"/>
                  </a:cubicBezTo>
                  <a:cubicBezTo>
                    <a:pt x="25" y="15"/>
                    <a:pt x="25" y="15"/>
                    <a:pt x="25" y="15"/>
                  </a:cubicBezTo>
                  <a:cubicBezTo>
                    <a:pt x="25" y="15"/>
                    <a:pt x="25" y="15"/>
                    <a:pt x="25" y="15"/>
                  </a:cubicBezTo>
                  <a:cubicBezTo>
                    <a:pt x="25" y="15"/>
                    <a:pt x="25" y="15"/>
                    <a:pt x="25" y="15"/>
                  </a:cubicBezTo>
                  <a:cubicBezTo>
                    <a:pt x="25" y="15"/>
                    <a:pt x="26" y="15"/>
                    <a:pt x="26" y="15"/>
                  </a:cubicBezTo>
                  <a:cubicBezTo>
                    <a:pt x="26" y="15"/>
                    <a:pt x="26" y="15"/>
                    <a:pt x="26" y="15"/>
                  </a:cubicBezTo>
                  <a:cubicBezTo>
                    <a:pt x="26" y="16"/>
                    <a:pt x="26" y="16"/>
                    <a:pt x="26"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8" y="17"/>
                    <a:pt x="28" y="17"/>
                    <a:pt x="28" y="17"/>
                  </a:cubicBezTo>
                  <a:cubicBezTo>
                    <a:pt x="28" y="17"/>
                    <a:pt x="28" y="17"/>
                    <a:pt x="28" y="17"/>
                  </a:cubicBezTo>
                  <a:cubicBezTo>
                    <a:pt x="28" y="17"/>
                    <a:pt x="28" y="17"/>
                    <a:pt x="28" y="17"/>
                  </a:cubicBezTo>
                  <a:cubicBezTo>
                    <a:pt x="28" y="17"/>
                    <a:pt x="29" y="17"/>
                    <a:pt x="29" y="17"/>
                  </a:cubicBezTo>
                  <a:cubicBezTo>
                    <a:pt x="29" y="17"/>
                    <a:pt x="29" y="17"/>
                    <a:pt x="29" y="17"/>
                  </a:cubicBezTo>
                  <a:cubicBezTo>
                    <a:pt x="29" y="17"/>
                    <a:pt x="29" y="17"/>
                    <a:pt x="30" y="18"/>
                  </a:cubicBezTo>
                  <a:cubicBezTo>
                    <a:pt x="30" y="18"/>
                    <a:pt x="31" y="18"/>
                    <a:pt x="31" y="18"/>
                  </a:cubicBezTo>
                  <a:cubicBezTo>
                    <a:pt x="31" y="18"/>
                    <a:pt x="31" y="18"/>
                    <a:pt x="31" y="18"/>
                  </a:cubicBezTo>
                  <a:cubicBezTo>
                    <a:pt x="31" y="18"/>
                    <a:pt x="31" y="18"/>
                    <a:pt x="31" y="18"/>
                  </a:cubicBezTo>
                  <a:cubicBezTo>
                    <a:pt x="31" y="19"/>
                    <a:pt x="31" y="19"/>
                    <a:pt x="31" y="19"/>
                  </a:cubicBezTo>
                  <a:cubicBezTo>
                    <a:pt x="32" y="19"/>
                    <a:pt x="32" y="19"/>
                    <a:pt x="32" y="19"/>
                  </a:cubicBezTo>
                  <a:cubicBezTo>
                    <a:pt x="33" y="19"/>
                    <a:pt x="33" y="19"/>
                    <a:pt x="33" y="19"/>
                  </a:cubicBezTo>
                  <a:cubicBezTo>
                    <a:pt x="33" y="20"/>
                    <a:pt x="33" y="20"/>
                    <a:pt x="33" y="20"/>
                  </a:cubicBezTo>
                  <a:cubicBezTo>
                    <a:pt x="34" y="20"/>
                    <a:pt x="34" y="20"/>
                    <a:pt x="34" y="20"/>
                  </a:cubicBezTo>
                  <a:cubicBezTo>
                    <a:pt x="35" y="21"/>
                    <a:pt x="35" y="21"/>
                    <a:pt x="35" y="21"/>
                  </a:cubicBezTo>
                  <a:cubicBezTo>
                    <a:pt x="35" y="21"/>
                    <a:pt x="35" y="21"/>
                    <a:pt x="35" y="21"/>
                  </a:cubicBezTo>
                  <a:cubicBezTo>
                    <a:pt x="36" y="21"/>
                    <a:pt x="36" y="22"/>
                    <a:pt x="36" y="22"/>
                  </a:cubicBezTo>
                  <a:cubicBezTo>
                    <a:pt x="36" y="22"/>
                    <a:pt x="36" y="22"/>
                    <a:pt x="36" y="22"/>
                  </a:cubicBezTo>
                  <a:cubicBezTo>
                    <a:pt x="36" y="22"/>
                    <a:pt x="36" y="22"/>
                    <a:pt x="36" y="22"/>
                  </a:cubicBezTo>
                  <a:cubicBezTo>
                    <a:pt x="36" y="22"/>
                    <a:pt x="36" y="22"/>
                    <a:pt x="36" y="22"/>
                  </a:cubicBezTo>
                  <a:cubicBezTo>
                    <a:pt x="36" y="22"/>
                    <a:pt x="37" y="22"/>
                    <a:pt x="37" y="22"/>
                  </a:cubicBezTo>
                  <a:cubicBezTo>
                    <a:pt x="37" y="23"/>
                    <a:pt x="37" y="23"/>
                    <a:pt x="37" y="23"/>
                  </a:cubicBezTo>
                  <a:cubicBezTo>
                    <a:pt x="37" y="23"/>
                    <a:pt x="37" y="23"/>
                    <a:pt x="37" y="23"/>
                  </a:cubicBezTo>
                  <a:cubicBezTo>
                    <a:pt x="37" y="23"/>
                    <a:pt x="38" y="24"/>
                    <a:pt x="39" y="24"/>
                  </a:cubicBezTo>
                  <a:cubicBezTo>
                    <a:pt x="39" y="24"/>
                    <a:pt x="39" y="24"/>
                    <a:pt x="39" y="24"/>
                  </a:cubicBezTo>
                  <a:cubicBezTo>
                    <a:pt x="39" y="24"/>
                    <a:pt x="39" y="24"/>
                    <a:pt x="39" y="24"/>
                  </a:cubicBezTo>
                  <a:cubicBezTo>
                    <a:pt x="39" y="24"/>
                    <a:pt x="40" y="25"/>
                    <a:pt x="40" y="25"/>
                  </a:cubicBezTo>
                  <a:cubicBezTo>
                    <a:pt x="40" y="25"/>
                    <a:pt x="40" y="25"/>
                    <a:pt x="40" y="25"/>
                  </a:cubicBezTo>
                  <a:cubicBezTo>
                    <a:pt x="40" y="25"/>
                    <a:pt x="40" y="25"/>
                    <a:pt x="40" y="25"/>
                  </a:cubicBezTo>
                  <a:cubicBezTo>
                    <a:pt x="40" y="25"/>
                    <a:pt x="40" y="25"/>
                    <a:pt x="40" y="25"/>
                  </a:cubicBezTo>
                  <a:cubicBezTo>
                    <a:pt x="41" y="25"/>
                    <a:pt x="41" y="25"/>
                    <a:pt x="41" y="25"/>
                  </a:cubicBezTo>
                  <a:cubicBezTo>
                    <a:pt x="41" y="26"/>
                    <a:pt x="41" y="26"/>
                    <a:pt x="41" y="26"/>
                  </a:cubicBezTo>
                  <a:cubicBezTo>
                    <a:pt x="41" y="26"/>
                    <a:pt x="41" y="26"/>
                    <a:pt x="41" y="26"/>
                  </a:cubicBezTo>
                  <a:cubicBezTo>
                    <a:pt x="41" y="26"/>
                    <a:pt x="41" y="26"/>
                    <a:pt x="41" y="26"/>
                  </a:cubicBezTo>
                  <a:cubicBezTo>
                    <a:pt x="41" y="27"/>
                    <a:pt x="41" y="27"/>
                    <a:pt x="41" y="27"/>
                  </a:cubicBezTo>
                  <a:cubicBezTo>
                    <a:pt x="41" y="27"/>
                    <a:pt x="40" y="27"/>
                    <a:pt x="40" y="27"/>
                  </a:cubicBezTo>
                  <a:cubicBezTo>
                    <a:pt x="40" y="28"/>
                    <a:pt x="40" y="28"/>
                    <a:pt x="40" y="28"/>
                  </a:cubicBezTo>
                  <a:cubicBezTo>
                    <a:pt x="40" y="28"/>
                    <a:pt x="40" y="28"/>
                    <a:pt x="40" y="28"/>
                  </a:cubicBezTo>
                  <a:cubicBezTo>
                    <a:pt x="39" y="29"/>
                    <a:pt x="39" y="29"/>
                    <a:pt x="38" y="29"/>
                  </a:cubicBezTo>
                  <a:cubicBezTo>
                    <a:pt x="38" y="29"/>
                    <a:pt x="38" y="29"/>
                    <a:pt x="38" y="29"/>
                  </a:cubicBezTo>
                  <a:cubicBezTo>
                    <a:pt x="38" y="29"/>
                    <a:pt x="38" y="29"/>
                    <a:pt x="38" y="29"/>
                  </a:cubicBezTo>
                  <a:cubicBezTo>
                    <a:pt x="38" y="29"/>
                    <a:pt x="38" y="29"/>
                    <a:pt x="38" y="29"/>
                  </a:cubicBezTo>
                  <a:cubicBezTo>
                    <a:pt x="37" y="30"/>
                    <a:pt x="37" y="30"/>
                    <a:pt x="37" y="30"/>
                  </a:cubicBezTo>
                  <a:cubicBezTo>
                    <a:pt x="37" y="30"/>
                    <a:pt x="37" y="30"/>
                    <a:pt x="37" y="30"/>
                  </a:cubicBezTo>
                  <a:cubicBezTo>
                    <a:pt x="37" y="30"/>
                    <a:pt x="37" y="30"/>
                    <a:pt x="37" y="30"/>
                  </a:cubicBezTo>
                  <a:cubicBezTo>
                    <a:pt x="37" y="31"/>
                    <a:pt x="37" y="31"/>
                    <a:pt x="37" y="31"/>
                  </a:cubicBezTo>
                  <a:cubicBezTo>
                    <a:pt x="38" y="32"/>
                    <a:pt x="38" y="32"/>
                    <a:pt x="39" y="32"/>
                  </a:cubicBezTo>
                  <a:cubicBezTo>
                    <a:pt x="39" y="33"/>
                    <a:pt x="40" y="33"/>
                    <a:pt x="41" y="33"/>
                  </a:cubicBezTo>
                  <a:cubicBezTo>
                    <a:pt x="41" y="34"/>
                    <a:pt x="41" y="34"/>
                    <a:pt x="42" y="34"/>
                  </a:cubicBezTo>
                  <a:cubicBezTo>
                    <a:pt x="42" y="34"/>
                    <a:pt x="42" y="34"/>
                    <a:pt x="42" y="34"/>
                  </a:cubicBezTo>
                  <a:cubicBezTo>
                    <a:pt x="42" y="34"/>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4" y="35"/>
                  </a:cubicBezTo>
                  <a:cubicBezTo>
                    <a:pt x="44" y="35"/>
                    <a:pt x="44" y="35"/>
                    <a:pt x="44" y="34"/>
                  </a:cubicBezTo>
                  <a:cubicBezTo>
                    <a:pt x="44" y="34"/>
                    <a:pt x="44" y="34"/>
                    <a:pt x="44" y="34"/>
                  </a:cubicBezTo>
                  <a:cubicBezTo>
                    <a:pt x="45" y="34"/>
                    <a:pt x="45" y="34"/>
                    <a:pt x="45" y="34"/>
                  </a:cubicBezTo>
                  <a:cubicBezTo>
                    <a:pt x="45" y="34"/>
                    <a:pt x="45" y="34"/>
                    <a:pt x="45" y="34"/>
                  </a:cubicBezTo>
                  <a:cubicBezTo>
                    <a:pt x="45" y="34"/>
                    <a:pt x="45" y="34"/>
                    <a:pt x="45" y="34"/>
                  </a:cubicBezTo>
                  <a:cubicBezTo>
                    <a:pt x="45" y="34"/>
                    <a:pt x="45" y="34"/>
                    <a:pt x="45" y="34"/>
                  </a:cubicBezTo>
                  <a:cubicBezTo>
                    <a:pt x="45" y="34"/>
                    <a:pt x="45" y="34"/>
                    <a:pt x="45" y="34"/>
                  </a:cubicBezTo>
                  <a:cubicBezTo>
                    <a:pt x="46" y="34"/>
                    <a:pt x="46" y="33"/>
                    <a:pt x="46" y="33"/>
                  </a:cubicBezTo>
                  <a:cubicBezTo>
                    <a:pt x="46" y="33"/>
                    <a:pt x="46" y="33"/>
                    <a:pt x="46" y="33"/>
                  </a:cubicBezTo>
                  <a:cubicBezTo>
                    <a:pt x="46" y="33"/>
                    <a:pt x="46" y="33"/>
                    <a:pt x="46" y="33"/>
                  </a:cubicBezTo>
                  <a:cubicBezTo>
                    <a:pt x="46" y="33"/>
                    <a:pt x="46" y="33"/>
                    <a:pt x="46" y="33"/>
                  </a:cubicBezTo>
                  <a:cubicBezTo>
                    <a:pt x="46" y="33"/>
                    <a:pt x="46" y="33"/>
                    <a:pt x="46" y="33"/>
                  </a:cubicBezTo>
                  <a:cubicBezTo>
                    <a:pt x="47" y="33"/>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1"/>
                  </a:cubicBezTo>
                  <a:cubicBezTo>
                    <a:pt x="47" y="31"/>
                    <a:pt x="47" y="31"/>
                    <a:pt x="47" y="31"/>
                  </a:cubicBezTo>
                  <a:cubicBezTo>
                    <a:pt x="47" y="31"/>
                    <a:pt x="47" y="31"/>
                    <a:pt x="47" y="30"/>
                  </a:cubicBezTo>
                  <a:cubicBezTo>
                    <a:pt x="47" y="30"/>
                    <a:pt x="47" y="30"/>
                    <a:pt x="47" y="30"/>
                  </a:cubicBezTo>
                  <a:cubicBezTo>
                    <a:pt x="47" y="30"/>
                    <a:pt x="47" y="30"/>
                    <a:pt x="47" y="30"/>
                  </a:cubicBezTo>
                  <a:cubicBezTo>
                    <a:pt x="47" y="30"/>
                    <a:pt x="47" y="30"/>
                    <a:pt x="47" y="30"/>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8"/>
                    <a:pt x="47" y="28"/>
                    <a:pt x="47" y="28"/>
                  </a:cubicBezTo>
                  <a:cubicBezTo>
                    <a:pt x="47" y="28"/>
                    <a:pt x="47" y="28"/>
                    <a:pt x="47" y="28"/>
                  </a:cubicBezTo>
                  <a:cubicBezTo>
                    <a:pt x="47" y="28"/>
                    <a:pt x="47" y="28"/>
                    <a:pt x="47" y="28"/>
                  </a:cubicBezTo>
                  <a:cubicBezTo>
                    <a:pt x="47" y="28"/>
                    <a:pt x="47" y="28"/>
                    <a:pt x="47" y="28"/>
                  </a:cubicBezTo>
                  <a:cubicBezTo>
                    <a:pt x="47" y="27"/>
                    <a:pt x="47" y="27"/>
                    <a:pt x="47" y="27"/>
                  </a:cubicBezTo>
                  <a:cubicBezTo>
                    <a:pt x="46" y="27"/>
                    <a:pt x="46" y="27"/>
                    <a:pt x="46" y="27"/>
                  </a:cubicBezTo>
                  <a:cubicBezTo>
                    <a:pt x="46" y="27"/>
                    <a:pt x="46" y="27"/>
                    <a:pt x="46" y="27"/>
                  </a:cubicBezTo>
                  <a:cubicBezTo>
                    <a:pt x="46" y="26"/>
                    <a:pt x="46" y="26"/>
                    <a:pt x="46" y="26"/>
                  </a:cubicBezTo>
                  <a:cubicBezTo>
                    <a:pt x="46" y="26"/>
                    <a:pt x="46" y="26"/>
                    <a:pt x="46" y="26"/>
                  </a:cubicBezTo>
                  <a:cubicBezTo>
                    <a:pt x="45" y="25"/>
                    <a:pt x="45" y="25"/>
                    <a:pt x="45" y="24"/>
                  </a:cubicBezTo>
                  <a:cubicBezTo>
                    <a:pt x="45" y="24"/>
                    <a:pt x="45" y="24"/>
                    <a:pt x="45" y="24"/>
                  </a:cubicBezTo>
                  <a:cubicBezTo>
                    <a:pt x="45" y="24"/>
                    <a:pt x="45" y="24"/>
                    <a:pt x="45" y="24"/>
                  </a:cubicBezTo>
                  <a:cubicBezTo>
                    <a:pt x="44" y="22"/>
                    <a:pt x="44" y="22"/>
                    <a:pt x="44" y="22"/>
                  </a:cubicBezTo>
                  <a:cubicBezTo>
                    <a:pt x="44" y="22"/>
                    <a:pt x="44" y="22"/>
                    <a:pt x="44" y="22"/>
                  </a:cubicBezTo>
                  <a:cubicBezTo>
                    <a:pt x="43" y="22"/>
                    <a:pt x="43" y="22"/>
                    <a:pt x="43" y="22"/>
                  </a:cubicBezTo>
                  <a:cubicBezTo>
                    <a:pt x="43" y="21"/>
                    <a:pt x="42" y="21"/>
                    <a:pt x="42" y="21"/>
                  </a:cubicBezTo>
                  <a:cubicBezTo>
                    <a:pt x="42" y="21"/>
                    <a:pt x="42" y="21"/>
                    <a:pt x="42" y="21"/>
                  </a:cubicBezTo>
                  <a:cubicBezTo>
                    <a:pt x="42" y="21"/>
                    <a:pt x="42" y="21"/>
                    <a:pt x="42" y="21"/>
                  </a:cubicBezTo>
                  <a:cubicBezTo>
                    <a:pt x="42" y="21"/>
                    <a:pt x="42" y="21"/>
                    <a:pt x="42" y="21"/>
                  </a:cubicBezTo>
                  <a:cubicBezTo>
                    <a:pt x="41" y="20"/>
                    <a:pt x="41" y="20"/>
                    <a:pt x="41" y="20"/>
                  </a:cubicBezTo>
                  <a:cubicBezTo>
                    <a:pt x="41" y="20"/>
                    <a:pt x="40" y="19"/>
                    <a:pt x="40" y="19"/>
                  </a:cubicBezTo>
                  <a:cubicBezTo>
                    <a:pt x="40" y="19"/>
                    <a:pt x="40" y="19"/>
                    <a:pt x="40" y="19"/>
                  </a:cubicBezTo>
                  <a:cubicBezTo>
                    <a:pt x="40" y="18"/>
                    <a:pt x="40" y="18"/>
                    <a:pt x="39" y="18"/>
                  </a:cubicBezTo>
                  <a:cubicBezTo>
                    <a:pt x="39" y="18"/>
                    <a:pt x="39" y="18"/>
                    <a:pt x="39" y="18"/>
                  </a:cubicBezTo>
                  <a:cubicBezTo>
                    <a:pt x="39" y="18"/>
                    <a:pt x="39" y="18"/>
                    <a:pt x="39" y="18"/>
                  </a:cubicBezTo>
                  <a:cubicBezTo>
                    <a:pt x="39" y="18"/>
                    <a:pt x="39" y="18"/>
                    <a:pt x="39" y="17"/>
                  </a:cubicBezTo>
                  <a:cubicBezTo>
                    <a:pt x="39" y="17"/>
                    <a:pt x="39" y="17"/>
                    <a:pt x="39" y="17"/>
                  </a:cubicBezTo>
                  <a:cubicBezTo>
                    <a:pt x="38" y="17"/>
                    <a:pt x="38" y="17"/>
                    <a:pt x="38" y="17"/>
                  </a:cubicBezTo>
                  <a:cubicBezTo>
                    <a:pt x="38" y="17"/>
                    <a:pt x="38" y="17"/>
                    <a:pt x="37" y="17"/>
                  </a:cubicBezTo>
                  <a:cubicBezTo>
                    <a:pt x="37" y="17"/>
                    <a:pt x="37" y="16"/>
                    <a:pt x="37" y="16"/>
                  </a:cubicBezTo>
                  <a:cubicBezTo>
                    <a:pt x="36" y="16"/>
                    <a:pt x="36" y="16"/>
                    <a:pt x="35" y="16"/>
                  </a:cubicBezTo>
                  <a:cubicBezTo>
                    <a:pt x="35" y="15"/>
                    <a:pt x="35" y="15"/>
                    <a:pt x="35" y="15"/>
                  </a:cubicBezTo>
                  <a:cubicBezTo>
                    <a:pt x="35" y="15"/>
                    <a:pt x="35" y="15"/>
                    <a:pt x="34" y="15"/>
                  </a:cubicBezTo>
                  <a:cubicBezTo>
                    <a:pt x="34" y="15"/>
                    <a:pt x="34" y="14"/>
                    <a:pt x="33" y="14"/>
                  </a:cubicBezTo>
                  <a:cubicBezTo>
                    <a:pt x="33" y="14"/>
                    <a:pt x="33" y="14"/>
                    <a:pt x="33" y="14"/>
                  </a:cubicBezTo>
                  <a:cubicBezTo>
                    <a:pt x="33" y="14"/>
                    <a:pt x="33" y="14"/>
                    <a:pt x="33" y="14"/>
                  </a:cubicBezTo>
                  <a:cubicBezTo>
                    <a:pt x="33" y="14"/>
                    <a:pt x="33" y="14"/>
                    <a:pt x="33" y="14"/>
                  </a:cubicBezTo>
                  <a:cubicBezTo>
                    <a:pt x="33" y="13"/>
                    <a:pt x="33" y="13"/>
                    <a:pt x="33" y="13"/>
                  </a:cubicBezTo>
                  <a:cubicBezTo>
                    <a:pt x="33" y="13"/>
                    <a:pt x="33" y="13"/>
                    <a:pt x="33" y="13"/>
                  </a:cubicBezTo>
                  <a:cubicBezTo>
                    <a:pt x="33" y="13"/>
                    <a:pt x="33" y="13"/>
                    <a:pt x="33"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0" y="13"/>
                    <a:pt x="30" y="13"/>
                    <a:pt x="30" y="13"/>
                  </a:cubicBezTo>
                  <a:cubicBezTo>
                    <a:pt x="30" y="13"/>
                    <a:pt x="30" y="13"/>
                    <a:pt x="30" y="13"/>
                  </a:cubicBezTo>
                  <a:cubicBezTo>
                    <a:pt x="30" y="12"/>
                    <a:pt x="29" y="12"/>
                    <a:pt x="29" y="12"/>
                  </a:cubicBezTo>
                  <a:cubicBezTo>
                    <a:pt x="29" y="12"/>
                    <a:pt x="28" y="12"/>
                    <a:pt x="28" y="11"/>
                  </a:cubicBezTo>
                  <a:cubicBezTo>
                    <a:pt x="28" y="11"/>
                    <a:pt x="28" y="11"/>
                    <a:pt x="28" y="11"/>
                  </a:cubicBezTo>
                  <a:cubicBezTo>
                    <a:pt x="28" y="11"/>
                    <a:pt x="28" y="11"/>
                    <a:pt x="28" y="11"/>
                  </a:cubicBezTo>
                  <a:cubicBezTo>
                    <a:pt x="28" y="11"/>
                    <a:pt x="28" y="11"/>
                    <a:pt x="28" y="11"/>
                  </a:cubicBez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1"/>
                  </a:cubicBezTo>
                  <a:cubicBezTo>
                    <a:pt x="26" y="11"/>
                    <a:pt x="26" y="11"/>
                    <a:pt x="26" y="11"/>
                  </a:cubicBezTo>
                  <a:cubicBezTo>
                    <a:pt x="26" y="11"/>
                    <a:pt x="26" y="11"/>
                    <a:pt x="26" y="11"/>
                  </a:cubicBezTo>
                  <a:cubicBezTo>
                    <a:pt x="26" y="11"/>
                    <a:pt x="26" y="11"/>
                    <a:pt x="26" y="11"/>
                  </a:cubicBezTo>
                  <a:cubicBezTo>
                    <a:pt x="26" y="10"/>
                    <a:pt x="26" y="10"/>
                    <a:pt x="26" y="10"/>
                  </a:cubicBezTo>
                  <a:cubicBezTo>
                    <a:pt x="26" y="10"/>
                    <a:pt x="26" y="10"/>
                    <a:pt x="26" y="10"/>
                  </a:cubicBezTo>
                  <a:cubicBezTo>
                    <a:pt x="26" y="10"/>
                    <a:pt x="26" y="10"/>
                    <a:pt x="26" y="10"/>
                  </a:cubicBezTo>
                  <a:cubicBezTo>
                    <a:pt x="26" y="10"/>
                    <a:pt x="26" y="10"/>
                    <a:pt x="26" y="10"/>
                  </a:cubicBezTo>
                  <a:cubicBezTo>
                    <a:pt x="25" y="10"/>
                    <a:pt x="25" y="10"/>
                    <a:pt x="25" y="10"/>
                  </a:cubicBezTo>
                  <a:cubicBezTo>
                    <a:pt x="25" y="10"/>
                    <a:pt x="25" y="10"/>
                    <a:pt x="25" y="10"/>
                  </a:cubicBezTo>
                  <a:cubicBezTo>
                    <a:pt x="24" y="10"/>
                    <a:pt x="24" y="10"/>
                    <a:pt x="24" y="10"/>
                  </a:cubicBezTo>
                  <a:cubicBezTo>
                    <a:pt x="22" y="8"/>
                    <a:pt x="22" y="8"/>
                    <a:pt x="22" y="8"/>
                  </a:cubicBezTo>
                  <a:cubicBezTo>
                    <a:pt x="22" y="8"/>
                    <a:pt x="22" y="8"/>
                    <a:pt x="22" y="8"/>
                  </a:cubicBezTo>
                  <a:cubicBezTo>
                    <a:pt x="22" y="8"/>
                    <a:pt x="22" y="8"/>
                    <a:pt x="22" y="8"/>
                  </a:cubicBezTo>
                  <a:cubicBezTo>
                    <a:pt x="22" y="8"/>
                    <a:pt x="22" y="8"/>
                    <a:pt x="22" y="8"/>
                  </a:cubicBezTo>
                  <a:cubicBezTo>
                    <a:pt x="21" y="8"/>
                    <a:pt x="21" y="8"/>
                    <a:pt x="21" y="8"/>
                  </a:cubicBezTo>
                  <a:cubicBezTo>
                    <a:pt x="21" y="8"/>
                    <a:pt x="21" y="8"/>
                    <a:pt x="21" y="8"/>
                  </a:cubicBezTo>
                  <a:cubicBezTo>
                    <a:pt x="20" y="8"/>
                    <a:pt x="20" y="8"/>
                    <a:pt x="20" y="8"/>
                  </a:cubicBezTo>
                  <a:cubicBezTo>
                    <a:pt x="20" y="8"/>
                    <a:pt x="20" y="8"/>
                    <a:pt x="20" y="8"/>
                  </a:cubicBezTo>
                  <a:cubicBezTo>
                    <a:pt x="20" y="8"/>
                    <a:pt x="20" y="8"/>
                    <a:pt x="20" y="8"/>
                  </a:cubicBezTo>
                  <a:cubicBezTo>
                    <a:pt x="19" y="8"/>
                    <a:pt x="19" y="8"/>
                    <a:pt x="19" y="8"/>
                  </a:cubicBezTo>
                  <a:cubicBezTo>
                    <a:pt x="19" y="7"/>
                    <a:pt x="19" y="7"/>
                    <a:pt x="19" y="7"/>
                  </a:cubicBezTo>
                  <a:cubicBezTo>
                    <a:pt x="19" y="7"/>
                    <a:pt x="19" y="7"/>
                    <a:pt x="19" y="7"/>
                  </a:cubicBezTo>
                  <a:cubicBezTo>
                    <a:pt x="18" y="7"/>
                    <a:pt x="18" y="7"/>
                    <a:pt x="18" y="7"/>
                  </a:cubicBezTo>
                  <a:cubicBezTo>
                    <a:pt x="18" y="7"/>
                    <a:pt x="18" y="6"/>
                    <a:pt x="17" y="6"/>
                  </a:cubicBezTo>
                  <a:cubicBezTo>
                    <a:pt x="17" y="6"/>
                    <a:pt x="17" y="6"/>
                    <a:pt x="17" y="6"/>
                  </a:cubicBezTo>
                  <a:cubicBezTo>
                    <a:pt x="17" y="6"/>
                    <a:pt x="17" y="6"/>
                    <a:pt x="17" y="6"/>
                  </a:cubicBezTo>
                  <a:cubicBezTo>
                    <a:pt x="16" y="5"/>
                    <a:pt x="16" y="5"/>
                    <a:pt x="16" y="5"/>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8" y="4"/>
                    <a:pt x="18" y="4"/>
                    <a:pt x="18" y="4"/>
                  </a:cubicBezTo>
                  <a:cubicBezTo>
                    <a:pt x="18" y="4"/>
                    <a:pt x="18" y="4"/>
                    <a:pt x="18" y="4"/>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2"/>
                    <a:pt x="18" y="2"/>
                    <a:pt x="18" y="2"/>
                  </a:cubicBezTo>
                  <a:cubicBezTo>
                    <a:pt x="18" y="2"/>
                    <a:pt x="18" y="2"/>
                    <a:pt x="18" y="2"/>
                  </a:cubicBezTo>
                  <a:cubicBezTo>
                    <a:pt x="18" y="2"/>
                    <a:pt x="18" y="2"/>
                    <a:pt x="18" y="2"/>
                  </a:cubicBezTo>
                  <a:cubicBezTo>
                    <a:pt x="18" y="2"/>
                    <a:pt x="18" y="2"/>
                    <a:pt x="18" y="2"/>
                  </a:cubicBezTo>
                  <a:cubicBezTo>
                    <a:pt x="18" y="2"/>
                    <a:pt x="18" y="2"/>
                    <a:pt x="18" y="2"/>
                  </a:cubicBezTo>
                  <a:cubicBezTo>
                    <a:pt x="18"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1"/>
                    <a:pt x="16" y="1"/>
                    <a:pt x="16" y="1"/>
                  </a:cubicBezTo>
                  <a:cubicBezTo>
                    <a:pt x="16" y="0"/>
                    <a:pt x="16" y="0"/>
                    <a:pt x="15" y="0"/>
                  </a:cubicBezTo>
                  <a:cubicBezTo>
                    <a:pt x="15" y="0"/>
                    <a:pt x="15" y="0"/>
                    <a:pt x="15" y="0"/>
                  </a:cubicBezTo>
                  <a:cubicBezTo>
                    <a:pt x="15" y="0"/>
                    <a:pt x="15" y="0"/>
                    <a:pt x="15" y="0"/>
                  </a:cubicBezTo>
                  <a:cubicBezTo>
                    <a:pt x="15" y="0"/>
                    <a:pt x="15" y="0"/>
                    <a:pt x="15" y="0"/>
                  </a:cubicBezTo>
                  <a:cubicBezTo>
                    <a:pt x="14" y="1"/>
                    <a:pt x="14" y="1"/>
                    <a:pt x="14" y="1"/>
                  </a:cubicBezTo>
                  <a:cubicBezTo>
                    <a:pt x="12" y="1"/>
                    <a:pt x="12" y="1"/>
                    <a:pt x="12" y="1"/>
                  </a:cubicBezTo>
                  <a:cubicBezTo>
                    <a:pt x="12" y="1"/>
                    <a:pt x="12" y="1"/>
                    <a:pt x="12" y="1"/>
                  </a:cubicBezTo>
                  <a:cubicBezTo>
                    <a:pt x="12" y="1"/>
                    <a:pt x="12" y="1"/>
                    <a:pt x="12" y="1"/>
                  </a:cubicBezTo>
                  <a:cubicBezTo>
                    <a:pt x="12" y="1"/>
                    <a:pt x="12" y="1"/>
                    <a:pt x="12" y="1"/>
                  </a:cubicBezTo>
                  <a:cubicBezTo>
                    <a:pt x="11" y="1"/>
                    <a:pt x="11" y="1"/>
                    <a:pt x="11" y="1"/>
                  </a:cubicBezTo>
                  <a:cubicBezTo>
                    <a:pt x="11" y="1"/>
                    <a:pt x="11" y="1"/>
                    <a:pt x="11" y="1"/>
                  </a:cubicBezTo>
                  <a:cubicBezTo>
                    <a:pt x="11" y="2"/>
                    <a:pt x="11" y="2"/>
                    <a:pt x="11"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6" y="3"/>
                  </a:cubicBezTo>
                  <a:cubicBezTo>
                    <a:pt x="6" y="3"/>
                    <a:pt x="6" y="3"/>
                    <a:pt x="6" y="3"/>
                  </a:cubicBezTo>
                  <a:cubicBezTo>
                    <a:pt x="5" y="3"/>
                    <a:pt x="5" y="3"/>
                    <a:pt x="4" y="3"/>
                  </a:cubicBezTo>
                  <a:cubicBezTo>
                    <a:pt x="4" y="3"/>
                    <a:pt x="4" y="3"/>
                    <a:pt x="3" y="4"/>
                  </a:cubicBezTo>
                  <a:cubicBezTo>
                    <a:pt x="3" y="4"/>
                    <a:pt x="3" y="4"/>
                    <a:pt x="3" y="4"/>
                  </a:cubicBezTo>
                  <a:cubicBezTo>
                    <a:pt x="3" y="4"/>
                    <a:pt x="3" y="4"/>
                    <a:pt x="3" y="4"/>
                  </a:cubicBezTo>
                  <a:cubicBezTo>
                    <a:pt x="3" y="4"/>
                    <a:pt x="3" y="4"/>
                    <a:pt x="3" y="4"/>
                  </a:cubicBezTo>
                  <a:cubicBezTo>
                    <a:pt x="3" y="4"/>
                    <a:pt x="3" y="4"/>
                    <a:pt x="2" y="4"/>
                  </a:cubicBezTo>
                  <a:cubicBezTo>
                    <a:pt x="2" y="4"/>
                    <a:pt x="2" y="4"/>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7"/>
                    <a:pt x="1" y="7"/>
                    <a:pt x="1" y="7"/>
                  </a:cubicBezTo>
                  <a:cubicBezTo>
                    <a:pt x="1" y="7"/>
                    <a:pt x="1" y="7"/>
                    <a:pt x="1" y="7"/>
                  </a:cubicBezTo>
                  <a:cubicBezTo>
                    <a:pt x="1" y="7"/>
                    <a:pt x="1" y="7"/>
                    <a:pt x="1" y="7"/>
                  </a:cubicBezTo>
                  <a:cubicBezTo>
                    <a:pt x="0" y="7"/>
                    <a:pt x="0" y="7"/>
                    <a:pt x="0" y="7"/>
                  </a:cubicBezTo>
                  <a:cubicBezTo>
                    <a:pt x="0" y="7"/>
                    <a:pt x="0" y="7"/>
                    <a:pt x="0" y="7"/>
                  </a:cubicBezTo>
                  <a:cubicBezTo>
                    <a:pt x="1" y="7"/>
                    <a:pt x="1" y="7"/>
                    <a:pt x="1" y="7"/>
                  </a:cubicBezTo>
                  <a:cubicBezTo>
                    <a:pt x="1" y="7"/>
                    <a:pt x="1" y="7"/>
                    <a:pt x="1" y="8"/>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92" name="Freeform 47"/>
            <p:cNvSpPr/>
            <p:nvPr/>
          </p:nvSpPr>
          <p:spPr bwMode="auto">
            <a:xfrm>
              <a:off x="2109479" y="5217579"/>
              <a:ext cx="35556" cy="23932"/>
            </a:xfrm>
            <a:custGeom>
              <a:avLst/>
              <a:gdLst>
                <a:gd name="T0" fmla="*/ 1 w 22"/>
                <a:gd name="T1" fmla="*/ 8 h 15"/>
                <a:gd name="T2" fmla="*/ 1 w 22"/>
                <a:gd name="T3" fmla="*/ 9 h 15"/>
                <a:gd name="T4" fmla="*/ 2 w 22"/>
                <a:gd name="T5" fmla="*/ 11 h 15"/>
                <a:gd name="T6" fmla="*/ 3 w 22"/>
                <a:gd name="T7" fmla="*/ 12 h 15"/>
                <a:gd name="T8" fmla="*/ 6 w 22"/>
                <a:gd name="T9" fmla="*/ 13 h 15"/>
                <a:gd name="T10" fmla="*/ 8 w 22"/>
                <a:gd name="T11" fmla="*/ 14 h 15"/>
                <a:gd name="T12" fmla="*/ 9 w 22"/>
                <a:gd name="T13" fmla="*/ 14 h 15"/>
                <a:gd name="T14" fmla="*/ 12 w 22"/>
                <a:gd name="T15" fmla="*/ 15 h 15"/>
                <a:gd name="T16" fmla="*/ 12 w 22"/>
                <a:gd name="T17" fmla="*/ 15 h 15"/>
                <a:gd name="T18" fmla="*/ 13 w 22"/>
                <a:gd name="T19" fmla="*/ 15 h 15"/>
                <a:gd name="T20" fmla="*/ 13 w 22"/>
                <a:gd name="T21" fmla="*/ 15 h 15"/>
                <a:gd name="T22" fmla="*/ 14 w 22"/>
                <a:gd name="T23" fmla="*/ 15 h 15"/>
                <a:gd name="T24" fmla="*/ 15 w 22"/>
                <a:gd name="T25" fmla="*/ 15 h 15"/>
                <a:gd name="T26" fmla="*/ 15 w 22"/>
                <a:gd name="T27" fmla="*/ 15 h 15"/>
                <a:gd name="T28" fmla="*/ 16 w 22"/>
                <a:gd name="T29" fmla="*/ 15 h 15"/>
                <a:gd name="T30" fmla="*/ 17 w 22"/>
                <a:gd name="T31" fmla="*/ 15 h 15"/>
                <a:gd name="T32" fmla="*/ 17 w 22"/>
                <a:gd name="T33" fmla="*/ 15 h 15"/>
                <a:gd name="T34" fmla="*/ 18 w 22"/>
                <a:gd name="T35" fmla="*/ 14 h 15"/>
                <a:gd name="T36" fmla="*/ 21 w 22"/>
                <a:gd name="T37" fmla="*/ 13 h 15"/>
                <a:gd name="T38" fmla="*/ 21 w 22"/>
                <a:gd name="T39" fmla="*/ 13 h 15"/>
                <a:gd name="T40" fmla="*/ 22 w 22"/>
                <a:gd name="T41" fmla="*/ 12 h 15"/>
                <a:gd name="T42" fmla="*/ 22 w 22"/>
                <a:gd name="T43" fmla="*/ 11 h 15"/>
                <a:gd name="T44" fmla="*/ 22 w 22"/>
                <a:gd name="T45" fmla="*/ 11 h 15"/>
                <a:gd name="T46" fmla="*/ 22 w 22"/>
                <a:gd name="T47" fmla="*/ 10 h 15"/>
                <a:gd name="T48" fmla="*/ 22 w 22"/>
                <a:gd name="T49" fmla="*/ 10 h 15"/>
                <a:gd name="T50" fmla="*/ 22 w 22"/>
                <a:gd name="T51" fmla="*/ 9 h 15"/>
                <a:gd name="T52" fmla="*/ 21 w 22"/>
                <a:gd name="T53" fmla="*/ 9 h 15"/>
                <a:gd name="T54" fmla="*/ 21 w 22"/>
                <a:gd name="T55" fmla="*/ 8 h 15"/>
                <a:gd name="T56" fmla="*/ 19 w 22"/>
                <a:gd name="T57" fmla="*/ 7 h 15"/>
                <a:gd name="T58" fmla="*/ 19 w 22"/>
                <a:gd name="T59" fmla="*/ 7 h 15"/>
                <a:gd name="T60" fmla="*/ 16 w 22"/>
                <a:gd name="T61" fmla="*/ 8 h 15"/>
                <a:gd name="T62" fmla="*/ 15 w 22"/>
                <a:gd name="T63" fmla="*/ 8 h 15"/>
                <a:gd name="T64" fmla="*/ 14 w 22"/>
                <a:gd name="T65" fmla="*/ 8 h 15"/>
                <a:gd name="T66" fmla="*/ 13 w 22"/>
                <a:gd name="T67" fmla="*/ 8 h 15"/>
                <a:gd name="T68" fmla="*/ 12 w 22"/>
                <a:gd name="T69" fmla="*/ 8 h 15"/>
                <a:gd name="T70" fmla="*/ 11 w 22"/>
                <a:gd name="T71" fmla="*/ 9 h 15"/>
                <a:gd name="T72" fmla="*/ 9 w 22"/>
                <a:gd name="T73" fmla="*/ 9 h 15"/>
                <a:gd name="T74" fmla="*/ 9 w 22"/>
                <a:gd name="T75" fmla="*/ 9 h 15"/>
                <a:gd name="T76" fmla="*/ 6 w 22"/>
                <a:gd name="T77" fmla="*/ 6 h 15"/>
                <a:gd name="T78" fmla="*/ 7 w 22"/>
                <a:gd name="T79" fmla="*/ 6 h 15"/>
                <a:gd name="T80" fmla="*/ 7 w 22"/>
                <a:gd name="T81" fmla="*/ 5 h 15"/>
                <a:gd name="T82" fmla="*/ 8 w 22"/>
                <a:gd name="T83" fmla="*/ 5 h 15"/>
                <a:gd name="T84" fmla="*/ 8 w 22"/>
                <a:gd name="T85" fmla="*/ 5 h 15"/>
                <a:gd name="T86" fmla="*/ 9 w 22"/>
                <a:gd name="T87" fmla="*/ 5 h 15"/>
                <a:gd name="T88" fmla="*/ 9 w 22"/>
                <a:gd name="T89" fmla="*/ 5 h 15"/>
                <a:gd name="T90" fmla="*/ 10 w 22"/>
                <a:gd name="T91" fmla="*/ 4 h 15"/>
                <a:gd name="T92" fmla="*/ 11 w 22"/>
                <a:gd name="T93" fmla="*/ 3 h 15"/>
                <a:gd name="T94" fmla="*/ 11 w 22"/>
                <a:gd name="T95" fmla="*/ 3 h 15"/>
                <a:gd name="T96" fmla="*/ 11 w 22"/>
                <a:gd name="T97" fmla="*/ 2 h 15"/>
                <a:gd name="T98" fmla="*/ 11 w 22"/>
                <a:gd name="T99" fmla="*/ 0 h 15"/>
                <a:gd name="T100" fmla="*/ 10 w 22"/>
                <a:gd name="T101" fmla="*/ 0 h 15"/>
                <a:gd name="T102" fmla="*/ 8 w 22"/>
                <a:gd name="T103" fmla="*/ 0 h 15"/>
                <a:gd name="T104" fmla="*/ 7 w 22"/>
                <a:gd name="T105" fmla="*/ 0 h 15"/>
                <a:gd name="T106" fmla="*/ 6 w 22"/>
                <a:gd name="T107" fmla="*/ 0 h 15"/>
                <a:gd name="T108" fmla="*/ 3 w 22"/>
                <a:gd name="T109" fmla="*/ 1 h 15"/>
                <a:gd name="T110" fmla="*/ 2 w 22"/>
                <a:gd name="T111" fmla="*/ 2 h 15"/>
                <a:gd name="T112" fmla="*/ 2 w 22"/>
                <a:gd name="T113" fmla="*/ 2 h 15"/>
                <a:gd name="T114" fmla="*/ 1 w 22"/>
                <a:gd name="T115" fmla="*/ 4 h 15"/>
                <a:gd name="T116" fmla="*/ 0 w 22"/>
                <a:gd name="T117" fmla="*/ 5 h 15"/>
                <a:gd name="T118" fmla="*/ 0 w 22"/>
                <a:gd name="T11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 h="15">
                  <a:moveTo>
                    <a:pt x="0" y="6"/>
                  </a:moveTo>
                  <a:cubicBezTo>
                    <a:pt x="0" y="7"/>
                    <a:pt x="0" y="7"/>
                    <a:pt x="0" y="7"/>
                  </a:cubicBezTo>
                  <a:cubicBezTo>
                    <a:pt x="0" y="7"/>
                    <a:pt x="0" y="7"/>
                    <a:pt x="0" y="7"/>
                  </a:cubicBezTo>
                  <a:cubicBezTo>
                    <a:pt x="0" y="7"/>
                    <a:pt x="1" y="7"/>
                    <a:pt x="1" y="8"/>
                  </a:cubicBezTo>
                  <a:cubicBezTo>
                    <a:pt x="1" y="8"/>
                    <a:pt x="1" y="8"/>
                    <a:pt x="1" y="8"/>
                  </a:cubicBezTo>
                  <a:cubicBezTo>
                    <a:pt x="1" y="8"/>
                    <a:pt x="1" y="8"/>
                    <a:pt x="1" y="8"/>
                  </a:cubicBezTo>
                  <a:cubicBezTo>
                    <a:pt x="1" y="9"/>
                    <a:pt x="1" y="9"/>
                    <a:pt x="1" y="9"/>
                  </a:cubicBezTo>
                  <a:cubicBezTo>
                    <a:pt x="1" y="9"/>
                    <a:pt x="1" y="9"/>
                    <a:pt x="1" y="9"/>
                  </a:cubicBezTo>
                  <a:cubicBezTo>
                    <a:pt x="1" y="9"/>
                    <a:pt x="1" y="9"/>
                    <a:pt x="1" y="9"/>
                  </a:cubicBezTo>
                  <a:cubicBezTo>
                    <a:pt x="1" y="10"/>
                    <a:pt x="1" y="10"/>
                    <a:pt x="2" y="10"/>
                  </a:cubicBezTo>
                  <a:cubicBezTo>
                    <a:pt x="2" y="10"/>
                    <a:pt x="2" y="10"/>
                    <a:pt x="2" y="10"/>
                  </a:cubicBezTo>
                  <a:cubicBezTo>
                    <a:pt x="2" y="10"/>
                    <a:pt x="2" y="10"/>
                    <a:pt x="2" y="11"/>
                  </a:cubicBezTo>
                  <a:cubicBezTo>
                    <a:pt x="2" y="11"/>
                    <a:pt x="3" y="11"/>
                    <a:pt x="3" y="12"/>
                  </a:cubicBezTo>
                  <a:cubicBezTo>
                    <a:pt x="3" y="12"/>
                    <a:pt x="3" y="12"/>
                    <a:pt x="3" y="12"/>
                  </a:cubicBezTo>
                  <a:cubicBezTo>
                    <a:pt x="3" y="12"/>
                    <a:pt x="3" y="12"/>
                    <a:pt x="3" y="12"/>
                  </a:cubicBezTo>
                  <a:cubicBezTo>
                    <a:pt x="3" y="12"/>
                    <a:pt x="3" y="12"/>
                    <a:pt x="3" y="12"/>
                  </a:cubicBezTo>
                  <a:cubicBezTo>
                    <a:pt x="4" y="12"/>
                    <a:pt x="4" y="12"/>
                    <a:pt x="4" y="12"/>
                  </a:cubicBezTo>
                  <a:cubicBezTo>
                    <a:pt x="4" y="12"/>
                    <a:pt x="4" y="12"/>
                    <a:pt x="4" y="12"/>
                  </a:cubicBezTo>
                  <a:cubicBezTo>
                    <a:pt x="5" y="13"/>
                    <a:pt x="5" y="13"/>
                    <a:pt x="6" y="13"/>
                  </a:cubicBezTo>
                  <a:cubicBezTo>
                    <a:pt x="6" y="13"/>
                    <a:pt x="6" y="13"/>
                    <a:pt x="6" y="13"/>
                  </a:cubicBezTo>
                  <a:cubicBezTo>
                    <a:pt x="6" y="13"/>
                    <a:pt x="6" y="13"/>
                    <a:pt x="6" y="13"/>
                  </a:cubicBezTo>
                  <a:cubicBezTo>
                    <a:pt x="6" y="13"/>
                    <a:pt x="6" y="13"/>
                    <a:pt x="6" y="13"/>
                  </a:cubicBezTo>
                  <a:cubicBezTo>
                    <a:pt x="7" y="14"/>
                    <a:pt x="7" y="14"/>
                    <a:pt x="7" y="14"/>
                  </a:cubicBezTo>
                  <a:cubicBezTo>
                    <a:pt x="7" y="14"/>
                    <a:pt x="8" y="14"/>
                    <a:pt x="8" y="14"/>
                  </a:cubicBezTo>
                  <a:cubicBezTo>
                    <a:pt x="8" y="14"/>
                    <a:pt x="8" y="14"/>
                    <a:pt x="8" y="14"/>
                  </a:cubicBezTo>
                  <a:cubicBezTo>
                    <a:pt x="8" y="14"/>
                    <a:pt x="8" y="14"/>
                    <a:pt x="8" y="14"/>
                  </a:cubicBezTo>
                  <a:cubicBezTo>
                    <a:pt x="9" y="14"/>
                    <a:pt x="9" y="14"/>
                    <a:pt x="9" y="14"/>
                  </a:cubicBezTo>
                  <a:cubicBezTo>
                    <a:pt x="9" y="14"/>
                    <a:pt x="9" y="14"/>
                    <a:pt x="9" y="14"/>
                  </a:cubicBezTo>
                  <a:cubicBezTo>
                    <a:pt x="10" y="14"/>
                    <a:pt x="10" y="14"/>
                    <a:pt x="10" y="14"/>
                  </a:cubicBezTo>
                  <a:cubicBezTo>
                    <a:pt x="10" y="14"/>
                    <a:pt x="10" y="14"/>
                    <a:pt x="10" y="14"/>
                  </a:cubicBezTo>
                  <a:cubicBezTo>
                    <a:pt x="11" y="15"/>
                    <a:pt x="11" y="15"/>
                    <a:pt x="11"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4" y="15"/>
                    <a:pt x="14" y="15"/>
                  </a:cubicBezTo>
                  <a:cubicBezTo>
                    <a:pt x="14" y="15"/>
                    <a:pt x="14" y="15"/>
                    <a:pt x="14" y="15"/>
                  </a:cubicBezTo>
                  <a:cubicBezTo>
                    <a:pt x="14" y="15"/>
                    <a:pt x="14" y="15"/>
                    <a:pt x="14"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8" y="15"/>
                    <a:pt x="18" y="15"/>
                    <a:pt x="18" y="15"/>
                  </a:cubicBezTo>
                  <a:cubicBezTo>
                    <a:pt x="18" y="15"/>
                    <a:pt x="18" y="15"/>
                    <a:pt x="18" y="15"/>
                  </a:cubicBezTo>
                  <a:cubicBezTo>
                    <a:pt x="18" y="15"/>
                    <a:pt x="18" y="15"/>
                    <a:pt x="18" y="14"/>
                  </a:cubicBezTo>
                  <a:cubicBezTo>
                    <a:pt x="19" y="14"/>
                    <a:pt x="19" y="14"/>
                    <a:pt x="19" y="14"/>
                  </a:cubicBezTo>
                  <a:cubicBezTo>
                    <a:pt x="19" y="14"/>
                    <a:pt x="19" y="14"/>
                    <a:pt x="19" y="14"/>
                  </a:cubicBezTo>
                  <a:cubicBezTo>
                    <a:pt x="20" y="14"/>
                    <a:pt x="20" y="14"/>
                    <a:pt x="20" y="14"/>
                  </a:cubicBezTo>
                  <a:cubicBezTo>
                    <a:pt x="20" y="14"/>
                    <a:pt x="20" y="13"/>
                    <a:pt x="21" y="13"/>
                  </a:cubicBezTo>
                  <a:cubicBezTo>
                    <a:pt x="21" y="13"/>
                    <a:pt x="21" y="13"/>
                    <a:pt x="21" y="13"/>
                  </a:cubicBezTo>
                  <a:cubicBezTo>
                    <a:pt x="21" y="13"/>
                    <a:pt x="21" y="13"/>
                    <a:pt x="21" y="13"/>
                  </a:cubicBezTo>
                  <a:cubicBezTo>
                    <a:pt x="21" y="13"/>
                    <a:pt x="21" y="13"/>
                    <a:pt x="21" y="13"/>
                  </a:cubicBezTo>
                  <a:cubicBezTo>
                    <a:pt x="21" y="13"/>
                    <a:pt x="21" y="13"/>
                    <a:pt x="21" y="13"/>
                  </a:cubicBezTo>
                  <a:cubicBezTo>
                    <a:pt x="21" y="13"/>
                    <a:pt x="21" y="13"/>
                    <a:pt x="21" y="13"/>
                  </a:cubicBezTo>
                  <a:cubicBezTo>
                    <a:pt x="22" y="12"/>
                    <a:pt x="22" y="12"/>
                    <a:pt x="22" y="12"/>
                  </a:cubicBezTo>
                  <a:cubicBezTo>
                    <a:pt x="22" y="12"/>
                    <a:pt x="22" y="12"/>
                    <a:pt x="22" y="12"/>
                  </a:cubicBezTo>
                  <a:cubicBezTo>
                    <a:pt x="22" y="12"/>
                    <a:pt x="22" y="12"/>
                    <a:pt x="22" y="12"/>
                  </a:cubicBezTo>
                  <a:cubicBezTo>
                    <a:pt x="22" y="12"/>
                    <a:pt x="22" y="12"/>
                    <a:pt x="22" y="12"/>
                  </a:cubicBezTo>
                  <a:cubicBezTo>
                    <a:pt x="22" y="12"/>
                    <a:pt x="22" y="12"/>
                    <a:pt x="22" y="12"/>
                  </a:cubicBezTo>
                  <a:cubicBezTo>
                    <a:pt x="22" y="12"/>
                    <a:pt x="22" y="12"/>
                    <a:pt x="22" y="12"/>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9"/>
                    <a:pt x="22" y="9"/>
                    <a:pt x="22" y="9"/>
                  </a:cubicBezTo>
                  <a:cubicBezTo>
                    <a:pt x="22" y="9"/>
                    <a:pt x="22" y="9"/>
                    <a:pt x="22" y="9"/>
                  </a:cubicBezTo>
                  <a:cubicBezTo>
                    <a:pt x="22" y="9"/>
                    <a:pt x="22" y="9"/>
                    <a:pt x="22" y="9"/>
                  </a:cubicBezTo>
                  <a:cubicBezTo>
                    <a:pt x="22" y="9"/>
                    <a:pt x="22" y="9"/>
                    <a:pt x="22" y="9"/>
                  </a:cubicBezTo>
                  <a:cubicBezTo>
                    <a:pt x="22" y="9"/>
                    <a:pt x="22" y="9"/>
                    <a:pt x="22" y="9"/>
                  </a:cubicBezTo>
                  <a:cubicBezTo>
                    <a:pt x="21" y="9"/>
                    <a:pt x="21" y="9"/>
                    <a:pt x="21" y="9"/>
                  </a:cubicBezTo>
                  <a:cubicBezTo>
                    <a:pt x="21" y="9"/>
                    <a:pt x="21" y="9"/>
                    <a:pt x="21" y="9"/>
                  </a:cubicBezTo>
                  <a:cubicBezTo>
                    <a:pt x="21" y="9"/>
                    <a:pt x="21" y="9"/>
                    <a:pt x="21" y="9"/>
                  </a:cubicBezTo>
                  <a:cubicBezTo>
                    <a:pt x="21" y="8"/>
                    <a:pt x="21" y="8"/>
                    <a:pt x="21" y="8"/>
                  </a:cubicBezTo>
                  <a:cubicBezTo>
                    <a:pt x="21" y="8"/>
                    <a:pt x="21" y="8"/>
                    <a:pt x="21" y="8"/>
                  </a:cubicBezTo>
                  <a:cubicBezTo>
                    <a:pt x="21" y="8"/>
                    <a:pt x="21" y="8"/>
                    <a:pt x="21" y="8"/>
                  </a:cubicBezTo>
                  <a:cubicBezTo>
                    <a:pt x="20" y="8"/>
                    <a:pt x="20" y="8"/>
                    <a:pt x="20" y="8"/>
                  </a:cubicBezTo>
                  <a:cubicBezTo>
                    <a:pt x="20" y="8"/>
                    <a:pt x="20" y="8"/>
                    <a:pt x="20" y="8"/>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8" y="7"/>
                    <a:pt x="18" y="7"/>
                    <a:pt x="17" y="8"/>
                  </a:cubicBezTo>
                  <a:cubicBezTo>
                    <a:pt x="17" y="8"/>
                    <a:pt x="17" y="8"/>
                    <a:pt x="17" y="8"/>
                  </a:cubicBezTo>
                  <a:cubicBezTo>
                    <a:pt x="16" y="8"/>
                    <a:pt x="16" y="8"/>
                    <a:pt x="16"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4" y="8"/>
                  </a:cubicBezTo>
                  <a:cubicBezTo>
                    <a:pt x="14" y="8"/>
                    <a:pt x="14" y="8"/>
                    <a:pt x="14" y="8"/>
                  </a:cubicBezTo>
                  <a:cubicBezTo>
                    <a:pt x="14" y="8"/>
                    <a:pt x="14" y="8"/>
                    <a:pt x="14" y="8"/>
                  </a:cubicBezTo>
                  <a:cubicBezTo>
                    <a:pt x="14" y="8"/>
                    <a:pt x="14" y="8"/>
                    <a:pt x="14" y="8"/>
                  </a:cubicBezTo>
                  <a:cubicBezTo>
                    <a:pt x="14" y="8"/>
                    <a:pt x="14" y="8"/>
                    <a:pt x="14" y="8"/>
                  </a:cubicBezTo>
                  <a:cubicBezTo>
                    <a:pt x="14" y="8"/>
                    <a:pt x="14" y="8"/>
                    <a:pt x="14" y="8"/>
                  </a:cubicBezTo>
                  <a:cubicBezTo>
                    <a:pt x="13" y="8"/>
                    <a:pt x="13" y="8"/>
                    <a:pt x="13" y="8"/>
                  </a:cubicBezTo>
                  <a:cubicBezTo>
                    <a:pt x="13" y="8"/>
                    <a:pt x="13" y="8"/>
                    <a:pt x="13" y="8"/>
                  </a:cubicBezTo>
                  <a:cubicBezTo>
                    <a:pt x="12" y="8"/>
                    <a:pt x="12" y="8"/>
                    <a:pt x="12" y="8"/>
                  </a:cubicBezTo>
                  <a:cubicBezTo>
                    <a:pt x="12" y="8"/>
                    <a:pt x="12" y="8"/>
                    <a:pt x="12" y="8"/>
                  </a:cubicBezTo>
                  <a:cubicBezTo>
                    <a:pt x="12" y="8"/>
                    <a:pt x="12" y="8"/>
                    <a:pt x="12" y="8"/>
                  </a:cubicBezTo>
                  <a:cubicBezTo>
                    <a:pt x="12" y="8"/>
                    <a:pt x="12" y="8"/>
                    <a:pt x="12" y="8"/>
                  </a:cubicBezTo>
                  <a:cubicBezTo>
                    <a:pt x="12" y="8"/>
                    <a:pt x="12" y="8"/>
                    <a:pt x="12" y="8"/>
                  </a:cubicBezTo>
                  <a:cubicBezTo>
                    <a:pt x="11" y="9"/>
                    <a:pt x="11" y="9"/>
                    <a:pt x="11" y="9"/>
                  </a:cubicBezTo>
                  <a:cubicBezTo>
                    <a:pt x="11" y="9"/>
                    <a:pt x="11" y="9"/>
                    <a:pt x="11" y="9"/>
                  </a:cubicBezTo>
                  <a:cubicBezTo>
                    <a:pt x="11" y="9"/>
                    <a:pt x="11" y="9"/>
                    <a:pt x="11" y="9"/>
                  </a:cubicBezTo>
                  <a:cubicBezTo>
                    <a:pt x="10" y="9"/>
                    <a:pt x="10" y="9"/>
                    <a:pt x="10" y="9"/>
                  </a:cubicBezTo>
                  <a:cubicBezTo>
                    <a:pt x="10" y="9"/>
                    <a:pt x="10" y="9"/>
                    <a:pt x="10" y="9"/>
                  </a:cubicBezTo>
                  <a:cubicBezTo>
                    <a:pt x="10" y="9"/>
                    <a:pt x="9" y="9"/>
                    <a:pt x="9" y="9"/>
                  </a:cubicBezTo>
                  <a:cubicBezTo>
                    <a:pt x="9" y="9"/>
                    <a:pt x="9" y="9"/>
                    <a:pt x="9" y="9"/>
                  </a:cubicBezTo>
                  <a:cubicBezTo>
                    <a:pt x="9" y="9"/>
                    <a:pt x="9" y="9"/>
                    <a:pt x="9" y="9"/>
                  </a:cubicBezTo>
                  <a:cubicBezTo>
                    <a:pt x="9" y="9"/>
                    <a:pt x="9" y="9"/>
                    <a:pt x="9" y="9"/>
                  </a:cubicBezTo>
                  <a:cubicBezTo>
                    <a:pt x="9" y="9"/>
                    <a:pt x="9" y="9"/>
                    <a:pt x="9" y="9"/>
                  </a:cubicBezTo>
                  <a:cubicBezTo>
                    <a:pt x="8" y="9"/>
                    <a:pt x="8" y="9"/>
                    <a:pt x="8" y="9"/>
                  </a:cubicBezTo>
                  <a:cubicBezTo>
                    <a:pt x="7" y="7"/>
                    <a:pt x="7" y="7"/>
                    <a:pt x="7" y="7"/>
                  </a:cubicBezTo>
                  <a:cubicBezTo>
                    <a:pt x="7" y="7"/>
                    <a:pt x="6" y="7"/>
                    <a:pt x="6" y="7"/>
                  </a:cubicBezTo>
                  <a:cubicBezTo>
                    <a:pt x="6" y="6"/>
                    <a:pt x="6" y="6"/>
                    <a:pt x="6" y="6"/>
                  </a:cubicBezTo>
                  <a:cubicBezTo>
                    <a:pt x="6" y="6"/>
                    <a:pt x="6" y="6"/>
                    <a:pt x="6" y="6"/>
                  </a:cubicBezTo>
                  <a:cubicBezTo>
                    <a:pt x="7" y="5"/>
                    <a:pt x="7" y="5"/>
                    <a:pt x="7" y="5"/>
                  </a:cubicBezTo>
                  <a:cubicBezTo>
                    <a:pt x="7" y="6"/>
                    <a:pt x="7" y="6"/>
                    <a:pt x="7" y="6"/>
                  </a:cubicBezTo>
                  <a:cubicBezTo>
                    <a:pt x="7" y="6"/>
                    <a:pt x="7" y="6"/>
                    <a:pt x="7" y="6"/>
                  </a:cubicBezTo>
                  <a:cubicBezTo>
                    <a:pt x="7" y="6"/>
                    <a:pt x="7" y="6"/>
                    <a:pt x="7" y="6"/>
                  </a:cubicBezTo>
                  <a:cubicBezTo>
                    <a:pt x="7" y="5"/>
                    <a:pt x="7" y="5"/>
                    <a:pt x="7" y="5"/>
                  </a:cubicBezTo>
                  <a:cubicBezTo>
                    <a:pt x="7" y="5"/>
                    <a:pt x="7" y="5"/>
                    <a:pt x="7" y="5"/>
                  </a:cubicBezTo>
                  <a:cubicBezTo>
                    <a:pt x="7" y="5"/>
                    <a:pt x="7" y="5"/>
                    <a:pt x="7" y="5"/>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10" y="5"/>
                    <a:pt x="10" y="4"/>
                    <a:pt x="10" y="4"/>
                  </a:cubicBezTo>
                  <a:cubicBezTo>
                    <a:pt x="10" y="4"/>
                    <a:pt x="10" y="4"/>
                    <a:pt x="10" y="4"/>
                  </a:cubicBezTo>
                  <a:cubicBezTo>
                    <a:pt x="11" y="4"/>
                    <a:pt x="11" y="4"/>
                    <a:pt x="11" y="4"/>
                  </a:cubicBezTo>
                  <a:cubicBezTo>
                    <a:pt x="11" y="4"/>
                    <a:pt x="11" y="4"/>
                    <a:pt x="11" y="4"/>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2"/>
                    <a:pt x="11" y="2"/>
                  </a:cubicBezTo>
                  <a:cubicBezTo>
                    <a:pt x="11" y="2"/>
                    <a:pt x="11" y="2"/>
                    <a:pt x="11" y="2"/>
                  </a:cubicBezTo>
                  <a:cubicBezTo>
                    <a:pt x="11" y="2"/>
                    <a:pt x="11" y="2"/>
                    <a:pt x="11" y="2"/>
                  </a:cubicBezTo>
                  <a:cubicBezTo>
                    <a:pt x="11" y="2"/>
                    <a:pt x="11" y="2"/>
                    <a:pt x="11" y="2"/>
                  </a:cubicBezTo>
                  <a:cubicBezTo>
                    <a:pt x="11" y="1"/>
                    <a:pt x="11" y="1"/>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0" y="0"/>
                    <a:pt x="10" y="0"/>
                  </a:cubicBezTo>
                  <a:cubicBezTo>
                    <a:pt x="10" y="0"/>
                    <a:pt x="10" y="0"/>
                    <a:pt x="10" y="0"/>
                  </a:cubicBezTo>
                  <a:cubicBezTo>
                    <a:pt x="9" y="0"/>
                    <a:pt x="9" y="0"/>
                    <a:pt x="9" y="0"/>
                  </a:cubicBezTo>
                  <a:cubicBezTo>
                    <a:pt x="9" y="0"/>
                    <a:pt x="9" y="0"/>
                    <a:pt x="9" y="0"/>
                  </a:cubicBezTo>
                  <a:cubicBezTo>
                    <a:pt x="8" y="0"/>
                    <a:pt x="8" y="0"/>
                    <a:pt x="8" y="0"/>
                  </a:cubicBezTo>
                  <a:cubicBezTo>
                    <a:pt x="8" y="0"/>
                    <a:pt x="8" y="0"/>
                    <a:pt x="8" y="0"/>
                  </a:cubicBezTo>
                  <a:cubicBezTo>
                    <a:pt x="8" y="0"/>
                    <a:pt x="8" y="0"/>
                    <a:pt x="8"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3" y="1"/>
                    <a:pt x="3" y="1"/>
                    <a:pt x="3" y="1"/>
                  </a:cubicBezTo>
                  <a:cubicBezTo>
                    <a:pt x="3" y="1"/>
                    <a:pt x="3" y="1"/>
                    <a:pt x="3" y="1"/>
                  </a:cubicBezTo>
                  <a:cubicBezTo>
                    <a:pt x="3" y="1"/>
                    <a:pt x="3" y="1"/>
                    <a:pt x="3" y="1"/>
                  </a:cubicBezTo>
                  <a:cubicBezTo>
                    <a:pt x="3" y="1"/>
                    <a:pt x="3" y="1"/>
                    <a:pt x="3" y="1"/>
                  </a:cubicBezTo>
                  <a:cubicBezTo>
                    <a:pt x="2" y="1"/>
                    <a:pt x="2" y="2"/>
                    <a:pt x="2" y="2"/>
                  </a:cubicBezTo>
                  <a:cubicBezTo>
                    <a:pt x="2" y="2"/>
                    <a:pt x="2" y="2"/>
                    <a:pt x="2" y="2"/>
                  </a:cubicBezTo>
                  <a:cubicBezTo>
                    <a:pt x="2" y="2"/>
                    <a:pt x="2" y="2"/>
                    <a:pt x="2" y="2"/>
                  </a:cubicBezTo>
                  <a:cubicBezTo>
                    <a:pt x="2" y="2"/>
                    <a:pt x="2" y="2"/>
                    <a:pt x="2" y="2"/>
                  </a:cubicBezTo>
                  <a:cubicBezTo>
                    <a:pt x="2" y="2"/>
                    <a:pt x="2" y="2"/>
                    <a:pt x="2" y="2"/>
                  </a:cubicBezTo>
                  <a:cubicBezTo>
                    <a:pt x="2" y="2"/>
                    <a:pt x="1" y="2"/>
                    <a:pt x="1" y="3"/>
                  </a:cubicBezTo>
                  <a:cubicBezTo>
                    <a:pt x="1" y="3"/>
                    <a:pt x="1" y="3"/>
                    <a:pt x="1" y="3"/>
                  </a:cubicBezTo>
                  <a:cubicBezTo>
                    <a:pt x="1" y="3"/>
                    <a:pt x="1" y="3"/>
                    <a:pt x="1" y="3"/>
                  </a:cubicBezTo>
                  <a:cubicBezTo>
                    <a:pt x="1" y="3"/>
                    <a:pt x="1" y="4"/>
                    <a:pt x="1" y="4"/>
                  </a:cubicBezTo>
                  <a:cubicBezTo>
                    <a:pt x="1" y="4"/>
                    <a:pt x="1" y="4"/>
                    <a:pt x="0" y="4"/>
                  </a:cubicBezTo>
                  <a:cubicBezTo>
                    <a:pt x="0" y="4"/>
                    <a:pt x="0" y="4"/>
                    <a:pt x="0" y="4"/>
                  </a:cubicBezTo>
                  <a:cubicBezTo>
                    <a:pt x="0" y="5"/>
                    <a:pt x="0" y="5"/>
                    <a:pt x="0" y="5"/>
                  </a:cubicBezTo>
                  <a:cubicBezTo>
                    <a:pt x="0" y="5"/>
                    <a:pt x="0" y="5"/>
                    <a:pt x="0" y="5"/>
                  </a:cubicBezTo>
                  <a:cubicBezTo>
                    <a:pt x="0" y="5"/>
                    <a:pt x="0" y="5"/>
                    <a:pt x="0" y="5"/>
                  </a:cubicBezTo>
                  <a:cubicBezTo>
                    <a:pt x="0" y="5"/>
                    <a:pt x="0" y="6"/>
                    <a:pt x="0" y="6"/>
                  </a:cubicBezTo>
                  <a:cubicBezTo>
                    <a:pt x="0" y="6"/>
                    <a:pt x="0" y="6"/>
                    <a:pt x="0" y="6"/>
                  </a:cubicBezTo>
                  <a:cubicBezTo>
                    <a:pt x="0" y="6"/>
                    <a:pt x="0" y="6"/>
                    <a:pt x="0" y="6"/>
                  </a:cubicBezTo>
                  <a:cubicBezTo>
                    <a:pt x="0" y="6"/>
                    <a:pt x="0" y="6"/>
                    <a:pt x="0" y="6"/>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93" name="Freeform 48"/>
            <p:cNvSpPr/>
            <p:nvPr/>
          </p:nvSpPr>
          <p:spPr bwMode="auto">
            <a:xfrm>
              <a:off x="2084863" y="5205955"/>
              <a:ext cx="21197" cy="19145"/>
            </a:xfrm>
            <a:custGeom>
              <a:avLst/>
              <a:gdLst>
                <a:gd name="T0" fmla="*/ 0 w 13"/>
                <a:gd name="T1" fmla="*/ 10 h 12"/>
                <a:gd name="T2" fmla="*/ 0 w 13"/>
                <a:gd name="T3" fmla="*/ 11 h 12"/>
                <a:gd name="T4" fmla="*/ 1 w 13"/>
                <a:gd name="T5" fmla="*/ 12 h 12"/>
                <a:gd name="T6" fmla="*/ 1 w 13"/>
                <a:gd name="T7" fmla="*/ 12 h 12"/>
                <a:gd name="T8" fmla="*/ 1 w 13"/>
                <a:gd name="T9" fmla="*/ 12 h 12"/>
                <a:gd name="T10" fmla="*/ 2 w 13"/>
                <a:gd name="T11" fmla="*/ 12 h 12"/>
                <a:gd name="T12" fmla="*/ 2 w 13"/>
                <a:gd name="T13" fmla="*/ 12 h 12"/>
                <a:gd name="T14" fmla="*/ 2 w 13"/>
                <a:gd name="T15" fmla="*/ 12 h 12"/>
                <a:gd name="T16" fmla="*/ 3 w 13"/>
                <a:gd name="T17" fmla="*/ 12 h 12"/>
                <a:gd name="T18" fmla="*/ 3 w 13"/>
                <a:gd name="T19" fmla="*/ 12 h 12"/>
                <a:gd name="T20" fmla="*/ 3 w 13"/>
                <a:gd name="T21" fmla="*/ 12 h 12"/>
                <a:gd name="T22" fmla="*/ 3 w 13"/>
                <a:gd name="T23" fmla="*/ 12 h 12"/>
                <a:gd name="T24" fmla="*/ 4 w 13"/>
                <a:gd name="T25" fmla="*/ 12 h 12"/>
                <a:gd name="T26" fmla="*/ 4 w 13"/>
                <a:gd name="T27" fmla="*/ 12 h 12"/>
                <a:gd name="T28" fmla="*/ 6 w 13"/>
                <a:gd name="T29" fmla="*/ 11 h 12"/>
                <a:gd name="T30" fmla="*/ 6 w 13"/>
                <a:gd name="T31" fmla="*/ 11 h 12"/>
                <a:gd name="T32" fmla="*/ 7 w 13"/>
                <a:gd name="T33" fmla="*/ 11 h 12"/>
                <a:gd name="T34" fmla="*/ 7 w 13"/>
                <a:gd name="T35" fmla="*/ 10 h 12"/>
                <a:gd name="T36" fmla="*/ 10 w 13"/>
                <a:gd name="T37" fmla="*/ 8 h 12"/>
                <a:gd name="T38" fmla="*/ 10 w 13"/>
                <a:gd name="T39" fmla="*/ 8 h 12"/>
                <a:gd name="T40" fmla="*/ 10 w 13"/>
                <a:gd name="T41" fmla="*/ 8 h 12"/>
                <a:gd name="T42" fmla="*/ 10 w 13"/>
                <a:gd name="T43" fmla="*/ 8 h 12"/>
                <a:gd name="T44" fmla="*/ 11 w 13"/>
                <a:gd name="T45" fmla="*/ 7 h 12"/>
                <a:gd name="T46" fmla="*/ 11 w 13"/>
                <a:gd name="T47" fmla="*/ 7 h 12"/>
                <a:gd name="T48" fmla="*/ 11 w 13"/>
                <a:gd name="T49" fmla="*/ 7 h 12"/>
                <a:gd name="T50" fmla="*/ 11 w 13"/>
                <a:gd name="T51" fmla="*/ 6 h 12"/>
                <a:gd name="T52" fmla="*/ 11 w 13"/>
                <a:gd name="T53" fmla="*/ 6 h 12"/>
                <a:gd name="T54" fmla="*/ 11 w 13"/>
                <a:gd name="T55" fmla="*/ 6 h 12"/>
                <a:gd name="T56" fmla="*/ 12 w 13"/>
                <a:gd name="T57" fmla="*/ 5 h 12"/>
                <a:gd name="T58" fmla="*/ 12 w 13"/>
                <a:gd name="T59" fmla="*/ 5 h 12"/>
                <a:gd name="T60" fmla="*/ 12 w 13"/>
                <a:gd name="T61" fmla="*/ 4 h 12"/>
                <a:gd name="T62" fmla="*/ 13 w 13"/>
                <a:gd name="T63" fmla="*/ 3 h 12"/>
                <a:gd name="T64" fmla="*/ 13 w 13"/>
                <a:gd name="T65" fmla="*/ 3 h 12"/>
                <a:gd name="T66" fmla="*/ 13 w 13"/>
                <a:gd name="T67" fmla="*/ 2 h 12"/>
                <a:gd name="T68" fmla="*/ 13 w 13"/>
                <a:gd name="T69" fmla="*/ 2 h 12"/>
                <a:gd name="T70" fmla="*/ 13 w 13"/>
                <a:gd name="T71" fmla="*/ 1 h 12"/>
                <a:gd name="T72" fmla="*/ 12 w 13"/>
                <a:gd name="T73" fmla="*/ 1 h 12"/>
                <a:gd name="T74" fmla="*/ 12 w 13"/>
                <a:gd name="T75" fmla="*/ 0 h 12"/>
                <a:gd name="T76" fmla="*/ 12 w 13"/>
                <a:gd name="T77" fmla="*/ 0 h 12"/>
                <a:gd name="T78" fmla="*/ 12 w 13"/>
                <a:gd name="T79" fmla="*/ 0 h 12"/>
                <a:gd name="T80" fmla="*/ 12 w 13"/>
                <a:gd name="T81" fmla="*/ 0 h 12"/>
                <a:gd name="T82" fmla="*/ 12 w 13"/>
                <a:gd name="T83" fmla="*/ 0 h 12"/>
                <a:gd name="T84" fmla="*/ 11 w 13"/>
                <a:gd name="T85" fmla="*/ 0 h 12"/>
                <a:gd name="T86" fmla="*/ 11 w 13"/>
                <a:gd name="T87" fmla="*/ 0 h 12"/>
                <a:gd name="T88" fmla="*/ 11 w 13"/>
                <a:gd name="T89" fmla="*/ 0 h 12"/>
                <a:gd name="T90" fmla="*/ 11 w 13"/>
                <a:gd name="T91" fmla="*/ 0 h 12"/>
                <a:gd name="T92" fmla="*/ 10 w 13"/>
                <a:gd name="T93" fmla="*/ 0 h 12"/>
                <a:gd name="T94" fmla="*/ 10 w 13"/>
                <a:gd name="T95" fmla="*/ 0 h 12"/>
                <a:gd name="T96" fmla="*/ 10 w 13"/>
                <a:gd name="T97" fmla="*/ 0 h 12"/>
                <a:gd name="T98" fmla="*/ 8 w 13"/>
                <a:gd name="T99" fmla="*/ 2 h 12"/>
                <a:gd name="T100" fmla="*/ 7 w 13"/>
                <a:gd name="T101" fmla="*/ 2 h 12"/>
                <a:gd name="T102" fmla="*/ 7 w 13"/>
                <a:gd name="T103" fmla="*/ 2 h 12"/>
                <a:gd name="T104" fmla="*/ 2 w 13"/>
                <a:gd name="T105" fmla="*/ 6 h 12"/>
                <a:gd name="T106" fmla="*/ 2 w 13"/>
                <a:gd name="T107" fmla="*/ 6 h 12"/>
                <a:gd name="T108" fmla="*/ 1 w 13"/>
                <a:gd name="T109" fmla="*/ 7 h 12"/>
                <a:gd name="T110" fmla="*/ 1 w 13"/>
                <a:gd name="T111" fmla="*/ 8 h 12"/>
                <a:gd name="T112" fmla="*/ 1 w 13"/>
                <a:gd name="T113" fmla="*/ 8 h 12"/>
                <a:gd name="T114" fmla="*/ 0 w 13"/>
                <a:gd name="T115" fmla="*/ 8 h 12"/>
                <a:gd name="T116" fmla="*/ 0 w 13"/>
                <a:gd name="T117" fmla="*/ 9 h 12"/>
                <a:gd name="T118" fmla="*/ 0 w 13"/>
                <a:gd name="T119" fmla="*/ 9 h 12"/>
                <a:gd name="T120" fmla="*/ 0 w 13"/>
                <a:gd name="T121" fmla="*/ 9 h 12"/>
                <a:gd name="T122" fmla="*/ 0 w 13"/>
                <a:gd name="T123" fmla="*/ 9 h 12"/>
                <a:gd name="T124" fmla="*/ 0 w 13"/>
                <a:gd name="T12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 h="12">
                  <a:moveTo>
                    <a:pt x="0" y="10"/>
                  </a:moveTo>
                  <a:cubicBezTo>
                    <a:pt x="0" y="10"/>
                    <a:pt x="0" y="10"/>
                    <a:pt x="0" y="10"/>
                  </a:cubicBezTo>
                  <a:cubicBezTo>
                    <a:pt x="0" y="10"/>
                    <a:pt x="0" y="10"/>
                    <a:pt x="0" y="10"/>
                  </a:cubicBezTo>
                  <a:cubicBezTo>
                    <a:pt x="0" y="11"/>
                    <a:pt x="0" y="11"/>
                    <a:pt x="0" y="11"/>
                  </a:cubicBezTo>
                  <a:cubicBezTo>
                    <a:pt x="1" y="11"/>
                    <a:pt x="1" y="11"/>
                    <a:pt x="1" y="12"/>
                  </a:cubicBezTo>
                  <a:cubicBezTo>
                    <a:pt x="1" y="12"/>
                    <a:pt x="1" y="12"/>
                    <a:pt x="1" y="12"/>
                  </a:cubicBezTo>
                  <a:cubicBezTo>
                    <a:pt x="1" y="12"/>
                    <a:pt x="1" y="12"/>
                    <a:pt x="1" y="12"/>
                  </a:cubicBezTo>
                  <a:cubicBezTo>
                    <a:pt x="1" y="12"/>
                    <a:pt x="1" y="12"/>
                    <a:pt x="1" y="12"/>
                  </a:cubicBezTo>
                  <a:cubicBezTo>
                    <a:pt x="1" y="12"/>
                    <a:pt x="1" y="12"/>
                    <a:pt x="1" y="12"/>
                  </a:cubicBezTo>
                  <a:cubicBezTo>
                    <a:pt x="1" y="12"/>
                    <a:pt x="1" y="12"/>
                    <a:pt x="1" y="12"/>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4" y="12"/>
                    <a:pt x="4" y="12"/>
                    <a:pt x="4" y="12"/>
                  </a:cubicBezTo>
                  <a:cubicBezTo>
                    <a:pt x="4" y="12"/>
                    <a:pt x="4" y="12"/>
                    <a:pt x="4" y="12"/>
                  </a:cubicBezTo>
                  <a:cubicBezTo>
                    <a:pt x="4" y="12"/>
                    <a:pt x="4" y="12"/>
                    <a:pt x="4" y="12"/>
                  </a:cubicBezTo>
                  <a:cubicBezTo>
                    <a:pt x="4" y="12"/>
                    <a:pt x="4" y="12"/>
                    <a:pt x="4" y="12"/>
                  </a:cubicBezTo>
                  <a:cubicBezTo>
                    <a:pt x="5" y="12"/>
                    <a:pt x="5" y="12"/>
                    <a:pt x="6" y="11"/>
                  </a:cubicBezTo>
                  <a:cubicBezTo>
                    <a:pt x="6" y="11"/>
                    <a:pt x="6" y="11"/>
                    <a:pt x="6" y="11"/>
                  </a:cubicBezTo>
                  <a:cubicBezTo>
                    <a:pt x="6" y="11"/>
                    <a:pt x="6" y="11"/>
                    <a:pt x="6" y="11"/>
                  </a:cubicBezTo>
                  <a:cubicBezTo>
                    <a:pt x="6" y="11"/>
                    <a:pt x="6" y="11"/>
                    <a:pt x="6" y="11"/>
                  </a:cubicBezTo>
                  <a:cubicBezTo>
                    <a:pt x="7" y="11"/>
                    <a:pt x="7" y="11"/>
                    <a:pt x="7" y="11"/>
                  </a:cubicBezTo>
                  <a:cubicBezTo>
                    <a:pt x="7" y="10"/>
                    <a:pt x="7" y="10"/>
                    <a:pt x="7" y="10"/>
                  </a:cubicBezTo>
                  <a:cubicBezTo>
                    <a:pt x="7" y="10"/>
                    <a:pt x="7" y="10"/>
                    <a:pt x="7" y="10"/>
                  </a:cubicBezTo>
                  <a:cubicBezTo>
                    <a:pt x="8" y="9"/>
                    <a:pt x="8" y="9"/>
                    <a:pt x="8" y="9"/>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6"/>
                    <a:pt x="11" y="6"/>
                    <a:pt x="11" y="6"/>
                  </a:cubicBezTo>
                  <a:cubicBezTo>
                    <a:pt x="11" y="6"/>
                    <a:pt x="11" y="6"/>
                    <a:pt x="11" y="6"/>
                  </a:cubicBezTo>
                  <a:cubicBezTo>
                    <a:pt x="11" y="6"/>
                    <a:pt x="11" y="6"/>
                    <a:pt x="11" y="6"/>
                  </a:cubicBezTo>
                  <a:cubicBezTo>
                    <a:pt x="11" y="6"/>
                    <a:pt x="11" y="6"/>
                    <a:pt x="11" y="6"/>
                  </a:cubicBezTo>
                  <a:cubicBezTo>
                    <a:pt x="11" y="6"/>
                    <a:pt x="11" y="6"/>
                    <a:pt x="11" y="6"/>
                  </a:cubicBezTo>
                  <a:cubicBezTo>
                    <a:pt x="12" y="6"/>
                    <a:pt x="12" y="6"/>
                    <a:pt x="12" y="6"/>
                  </a:cubicBezTo>
                  <a:cubicBezTo>
                    <a:pt x="12" y="5"/>
                    <a:pt x="12" y="5"/>
                    <a:pt x="12" y="5"/>
                  </a:cubicBezTo>
                  <a:cubicBezTo>
                    <a:pt x="12" y="5"/>
                    <a:pt x="12" y="5"/>
                    <a:pt x="12" y="5"/>
                  </a:cubicBezTo>
                  <a:cubicBezTo>
                    <a:pt x="12" y="5"/>
                    <a:pt x="12" y="5"/>
                    <a:pt x="12" y="5"/>
                  </a:cubicBezTo>
                  <a:cubicBezTo>
                    <a:pt x="12" y="5"/>
                    <a:pt x="12" y="5"/>
                    <a:pt x="12" y="5"/>
                  </a:cubicBezTo>
                  <a:cubicBezTo>
                    <a:pt x="12" y="4"/>
                    <a:pt x="12" y="4"/>
                    <a:pt x="12" y="4"/>
                  </a:cubicBezTo>
                  <a:cubicBezTo>
                    <a:pt x="12" y="4"/>
                    <a:pt x="13" y="4"/>
                    <a:pt x="13" y="4"/>
                  </a:cubicBezTo>
                  <a:cubicBezTo>
                    <a:pt x="13" y="4"/>
                    <a:pt x="13" y="4"/>
                    <a:pt x="13" y="3"/>
                  </a:cubicBezTo>
                  <a:cubicBezTo>
                    <a:pt x="13" y="3"/>
                    <a:pt x="13" y="3"/>
                    <a:pt x="13" y="3"/>
                  </a:cubicBezTo>
                  <a:cubicBezTo>
                    <a:pt x="13" y="3"/>
                    <a:pt x="13" y="3"/>
                    <a:pt x="13" y="3"/>
                  </a:cubicBezTo>
                  <a:cubicBezTo>
                    <a:pt x="13" y="3"/>
                    <a:pt x="13" y="3"/>
                    <a:pt x="13" y="3"/>
                  </a:cubicBezTo>
                  <a:cubicBezTo>
                    <a:pt x="13" y="3"/>
                    <a:pt x="13" y="3"/>
                    <a:pt x="13" y="2"/>
                  </a:cubicBezTo>
                  <a:cubicBezTo>
                    <a:pt x="13" y="2"/>
                    <a:pt x="13" y="2"/>
                    <a:pt x="13" y="2"/>
                  </a:cubicBezTo>
                  <a:cubicBezTo>
                    <a:pt x="13" y="2"/>
                    <a:pt x="13" y="2"/>
                    <a:pt x="13" y="2"/>
                  </a:cubicBezTo>
                  <a:cubicBezTo>
                    <a:pt x="13" y="2"/>
                    <a:pt x="13" y="2"/>
                    <a:pt x="13" y="2"/>
                  </a:cubicBezTo>
                  <a:cubicBezTo>
                    <a:pt x="13" y="2"/>
                    <a:pt x="13" y="1"/>
                    <a:pt x="13" y="1"/>
                  </a:cubicBezTo>
                  <a:cubicBezTo>
                    <a:pt x="13" y="1"/>
                    <a:pt x="13" y="1"/>
                    <a:pt x="12" y="1"/>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9" y="1"/>
                    <a:pt x="9" y="1"/>
                    <a:pt x="9" y="1"/>
                  </a:cubicBezTo>
                  <a:cubicBezTo>
                    <a:pt x="9" y="1"/>
                    <a:pt x="8" y="1"/>
                    <a:pt x="8" y="2"/>
                  </a:cubicBezTo>
                  <a:cubicBezTo>
                    <a:pt x="8" y="2"/>
                    <a:pt x="8" y="2"/>
                    <a:pt x="8" y="2"/>
                  </a:cubicBezTo>
                  <a:cubicBezTo>
                    <a:pt x="8" y="2"/>
                    <a:pt x="7" y="2"/>
                    <a:pt x="7" y="2"/>
                  </a:cubicBezTo>
                  <a:cubicBezTo>
                    <a:pt x="7" y="2"/>
                    <a:pt x="7" y="2"/>
                    <a:pt x="7" y="2"/>
                  </a:cubicBezTo>
                  <a:cubicBezTo>
                    <a:pt x="7" y="2"/>
                    <a:pt x="7" y="2"/>
                    <a:pt x="7" y="2"/>
                  </a:cubicBezTo>
                  <a:cubicBezTo>
                    <a:pt x="2" y="6"/>
                    <a:pt x="2" y="6"/>
                    <a:pt x="2" y="6"/>
                  </a:cubicBezTo>
                  <a:cubicBezTo>
                    <a:pt x="2" y="6"/>
                    <a:pt x="2" y="6"/>
                    <a:pt x="2" y="6"/>
                  </a:cubicBezTo>
                  <a:cubicBezTo>
                    <a:pt x="2" y="6"/>
                    <a:pt x="2" y="6"/>
                    <a:pt x="2" y="6"/>
                  </a:cubicBezTo>
                  <a:cubicBezTo>
                    <a:pt x="2" y="6"/>
                    <a:pt x="2" y="6"/>
                    <a:pt x="2" y="6"/>
                  </a:cubicBezTo>
                  <a:cubicBezTo>
                    <a:pt x="1" y="7"/>
                    <a:pt x="1" y="7"/>
                    <a:pt x="1" y="7"/>
                  </a:cubicBezTo>
                  <a:cubicBezTo>
                    <a:pt x="1" y="7"/>
                    <a:pt x="1" y="7"/>
                    <a:pt x="1" y="7"/>
                  </a:cubicBezTo>
                  <a:cubicBezTo>
                    <a:pt x="1" y="7"/>
                    <a:pt x="1" y="7"/>
                    <a:pt x="1" y="7"/>
                  </a:cubicBezTo>
                  <a:cubicBezTo>
                    <a:pt x="1" y="8"/>
                    <a:pt x="1" y="8"/>
                    <a:pt x="1" y="8"/>
                  </a:cubicBezTo>
                  <a:cubicBezTo>
                    <a:pt x="1" y="8"/>
                    <a:pt x="1" y="8"/>
                    <a:pt x="1" y="8"/>
                  </a:cubicBezTo>
                  <a:cubicBezTo>
                    <a:pt x="1" y="8"/>
                    <a:pt x="1" y="8"/>
                    <a:pt x="1" y="8"/>
                  </a:cubicBezTo>
                  <a:cubicBezTo>
                    <a:pt x="0" y="8"/>
                    <a:pt x="0" y="8"/>
                    <a:pt x="0" y="8"/>
                  </a:cubicBezTo>
                  <a:cubicBezTo>
                    <a:pt x="0" y="8"/>
                    <a:pt x="0" y="8"/>
                    <a:pt x="0" y="8"/>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10"/>
                    <a:pt x="0" y="10"/>
                    <a:pt x="0" y="10"/>
                  </a:cubicBezTo>
                  <a:close/>
                </a:path>
              </a:pathLst>
            </a:custGeom>
            <a:solidFill>
              <a:srgbClr val="00447D"/>
            </a:solidFill>
            <a:ln>
              <a:noFill/>
            </a:ln>
          </p:spPr>
          <p:txBody>
            <a:bodyPr anchor="t" anchorCtr="0" bIns="45720" compatLnSpc="1" lIns="91440" numCol="1" rIns="91440" tIns="45720" vert="horz" wrap="square"/>
            <a:p>
              <a:endParaRPr lang="en-US"/>
            </a:p>
          </p:txBody>
        </p:sp>
        <p:sp>
          <p:nvSpPr>
            <p:cNvPr id="1049594" name="Freeform 49"/>
            <p:cNvSpPr/>
            <p:nvPr/>
          </p:nvSpPr>
          <p:spPr bwMode="auto">
            <a:xfrm>
              <a:off x="1541274" y="5220314"/>
              <a:ext cx="94359" cy="97778"/>
            </a:xfrm>
            <a:custGeom>
              <a:avLst/>
              <a:gdLst>
                <a:gd name="T0" fmla="*/ 3 w 58"/>
                <a:gd name="T1" fmla="*/ 8 h 60"/>
                <a:gd name="T2" fmla="*/ 21 w 58"/>
                <a:gd name="T3" fmla="*/ 32 h 60"/>
                <a:gd name="T4" fmla="*/ 26 w 58"/>
                <a:gd name="T5" fmla="*/ 41 h 60"/>
                <a:gd name="T6" fmla="*/ 17 w 58"/>
                <a:gd name="T7" fmla="*/ 54 h 60"/>
                <a:gd name="T8" fmla="*/ 16 w 58"/>
                <a:gd name="T9" fmla="*/ 56 h 60"/>
                <a:gd name="T10" fmla="*/ 15 w 58"/>
                <a:gd name="T11" fmla="*/ 58 h 60"/>
                <a:gd name="T12" fmla="*/ 14 w 58"/>
                <a:gd name="T13" fmla="*/ 60 h 60"/>
                <a:gd name="T14" fmla="*/ 20 w 58"/>
                <a:gd name="T15" fmla="*/ 60 h 60"/>
                <a:gd name="T16" fmla="*/ 21 w 58"/>
                <a:gd name="T17" fmla="*/ 60 h 60"/>
                <a:gd name="T18" fmla="*/ 22 w 58"/>
                <a:gd name="T19" fmla="*/ 59 h 60"/>
                <a:gd name="T20" fmla="*/ 22 w 58"/>
                <a:gd name="T21" fmla="*/ 59 h 60"/>
                <a:gd name="T22" fmla="*/ 24 w 58"/>
                <a:gd name="T23" fmla="*/ 56 h 60"/>
                <a:gd name="T24" fmla="*/ 33 w 58"/>
                <a:gd name="T25" fmla="*/ 44 h 60"/>
                <a:gd name="T26" fmla="*/ 50 w 58"/>
                <a:gd name="T27" fmla="*/ 28 h 60"/>
                <a:gd name="T28" fmla="*/ 54 w 58"/>
                <a:gd name="T29" fmla="*/ 26 h 60"/>
                <a:gd name="T30" fmla="*/ 55 w 58"/>
                <a:gd name="T31" fmla="*/ 26 h 60"/>
                <a:gd name="T32" fmla="*/ 57 w 58"/>
                <a:gd name="T33" fmla="*/ 25 h 60"/>
                <a:gd name="T34" fmla="*/ 58 w 58"/>
                <a:gd name="T35" fmla="*/ 23 h 60"/>
                <a:gd name="T36" fmla="*/ 58 w 58"/>
                <a:gd name="T37" fmla="*/ 22 h 60"/>
                <a:gd name="T38" fmla="*/ 58 w 58"/>
                <a:gd name="T39" fmla="*/ 21 h 60"/>
                <a:gd name="T40" fmla="*/ 58 w 58"/>
                <a:gd name="T41" fmla="*/ 20 h 60"/>
                <a:gd name="T42" fmla="*/ 58 w 58"/>
                <a:gd name="T43" fmla="*/ 20 h 60"/>
                <a:gd name="T44" fmla="*/ 57 w 58"/>
                <a:gd name="T45" fmla="*/ 19 h 60"/>
                <a:gd name="T46" fmla="*/ 56 w 58"/>
                <a:gd name="T47" fmla="*/ 19 h 60"/>
                <a:gd name="T48" fmla="*/ 54 w 58"/>
                <a:gd name="T49" fmla="*/ 18 h 60"/>
                <a:gd name="T50" fmla="*/ 52 w 58"/>
                <a:gd name="T51" fmla="*/ 19 h 60"/>
                <a:gd name="T52" fmla="*/ 50 w 58"/>
                <a:gd name="T53" fmla="*/ 20 h 60"/>
                <a:gd name="T54" fmla="*/ 39 w 58"/>
                <a:gd name="T55" fmla="*/ 28 h 60"/>
                <a:gd name="T56" fmla="*/ 33 w 58"/>
                <a:gd name="T57" fmla="*/ 32 h 60"/>
                <a:gd name="T58" fmla="*/ 30 w 58"/>
                <a:gd name="T59" fmla="*/ 32 h 60"/>
                <a:gd name="T60" fmla="*/ 25 w 58"/>
                <a:gd name="T61" fmla="*/ 25 h 60"/>
                <a:gd name="T62" fmla="*/ 23 w 58"/>
                <a:gd name="T63" fmla="*/ 22 h 60"/>
                <a:gd name="T64" fmla="*/ 23 w 58"/>
                <a:gd name="T65" fmla="*/ 20 h 60"/>
                <a:gd name="T66" fmla="*/ 24 w 58"/>
                <a:gd name="T67" fmla="*/ 18 h 60"/>
                <a:gd name="T68" fmla="*/ 27 w 58"/>
                <a:gd name="T69" fmla="*/ 15 h 60"/>
                <a:gd name="T70" fmla="*/ 28 w 58"/>
                <a:gd name="T71" fmla="*/ 13 h 60"/>
                <a:gd name="T72" fmla="*/ 29 w 58"/>
                <a:gd name="T73" fmla="*/ 12 h 60"/>
                <a:gd name="T74" fmla="*/ 30 w 58"/>
                <a:gd name="T75" fmla="*/ 10 h 60"/>
                <a:gd name="T76" fmla="*/ 30 w 58"/>
                <a:gd name="T77" fmla="*/ 9 h 60"/>
                <a:gd name="T78" fmla="*/ 29 w 58"/>
                <a:gd name="T79" fmla="*/ 8 h 60"/>
                <a:gd name="T80" fmla="*/ 29 w 58"/>
                <a:gd name="T81" fmla="*/ 7 h 60"/>
                <a:gd name="T82" fmla="*/ 29 w 58"/>
                <a:gd name="T83" fmla="*/ 7 h 60"/>
                <a:gd name="T84" fmla="*/ 28 w 58"/>
                <a:gd name="T85" fmla="*/ 7 h 60"/>
                <a:gd name="T86" fmla="*/ 27 w 58"/>
                <a:gd name="T87" fmla="*/ 7 h 60"/>
                <a:gd name="T88" fmla="*/ 25 w 58"/>
                <a:gd name="T89" fmla="*/ 8 h 60"/>
                <a:gd name="T90" fmla="*/ 24 w 58"/>
                <a:gd name="T91" fmla="*/ 10 h 60"/>
                <a:gd name="T92" fmla="*/ 20 w 58"/>
                <a:gd name="T93" fmla="*/ 16 h 60"/>
                <a:gd name="T94" fmla="*/ 16 w 58"/>
                <a:gd name="T95" fmla="*/ 15 h 60"/>
                <a:gd name="T96" fmla="*/ 10 w 58"/>
                <a:gd name="T97" fmla="*/ 3 h 60"/>
                <a:gd name="T98" fmla="*/ 9 w 58"/>
                <a:gd name="T99" fmla="*/ 2 h 60"/>
                <a:gd name="T100" fmla="*/ 8 w 58"/>
                <a:gd name="T101" fmla="*/ 1 h 60"/>
                <a:gd name="T102" fmla="*/ 7 w 58"/>
                <a:gd name="T103" fmla="*/ 0 h 60"/>
                <a:gd name="T104" fmla="*/ 6 w 58"/>
                <a:gd name="T105" fmla="*/ 0 h 60"/>
                <a:gd name="T106" fmla="*/ 3 w 58"/>
                <a:gd name="T107" fmla="*/ 0 h 60"/>
                <a:gd name="T108" fmla="*/ 0 w 58"/>
                <a:gd name="T109" fmla="*/ 1 h 60"/>
                <a:gd name="T110" fmla="*/ 0 w 58"/>
                <a:gd name="T111"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0">
                  <a:moveTo>
                    <a:pt x="0" y="4"/>
                  </a:moveTo>
                  <a:cubicBezTo>
                    <a:pt x="1" y="5"/>
                    <a:pt x="1" y="5"/>
                    <a:pt x="1" y="6"/>
                  </a:cubicBezTo>
                  <a:cubicBezTo>
                    <a:pt x="2" y="6"/>
                    <a:pt x="2" y="6"/>
                    <a:pt x="2" y="6"/>
                  </a:cubicBezTo>
                  <a:cubicBezTo>
                    <a:pt x="2" y="6"/>
                    <a:pt x="2" y="6"/>
                    <a:pt x="2" y="6"/>
                  </a:cubicBezTo>
                  <a:cubicBezTo>
                    <a:pt x="2" y="7"/>
                    <a:pt x="3" y="7"/>
                    <a:pt x="3" y="8"/>
                  </a:cubicBezTo>
                  <a:cubicBezTo>
                    <a:pt x="3" y="9"/>
                    <a:pt x="4" y="9"/>
                    <a:pt x="4" y="10"/>
                  </a:cubicBezTo>
                  <a:cubicBezTo>
                    <a:pt x="5" y="11"/>
                    <a:pt x="6" y="12"/>
                    <a:pt x="7" y="14"/>
                  </a:cubicBezTo>
                  <a:cubicBezTo>
                    <a:pt x="8" y="15"/>
                    <a:pt x="8" y="15"/>
                    <a:pt x="8" y="15"/>
                  </a:cubicBezTo>
                  <a:cubicBezTo>
                    <a:pt x="10" y="18"/>
                    <a:pt x="13" y="21"/>
                    <a:pt x="15" y="25"/>
                  </a:cubicBezTo>
                  <a:cubicBezTo>
                    <a:pt x="17" y="27"/>
                    <a:pt x="19" y="29"/>
                    <a:pt x="21" y="32"/>
                  </a:cubicBezTo>
                  <a:cubicBezTo>
                    <a:pt x="22" y="34"/>
                    <a:pt x="22" y="34"/>
                    <a:pt x="22" y="34"/>
                  </a:cubicBezTo>
                  <a:cubicBezTo>
                    <a:pt x="24" y="36"/>
                    <a:pt x="24" y="36"/>
                    <a:pt x="24" y="36"/>
                  </a:cubicBezTo>
                  <a:cubicBezTo>
                    <a:pt x="24" y="37"/>
                    <a:pt x="24" y="37"/>
                    <a:pt x="24" y="37"/>
                  </a:cubicBezTo>
                  <a:cubicBezTo>
                    <a:pt x="25" y="38"/>
                    <a:pt x="25" y="38"/>
                    <a:pt x="25" y="38"/>
                  </a:cubicBezTo>
                  <a:cubicBezTo>
                    <a:pt x="26" y="41"/>
                    <a:pt x="26" y="41"/>
                    <a:pt x="26" y="41"/>
                  </a:cubicBezTo>
                  <a:cubicBezTo>
                    <a:pt x="24" y="45"/>
                    <a:pt x="24" y="45"/>
                    <a:pt x="24" y="45"/>
                  </a:cubicBezTo>
                  <a:cubicBezTo>
                    <a:pt x="20" y="51"/>
                    <a:pt x="20" y="51"/>
                    <a:pt x="20" y="51"/>
                  </a:cubicBezTo>
                  <a:cubicBezTo>
                    <a:pt x="19" y="52"/>
                    <a:pt x="19" y="52"/>
                    <a:pt x="19" y="52"/>
                  </a:cubicBezTo>
                  <a:cubicBezTo>
                    <a:pt x="19" y="52"/>
                    <a:pt x="19" y="52"/>
                    <a:pt x="19" y="52"/>
                  </a:cubicBezTo>
                  <a:cubicBezTo>
                    <a:pt x="17" y="54"/>
                    <a:pt x="17" y="54"/>
                    <a:pt x="17" y="54"/>
                  </a:cubicBezTo>
                  <a:cubicBezTo>
                    <a:pt x="17" y="54"/>
                    <a:pt x="17" y="54"/>
                    <a:pt x="17" y="54"/>
                  </a:cubicBezTo>
                  <a:cubicBezTo>
                    <a:pt x="16" y="55"/>
                    <a:pt x="16" y="55"/>
                    <a:pt x="16" y="55"/>
                  </a:cubicBezTo>
                  <a:cubicBezTo>
                    <a:pt x="16" y="55"/>
                    <a:pt x="16" y="55"/>
                    <a:pt x="16" y="55"/>
                  </a:cubicBezTo>
                  <a:cubicBezTo>
                    <a:pt x="16" y="56"/>
                    <a:pt x="16" y="56"/>
                    <a:pt x="16" y="56"/>
                  </a:cubicBezTo>
                  <a:cubicBezTo>
                    <a:pt x="16" y="56"/>
                    <a:pt x="16" y="56"/>
                    <a:pt x="16" y="56"/>
                  </a:cubicBezTo>
                  <a:cubicBezTo>
                    <a:pt x="15" y="57"/>
                    <a:pt x="15" y="57"/>
                    <a:pt x="15" y="57"/>
                  </a:cubicBezTo>
                  <a:cubicBezTo>
                    <a:pt x="15" y="57"/>
                    <a:pt x="15" y="57"/>
                    <a:pt x="15" y="57"/>
                  </a:cubicBezTo>
                  <a:cubicBezTo>
                    <a:pt x="15" y="57"/>
                    <a:pt x="15" y="57"/>
                    <a:pt x="15" y="57"/>
                  </a:cubicBezTo>
                  <a:cubicBezTo>
                    <a:pt x="15" y="58"/>
                    <a:pt x="15" y="58"/>
                    <a:pt x="15" y="58"/>
                  </a:cubicBezTo>
                  <a:cubicBezTo>
                    <a:pt x="15" y="58"/>
                    <a:pt x="15" y="58"/>
                    <a:pt x="15" y="58"/>
                  </a:cubicBezTo>
                  <a:cubicBezTo>
                    <a:pt x="15" y="59"/>
                    <a:pt x="15" y="59"/>
                    <a:pt x="15" y="59"/>
                  </a:cubicBezTo>
                  <a:cubicBezTo>
                    <a:pt x="14" y="59"/>
                    <a:pt x="14" y="59"/>
                    <a:pt x="14" y="59"/>
                  </a:cubicBezTo>
                  <a:cubicBezTo>
                    <a:pt x="14" y="60"/>
                    <a:pt x="14" y="60"/>
                    <a:pt x="14" y="60"/>
                  </a:cubicBezTo>
                  <a:cubicBezTo>
                    <a:pt x="14" y="60"/>
                    <a:pt x="14" y="60"/>
                    <a:pt x="14" y="60"/>
                  </a:cubicBezTo>
                  <a:cubicBezTo>
                    <a:pt x="14" y="60"/>
                    <a:pt x="14" y="60"/>
                    <a:pt x="14" y="60"/>
                  </a:cubicBezTo>
                  <a:cubicBezTo>
                    <a:pt x="14" y="60"/>
                    <a:pt x="14" y="60"/>
                    <a:pt x="14" y="60"/>
                  </a:cubicBezTo>
                  <a:cubicBezTo>
                    <a:pt x="14" y="60"/>
                    <a:pt x="14" y="60"/>
                    <a:pt x="14" y="60"/>
                  </a:cubicBezTo>
                  <a:cubicBezTo>
                    <a:pt x="15" y="60"/>
                    <a:pt x="15" y="60"/>
                    <a:pt x="15" y="60"/>
                  </a:cubicBezTo>
                  <a:cubicBezTo>
                    <a:pt x="20" y="60"/>
                    <a:pt x="20" y="60"/>
                    <a:pt x="20" y="60"/>
                  </a:cubicBezTo>
                  <a:cubicBezTo>
                    <a:pt x="20" y="60"/>
                    <a:pt x="20" y="60"/>
                    <a:pt x="20" y="60"/>
                  </a:cubicBezTo>
                  <a:cubicBezTo>
                    <a:pt x="20" y="60"/>
                    <a:pt x="20" y="60"/>
                    <a:pt x="20" y="60"/>
                  </a:cubicBezTo>
                  <a:cubicBezTo>
                    <a:pt x="20" y="60"/>
                    <a:pt x="20" y="60"/>
                    <a:pt x="20" y="60"/>
                  </a:cubicBezTo>
                  <a:cubicBezTo>
                    <a:pt x="20" y="60"/>
                    <a:pt x="20" y="60"/>
                    <a:pt x="20" y="60"/>
                  </a:cubicBezTo>
                  <a:cubicBezTo>
                    <a:pt x="21" y="60"/>
                    <a:pt x="21" y="60"/>
                    <a:pt x="21" y="60"/>
                  </a:cubicBezTo>
                  <a:cubicBezTo>
                    <a:pt x="21" y="60"/>
                    <a:pt x="21" y="60"/>
                    <a:pt x="21" y="60"/>
                  </a:cubicBezTo>
                  <a:cubicBezTo>
                    <a:pt x="21" y="60"/>
                    <a:pt x="21" y="60"/>
                    <a:pt x="21" y="60"/>
                  </a:cubicBezTo>
                  <a:cubicBezTo>
                    <a:pt x="21" y="60"/>
                    <a:pt x="21" y="60"/>
                    <a:pt x="21" y="60"/>
                  </a:cubicBezTo>
                  <a:cubicBezTo>
                    <a:pt x="21" y="60"/>
                    <a:pt x="21" y="60"/>
                    <a:pt x="21" y="60"/>
                  </a:cubicBezTo>
                  <a:cubicBezTo>
                    <a:pt x="21" y="60"/>
                    <a:pt x="21" y="60"/>
                    <a:pt x="21" y="60"/>
                  </a:cubicBezTo>
                  <a:cubicBezTo>
                    <a:pt x="22" y="59"/>
                    <a:pt x="22" y="59"/>
                    <a:pt x="22" y="59"/>
                  </a:cubicBezTo>
                  <a:cubicBezTo>
                    <a:pt x="22" y="59"/>
                    <a:pt x="22" y="59"/>
                    <a:pt x="22" y="59"/>
                  </a:cubicBezTo>
                  <a:cubicBezTo>
                    <a:pt x="22" y="59"/>
                    <a:pt x="22" y="59"/>
                    <a:pt x="22" y="59"/>
                  </a:cubicBezTo>
                  <a:cubicBezTo>
                    <a:pt x="22" y="59"/>
                    <a:pt x="22" y="59"/>
                    <a:pt x="22" y="59"/>
                  </a:cubicBezTo>
                  <a:cubicBezTo>
                    <a:pt x="22" y="59"/>
                    <a:pt x="22" y="59"/>
                    <a:pt x="22" y="59"/>
                  </a:cubicBezTo>
                  <a:cubicBezTo>
                    <a:pt x="22" y="59"/>
                    <a:pt x="22" y="59"/>
                    <a:pt x="22" y="59"/>
                  </a:cubicBezTo>
                  <a:cubicBezTo>
                    <a:pt x="23" y="58"/>
                    <a:pt x="23" y="58"/>
                    <a:pt x="23" y="58"/>
                  </a:cubicBezTo>
                  <a:cubicBezTo>
                    <a:pt x="23" y="58"/>
                    <a:pt x="23" y="58"/>
                    <a:pt x="23" y="58"/>
                  </a:cubicBezTo>
                  <a:cubicBezTo>
                    <a:pt x="23" y="57"/>
                    <a:pt x="23" y="57"/>
                    <a:pt x="23" y="57"/>
                  </a:cubicBezTo>
                  <a:cubicBezTo>
                    <a:pt x="23" y="57"/>
                    <a:pt x="23" y="57"/>
                    <a:pt x="23" y="57"/>
                  </a:cubicBezTo>
                  <a:cubicBezTo>
                    <a:pt x="24" y="56"/>
                    <a:pt x="24" y="56"/>
                    <a:pt x="24" y="56"/>
                  </a:cubicBezTo>
                  <a:cubicBezTo>
                    <a:pt x="24" y="56"/>
                    <a:pt x="24" y="56"/>
                    <a:pt x="24" y="56"/>
                  </a:cubicBezTo>
                  <a:cubicBezTo>
                    <a:pt x="24" y="56"/>
                    <a:pt x="24" y="56"/>
                    <a:pt x="24" y="56"/>
                  </a:cubicBezTo>
                  <a:cubicBezTo>
                    <a:pt x="28" y="49"/>
                    <a:pt x="28" y="49"/>
                    <a:pt x="28" y="49"/>
                  </a:cubicBezTo>
                  <a:cubicBezTo>
                    <a:pt x="31" y="46"/>
                    <a:pt x="31" y="46"/>
                    <a:pt x="31" y="46"/>
                  </a:cubicBezTo>
                  <a:cubicBezTo>
                    <a:pt x="33" y="44"/>
                    <a:pt x="33" y="44"/>
                    <a:pt x="33" y="44"/>
                  </a:cubicBezTo>
                  <a:cubicBezTo>
                    <a:pt x="35" y="41"/>
                    <a:pt x="35" y="41"/>
                    <a:pt x="35" y="41"/>
                  </a:cubicBezTo>
                  <a:cubicBezTo>
                    <a:pt x="38" y="38"/>
                    <a:pt x="38" y="38"/>
                    <a:pt x="38" y="38"/>
                  </a:cubicBezTo>
                  <a:cubicBezTo>
                    <a:pt x="43" y="33"/>
                    <a:pt x="43" y="33"/>
                    <a:pt x="43" y="33"/>
                  </a:cubicBezTo>
                  <a:cubicBezTo>
                    <a:pt x="48" y="29"/>
                    <a:pt x="48" y="29"/>
                    <a:pt x="48" y="29"/>
                  </a:cubicBezTo>
                  <a:cubicBezTo>
                    <a:pt x="50" y="28"/>
                    <a:pt x="50" y="28"/>
                    <a:pt x="50" y="28"/>
                  </a:cubicBezTo>
                  <a:cubicBezTo>
                    <a:pt x="50" y="28"/>
                    <a:pt x="50" y="28"/>
                    <a:pt x="50" y="28"/>
                  </a:cubicBezTo>
                  <a:cubicBezTo>
                    <a:pt x="50" y="28"/>
                    <a:pt x="51" y="28"/>
                    <a:pt x="51" y="27"/>
                  </a:cubicBezTo>
                  <a:cubicBezTo>
                    <a:pt x="51" y="27"/>
                    <a:pt x="51" y="27"/>
                    <a:pt x="51" y="27"/>
                  </a:cubicBezTo>
                  <a:cubicBezTo>
                    <a:pt x="54" y="26"/>
                    <a:pt x="54" y="26"/>
                    <a:pt x="54" y="26"/>
                  </a:cubicBezTo>
                  <a:cubicBezTo>
                    <a:pt x="54" y="26"/>
                    <a:pt x="54" y="26"/>
                    <a:pt x="54"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7" y="25"/>
                    <a:pt x="57" y="25"/>
                    <a:pt x="57" y="25"/>
                  </a:cubicBezTo>
                  <a:cubicBezTo>
                    <a:pt x="57" y="25"/>
                    <a:pt x="57" y="25"/>
                    <a:pt x="57" y="25"/>
                  </a:cubicBezTo>
                  <a:cubicBezTo>
                    <a:pt x="57" y="25"/>
                    <a:pt x="57" y="25"/>
                    <a:pt x="57" y="25"/>
                  </a:cubicBezTo>
                  <a:cubicBezTo>
                    <a:pt x="57" y="25"/>
                    <a:pt x="57" y="25"/>
                    <a:pt x="57" y="25"/>
                  </a:cubicBezTo>
                  <a:cubicBezTo>
                    <a:pt x="57" y="24"/>
                    <a:pt x="57" y="24"/>
                    <a:pt x="57" y="24"/>
                  </a:cubicBezTo>
                  <a:cubicBezTo>
                    <a:pt x="57" y="24"/>
                    <a:pt x="57" y="24"/>
                    <a:pt x="57" y="24"/>
                  </a:cubicBezTo>
                  <a:cubicBezTo>
                    <a:pt x="58" y="23"/>
                    <a:pt x="58" y="23"/>
                    <a:pt x="58" y="23"/>
                  </a:cubicBezTo>
                  <a:cubicBezTo>
                    <a:pt x="58" y="23"/>
                    <a:pt x="58" y="23"/>
                    <a:pt x="58" y="23"/>
                  </a:cubicBezTo>
                  <a:cubicBezTo>
                    <a:pt x="58" y="23"/>
                    <a:pt x="58" y="23"/>
                    <a:pt x="58" y="23"/>
                  </a:cubicBezTo>
                  <a:cubicBezTo>
                    <a:pt x="58" y="22"/>
                    <a:pt x="58" y="22"/>
                    <a:pt x="58" y="22"/>
                  </a:cubicBezTo>
                  <a:cubicBezTo>
                    <a:pt x="58" y="22"/>
                    <a:pt x="58" y="22"/>
                    <a:pt x="58" y="22"/>
                  </a:cubicBezTo>
                  <a:cubicBezTo>
                    <a:pt x="58" y="22"/>
                    <a:pt x="58" y="22"/>
                    <a:pt x="58" y="22"/>
                  </a:cubicBezTo>
                  <a:cubicBezTo>
                    <a:pt x="58" y="22"/>
                    <a:pt x="58" y="22"/>
                    <a:pt x="58" y="22"/>
                  </a:cubicBezTo>
                  <a:cubicBezTo>
                    <a:pt x="58" y="22"/>
                    <a:pt x="58" y="22"/>
                    <a:pt x="58" y="22"/>
                  </a:cubicBezTo>
                  <a:cubicBezTo>
                    <a:pt x="58" y="22"/>
                    <a:pt x="58" y="22"/>
                    <a:pt x="58" y="22"/>
                  </a:cubicBezTo>
                  <a:cubicBezTo>
                    <a:pt x="58" y="21"/>
                    <a:pt x="58" y="21"/>
                    <a:pt x="58" y="21"/>
                  </a:cubicBezTo>
                  <a:cubicBezTo>
                    <a:pt x="58" y="21"/>
                    <a:pt x="58" y="21"/>
                    <a:pt x="58" y="21"/>
                  </a:cubicBezTo>
                  <a:cubicBezTo>
                    <a:pt x="58" y="21"/>
                    <a:pt x="58" y="21"/>
                    <a:pt x="58" y="21"/>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19"/>
                    <a:pt x="58" y="19"/>
                    <a:pt x="58" y="19"/>
                  </a:cubicBezTo>
                  <a:cubicBezTo>
                    <a:pt x="58" y="19"/>
                    <a:pt x="58" y="19"/>
                    <a:pt x="58" y="19"/>
                  </a:cubicBezTo>
                  <a:cubicBezTo>
                    <a:pt x="57" y="19"/>
                    <a:pt x="57" y="19"/>
                    <a:pt x="57" y="19"/>
                  </a:cubicBezTo>
                  <a:cubicBezTo>
                    <a:pt x="57" y="19"/>
                    <a:pt x="57" y="19"/>
                    <a:pt x="57" y="19"/>
                  </a:cubicBezTo>
                  <a:cubicBezTo>
                    <a:pt x="57" y="19"/>
                    <a:pt x="57" y="19"/>
                    <a:pt x="57" y="19"/>
                  </a:cubicBezTo>
                  <a:cubicBezTo>
                    <a:pt x="57" y="19"/>
                    <a:pt x="57" y="19"/>
                    <a:pt x="57" y="19"/>
                  </a:cubicBezTo>
                  <a:cubicBezTo>
                    <a:pt x="57" y="19"/>
                    <a:pt x="57" y="19"/>
                    <a:pt x="57" y="19"/>
                  </a:cubicBezTo>
                  <a:cubicBezTo>
                    <a:pt x="56" y="19"/>
                    <a:pt x="56" y="19"/>
                    <a:pt x="56" y="19"/>
                  </a:cubicBezTo>
                  <a:cubicBezTo>
                    <a:pt x="56" y="19"/>
                    <a:pt x="56" y="19"/>
                    <a:pt x="56" y="19"/>
                  </a:cubicBezTo>
                  <a:cubicBezTo>
                    <a:pt x="56" y="19"/>
                    <a:pt x="56" y="19"/>
                    <a:pt x="56" y="19"/>
                  </a:cubicBezTo>
                  <a:cubicBezTo>
                    <a:pt x="56" y="18"/>
                    <a:pt x="56" y="18"/>
                    <a:pt x="56" y="18"/>
                  </a:cubicBezTo>
                  <a:cubicBezTo>
                    <a:pt x="56" y="18"/>
                    <a:pt x="56" y="18"/>
                    <a:pt x="55" y="18"/>
                  </a:cubicBezTo>
                  <a:cubicBezTo>
                    <a:pt x="55" y="18"/>
                    <a:pt x="55" y="18"/>
                    <a:pt x="55" y="18"/>
                  </a:cubicBezTo>
                  <a:cubicBezTo>
                    <a:pt x="55" y="18"/>
                    <a:pt x="55" y="18"/>
                    <a:pt x="55" y="18"/>
                  </a:cubicBezTo>
                  <a:cubicBezTo>
                    <a:pt x="54" y="18"/>
                    <a:pt x="54" y="18"/>
                    <a:pt x="54" y="18"/>
                  </a:cubicBezTo>
                  <a:cubicBezTo>
                    <a:pt x="54" y="18"/>
                    <a:pt x="54" y="18"/>
                    <a:pt x="54" y="18"/>
                  </a:cubicBezTo>
                  <a:cubicBezTo>
                    <a:pt x="54" y="18"/>
                    <a:pt x="54" y="18"/>
                    <a:pt x="54" y="18"/>
                  </a:cubicBezTo>
                  <a:cubicBezTo>
                    <a:pt x="54" y="18"/>
                    <a:pt x="53" y="19"/>
                    <a:pt x="53" y="19"/>
                  </a:cubicBezTo>
                  <a:cubicBezTo>
                    <a:pt x="53" y="19"/>
                    <a:pt x="53" y="19"/>
                    <a:pt x="53" y="19"/>
                  </a:cubicBezTo>
                  <a:cubicBezTo>
                    <a:pt x="52" y="19"/>
                    <a:pt x="52" y="19"/>
                    <a:pt x="52" y="19"/>
                  </a:cubicBezTo>
                  <a:cubicBezTo>
                    <a:pt x="52" y="19"/>
                    <a:pt x="52" y="19"/>
                    <a:pt x="52" y="19"/>
                  </a:cubicBezTo>
                  <a:cubicBezTo>
                    <a:pt x="52" y="19"/>
                    <a:pt x="52" y="19"/>
                    <a:pt x="52" y="19"/>
                  </a:cubicBezTo>
                  <a:cubicBezTo>
                    <a:pt x="51" y="20"/>
                    <a:pt x="51" y="20"/>
                    <a:pt x="51" y="20"/>
                  </a:cubicBezTo>
                  <a:cubicBezTo>
                    <a:pt x="51" y="20"/>
                    <a:pt x="51" y="20"/>
                    <a:pt x="51" y="20"/>
                  </a:cubicBezTo>
                  <a:cubicBezTo>
                    <a:pt x="50" y="20"/>
                    <a:pt x="50" y="20"/>
                    <a:pt x="50" y="20"/>
                  </a:cubicBezTo>
                  <a:cubicBezTo>
                    <a:pt x="50" y="20"/>
                    <a:pt x="50" y="20"/>
                    <a:pt x="50" y="20"/>
                  </a:cubicBezTo>
                  <a:cubicBezTo>
                    <a:pt x="49" y="20"/>
                    <a:pt x="49" y="21"/>
                    <a:pt x="48" y="21"/>
                  </a:cubicBezTo>
                  <a:cubicBezTo>
                    <a:pt x="48" y="21"/>
                    <a:pt x="48" y="21"/>
                    <a:pt x="47" y="22"/>
                  </a:cubicBezTo>
                  <a:cubicBezTo>
                    <a:pt x="46" y="23"/>
                    <a:pt x="45" y="24"/>
                    <a:pt x="43" y="25"/>
                  </a:cubicBezTo>
                  <a:cubicBezTo>
                    <a:pt x="39" y="28"/>
                    <a:pt x="39" y="28"/>
                    <a:pt x="39" y="28"/>
                  </a:cubicBezTo>
                  <a:cubicBezTo>
                    <a:pt x="39" y="29"/>
                    <a:pt x="38" y="29"/>
                    <a:pt x="37" y="30"/>
                  </a:cubicBezTo>
                  <a:cubicBezTo>
                    <a:pt x="35" y="32"/>
                    <a:pt x="35" y="32"/>
                    <a:pt x="35" y="32"/>
                  </a:cubicBezTo>
                  <a:cubicBezTo>
                    <a:pt x="34" y="32"/>
                    <a:pt x="34" y="32"/>
                    <a:pt x="34" y="32"/>
                  </a:cubicBezTo>
                  <a:cubicBezTo>
                    <a:pt x="34" y="32"/>
                    <a:pt x="34" y="32"/>
                    <a:pt x="34" y="32"/>
                  </a:cubicBezTo>
                  <a:cubicBezTo>
                    <a:pt x="33" y="32"/>
                    <a:pt x="33" y="32"/>
                    <a:pt x="33" y="32"/>
                  </a:cubicBezTo>
                  <a:cubicBezTo>
                    <a:pt x="33" y="32"/>
                    <a:pt x="33" y="32"/>
                    <a:pt x="33" y="32"/>
                  </a:cubicBezTo>
                  <a:cubicBezTo>
                    <a:pt x="32" y="32"/>
                    <a:pt x="32" y="32"/>
                    <a:pt x="32" y="32"/>
                  </a:cubicBezTo>
                  <a:cubicBezTo>
                    <a:pt x="31" y="32"/>
                    <a:pt x="31" y="32"/>
                    <a:pt x="31" y="32"/>
                  </a:cubicBezTo>
                  <a:cubicBezTo>
                    <a:pt x="31" y="32"/>
                    <a:pt x="31" y="32"/>
                    <a:pt x="31" y="32"/>
                  </a:cubicBezTo>
                  <a:cubicBezTo>
                    <a:pt x="30" y="32"/>
                    <a:pt x="30" y="32"/>
                    <a:pt x="30" y="32"/>
                  </a:cubicBezTo>
                  <a:cubicBezTo>
                    <a:pt x="30" y="31"/>
                    <a:pt x="30" y="31"/>
                    <a:pt x="30" y="31"/>
                  </a:cubicBezTo>
                  <a:cubicBezTo>
                    <a:pt x="29" y="30"/>
                    <a:pt x="29" y="30"/>
                    <a:pt x="29" y="30"/>
                  </a:cubicBezTo>
                  <a:cubicBezTo>
                    <a:pt x="28" y="29"/>
                    <a:pt x="28" y="29"/>
                    <a:pt x="27" y="28"/>
                  </a:cubicBezTo>
                  <a:cubicBezTo>
                    <a:pt x="27" y="27"/>
                    <a:pt x="26" y="26"/>
                    <a:pt x="25" y="25"/>
                  </a:cubicBezTo>
                  <a:cubicBezTo>
                    <a:pt x="25" y="25"/>
                    <a:pt x="25" y="25"/>
                    <a:pt x="25" y="25"/>
                  </a:cubicBezTo>
                  <a:cubicBezTo>
                    <a:pt x="24" y="24"/>
                    <a:pt x="24" y="24"/>
                    <a:pt x="24" y="24"/>
                  </a:cubicBezTo>
                  <a:cubicBezTo>
                    <a:pt x="24" y="23"/>
                    <a:pt x="24" y="23"/>
                    <a:pt x="24" y="23"/>
                  </a:cubicBezTo>
                  <a:cubicBezTo>
                    <a:pt x="24" y="23"/>
                    <a:pt x="24" y="23"/>
                    <a:pt x="24" y="23"/>
                  </a:cubicBezTo>
                  <a:cubicBezTo>
                    <a:pt x="24" y="23"/>
                    <a:pt x="24" y="23"/>
                    <a:pt x="24" y="23"/>
                  </a:cubicBezTo>
                  <a:cubicBezTo>
                    <a:pt x="23" y="22"/>
                    <a:pt x="23" y="22"/>
                    <a:pt x="23" y="22"/>
                  </a:cubicBezTo>
                  <a:cubicBezTo>
                    <a:pt x="23" y="22"/>
                    <a:pt x="23" y="22"/>
                    <a:pt x="23" y="22"/>
                  </a:cubicBezTo>
                  <a:cubicBezTo>
                    <a:pt x="23" y="21"/>
                    <a:pt x="23" y="21"/>
                    <a:pt x="23" y="21"/>
                  </a:cubicBezTo>
                  <a:cubicBezTo>
                    <a:pt x="23" y="21"/>
                    <a:pt x="23" y="21"/>
                    <a:pt x="23" y="21"/>
                  </a:cubicBezTo>
                  <a:cubicBezTo>
                    <a:pt x="23" y="21"/>
                    <a:pt x="23" y="21"/>
                    <a:pt x="23" y="21"/>
                  </a:cubicBezTo>
                  <a:cubicBezTo>
                    <a:pt x="23" y="20"/>
                    <a:pt x="23" y="20"/>
                    <a:pt x="23" y="20"/>
                  </a:cubicBezTo>
                  <a:cubicBezTo>
                    <a:pt x="23" y="20"/>
                    <a:pt x="23" y="20"/>
                    <a:pt x="23" y="20"/>
                  </a:cubicBezTo>
                  <a:cubicBezTo>
                    <a:pt x="23" y="19"/>
                    <a:pt x="23" y="19"/>
                    <a:pt x="23" y="19"/>
                  </a:cubicBezTo>
                  <a:cubicBezTo>
                    <a:pt x="24" y="19"/>
                    <a:pt x="24" y="19"/>
                    <a:pt x="24" y="19"/>
                  </a:cubicBezTo>
                  <a:cubicBezTo>
                    <a:pt x="24" y="18"/>
                    <a:pt x="24" y="18"/>
                    <a:pt x="24" y="18"/>
                  </a:cubicBezTo>
                  <a:cubicBezTo>
                    <a:pt x="24" y="18"/>
                    <a:pt x="24" y="18"/>
                    <a:pt x="24" y="18"/>
                  </a:cubicBezTo>
                  <a:cubicBezTo>
                    <a:pt x="24" y="17"/>
                    <a:pt x="24" y="17"/>
                    <a:pt x="24" y="17"/>
                  </a:cubicBezTo>
                  <a:cubicBezTo>
                    <a:pt x="25" y="17"/>
                    <a:pt x="25" y="17"/>
                    <a:pt x="25" y="17"/>
                  </a:cubicBezTo>
                  <a:cubicBezTo>
                    <a:pt x="26" y="16"/>
                    <a:pt x="26" y="16"/>
                    <a:pt x="26" y="16"/>
                  </a:cubicBezTo>
                  <a:cubicBezTo>
                    <a:pt x="26" y="16"/>
                    <a:pt x="26" y="16"/>
                    <a:pt x="26" y="15"/>
                  </a:cubicBezTo>
                  <a:cubicBezTo>
                    <a:pt x="26" y="15"/>
                    <a:pt x="27" y="15"/>
                    <a:pt x="27" y="15"/>
                  </a:cubicBezTo>
                  <a:cubicBezTo>
                    <a:pt x="27" y="15"/>
                    <a:pt x="27" y="15"/>
                    <a:pt x="27" y="15"/>
                  </a:cubicBezTo>
                  <a:cubicBezTo>
                    <a:pt x="27" y="14"/>
                    <a:pt x="27" y="14"/>
                    <a:pt x="27" y="14"/>
                  </a:cubicBezTo>
                  <a:cubicBezTo>
                    <a:pt x="27" y="14"/>
                    <a:pt x="27" y="14"/>
                    <a:pt x="27" y="14"/>
                  </a:cubicBezTo>
                  <a:cubicBezTo>
                    <a:pt x="28" y="13"/>
                    <a:pt x="28" y="13"/>
                    <a:pt x="28" y="13"/>
                  </a:cubicBezTo>
                  <a:cubicBezTo>
                    <a:pt x="28" y="13"/>
                    <a:pt x="28" y="13"/>
                    <a:pt x="28" y="13"/>
                  </a:cubicBezTo>
                  <a:cubicBezTo>
                    <a:pt x="28" y="13"/>
                    <a:pt x="28" y="13"/>
                    <a:pt x="28" y="13"/>
                  </a:cubicBezTo>
                  <a:cubicBezTo>
                    <a:pt x="28" y="13"/>
                    <a:pt x="28" y="13"/>
                    <a:pt x="28" y="13"/>
                  </a:cubicBezTo>
                  <a:cubicBezTo>
                    <a:pt x="29" y="13"/>
                    <a:pt x="29" y="13"/>
                    <a:pt x="29" y="13"/>
                  </a:cubicBezTo>
                  <a:cubicBezTo>
                    <a:pt x="29" y="12"/>
                    <a:pt x="29" y="12"/>
                    <a:pt x="29" y="12"/>
                  </a:cubicBezTo>
                  <a:cubicBezTo>
                    <a:pt x="29" y="12"/>
                    <a:pt x="29" y="12"/>
                    <a:pt x="29" y="12"/>
                  </a:cubicBezTo>
                  <a:cubicBezTo>
                    <a:pt x="29" y="11"/>
                    <a:pt x="29" y="11"/>
                    <a:pt x="29" y="11"/>
                  </a:cubicBezTo>
                  <a:cubicBezTo>
                    <a:pt x="29" y="11"/>
                    <a:pt x="29" y="11"/>
                    <a:pt x="29" y="11"/>
                  </a:cubicBezTo>
                  <a:cubicBezTo>
                    <a:pt x="29" y="11"/>
                    <a:pt x="29" y="11"/>
                    <a:pt x="29" y="11"/>
                  </a:cubicBezTo>
                  <a:cubicBezTo>
                    <a:pt x="29" y="11"/>
                    <a:pt x="29" y="11"/>
                    <a:pt x="29" y="11"/>
                  </a:cubicBezTo>
                  <a:cubicBezTo>
                    <a:pt x="30" y="10"/>
                    <a:pt x="30" y="10"/>
                    <a:pt x="30" y="10"/>
                  </a:cubicBezTo>
                  <a:cubicBezTo>
                    <a:pt x="30" y="9"/>
                    <a:pt x="30" y="9"/>
                    <a:pt x="30" y="9"/>
                  </a:cubicBezTo>
                  <a:cubicBezTo>
                    <a:pt x="30" y="9"/>
                    <a:pt x="30" y="9"/>
                    <a:pt x="30" y="9"/>
                  </a:cubicBezTo>
                  <a:cubicBezTo>
                    <a:pt x="30" y="9"/>
                    <a:pt x="30" y="9"/>
                    <a:pt x="30" y="9"/>
                  </a:cubicBezTo>
                  <a:cubicBezTo>
                    <a:pt x="30" y="9"/>
                    <a:pt x="30" y="9"/>
                    <a:pt x="30" y="9"/>
                  </a:cubicBezTo>
                  <a:cubicBezTo>
                    <a:pt x="30" y="9"/>
                    <a:pt x="30" y="9"/>
                    <a:pt x="30" y="9"/>
                  </a:cubicBezTo>
                  <a:cubicBezTo>
                    <a:pt x="30" y="9"/>
                    <a:pt x="30" y="9"/>
                    <a:pt x="30" y="9"/>
                  </a:cubicBezTo>
                  <a:cubicBezTo>
                    <a:pt x="30" y="8"/>
                    <a:pt x="30" y="8"/>
                    <a:pt x="30" y="8"/>
                  </a:cubicBezTo>
                  <a:cubicBezTo>
                    <a:pt x="30" y="8"/>
                    <a:pt x="30" y="8"/>
                    <a:pt x="30" y="8"/>
                  </a:cubicBezTo>
                  <a:cubicBezTo>
                    <a:pt x="30"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7" y="7"/>
                    <a:pt x="27" y="7"/>
                    <a:pt x="27" y="7"/>
                  </a:cubicBezTo>
                  <a:cubicBezTo>
                    <a:pt x="27" y="7"/>
                    <a:pt x="27" y="7"/>
                    <a:pt x="27" y="7"/>
                  </a:cubicBezTo>
                  <a:cubicBezTo>
                    <a:pt x="27" y="8"/>
                    <a:pt x="27" y="8"/>
                    <a:pt x="27" y="8"/>
                  </a:cubicBezTo>
                  <a:cubicBezTo>
                    <a:pt x="26" y="8"/>
                    <a:pt x="26" y="8"/>
                    <a:pt x="26" y="8"/>
                  </a:cubicBezTo>
                  <a:cubicBezTo>
                    <a:pt x="26" y="8"/>
                    <a:pt x="26" y="8"/>
                    <a:pt x="26" y="8"/>
                  </a:cubicBezTo>
                  <a:cubicBezTo>
                    <a:pt x="25" y="8"/>
                    <a:pt x="25" y="8"/>
                    <a:pt x="25" y="8"/>
                  </a:cubicBezTo>
                  <a:cubicBezTo>
                    <a:pt x="25" y="8"/>
                    <a:pt x="25" y="8"/>
                    <a:pt x="25" y="8"/>
                  </a:cubicBezTo>
                  <a:cubicBezTo>
                    <a:pt x="25" y="9"/>
                    <a:pt x="25" y="9"/>
                    <a:pt x="25" y="9"/>
                  </a:cubicBezTo>
                  <a:cubicBezTo>
                    <a:pt x="25" y="9"/>
                    <a:pt x="24" y="9"/>
                    <a:pt x="24" y="10"/>
                  </a:cubicBezTo>
                  <a:cubicBezTo>
                    <a:pt x="24" y="10"/>
                    <a:pt x="24" y="10"/>
                    <a:pt x="24" y="10"/>
                  </a:cubicBezTo>
                  <a:cubicBezTo>
                    <a:pt x="24" y="10"/>
                    <a:pt x="24" y="10"/>
                    <a:pt x="24" y="10"/>
                  </a:cubicBezTo>
                  <a:cubicBezTo>
                    <a:pt x="24" y="10"/>
                    <a:pt x="24" y="10"/>
                    <a:pt x="24" y="10"/>
                  </a:cubicBezTo>
                  <a:cubicBezTo>
                    <a:pt x="23" y="11"/>
                    <a:pt x="23" y="11"/>
                    <a:pt x="22" y="12"/>
                  </a:cubicBezTo>
                  <a:cubicBezTo>
                    <a:pt x="22" y="13"/>
                    <a:pt x="22" y="14"/>
                    <a:pt x="21" y="15"/>
                  </a:cubicBezTo>
                  <a:cubicBezTo>
                    <a:pt x="21" y="15"/>
                    <a:pt x="21" y="15"/>
                    <a:pt x="21" y="15"/>
                  </a:cubicBezTo>
                  <a:cubicBezTo>
                    <a:pt x="20" y="16"/>
                    <a:pt x="20" y="16"/>
                    <a:pt x="20" y="16"/>
                  </a:cubicBezTo>
                  <a:cubicBezTo>
                    <a:pt x="20" y="16"/>
                    <a:pt x="20" y="16"/>
                    <a:pt x="20" y="16"/>
                  </a:cubicBezTo>
                  <a:cubicBezTo>
                    <a:pt x="19" y="16"/>
                    <a:pt x="19" y="16"/>
                    <a:pt x="19" y="16"/>
                  </a:cubicBezTo>
                  <a:cubicBezTo>
                    <a:pt x="18" y="16"/>
                    <a:pt x="18" y="16"/>
                    <a:pt x="18" y="16"/>
                  </a:cubicBezTo>
                  <a:cubicBezTo>
                    <a:pt x="18" y="16"/>
                    <a:pt x="18" y="16"/>
                    <a:pt x="18" y="16"/>
                  </a:cubicBezTo>
                  <a:cubicBezTo>
                    <a:pt x="17" y="15"/>
                    <a:pt x="17" y="15"/>
                    <a:pt x="17" y="15"/>
                  </a:cubicBezTo>
                  <a:cubicBezTo>
                    <a:pt x="16" y="15"/>
                    <a:pt x="16" y="15"/>
                    <a:pt x="16" y="15"/>
                  </a:cubicBezTo>
                  <a:cubicBezTo>
                    <a:pt x="12" y="6"/>
                    <a:pt x="12" y="6"/>
                    <a:pt x="12" y="6"/>
                  </a:cubicBezTo>
                  <a:cubicBezTo>
                    <a:pt x="12" y="6"/>
                    <a:pt x="12" y="6"/>
                    <a:pt x="12" y="6"/>
                  </a:cubicBezTo>
                  <a:cubicBezTo>
                    <a:pt x="11" y="5"/>
                    <a:pt x="11" y="5"/>
                    <a:pt x="11" y="5"/>
                  </a:cubicBezTo>
                  <a:cubicBezTo>
                    <a:pt x="11" y="5"/>
                    <a:pt x="11" y="5"/>
                    <a:pt x="11" y="5"/>
                  </a:cubicBezTo>
                  <a:cubicBezTo>
                    <a:pt x="10" y="3"/>
                    <a:pt x="10" y="3"/>
                    <a:pt x="10" y="3"/>
                  </a:cubicBezTo>
                  <a:cubicBezTo>
                    <a:pt x="10" y="3"/>
                    <a:pt x="10" y="3"/>
                    <a:pt x="10" y="3"/>
                  </a:cubicBezTo>
                  <a:cubicBezTo>
                    <a:pt x="10" y="3"/>
                    <a:pt x="10" y="3"/>
                    <a:pt x="10" y="3"/>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0"/>
                    <a:pt x="5" y="0"/>
                  </a:cubicBezTo>
                  <a:cubicBezTo>
                    <a:pt x="3" y="0"/>
                    <a:pt x="3" y="0"/>
                    <a:pt x="3" y="0"/>
                  </a:cubicBezTo>
                  <a:cubicBezTo>
                    <a:pt x="3" y="0"/>
                    <a:pt x="3" y="0"/>
                    <a:pt x="3" y="0"/>
                  </a:cubicBezTo>
                  <a:cubicBezTo>
                    <a:pt x="3" y="0"/>
                    <a:pt x="3" y="0"/>
                    <a:pt x="3" y="0"/>
                  </a:cubicBezTo>
                  <a:cubicBezTo>
                    <a:pt x="3" y="0"/>
                    <a:pt x="3" y="0"/>
                    <a:pt x="3" y="0"/>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2"/>
                    <a:pt x="0" y="2"/>
                  </a:cubicBezTo>
                  <a:cubicBezTo>
                    <a:pt x="0" y="2"/>
                    <a:pt x="0" y="2"/>
                    <a:pt x="0" y="2"/>
                  </a:cubicBezTo>
                  <a:cubicBezTo>
                    <a:pt x="0" y="2"/>
                    <a:pt x="0" y="2"/>
                    <a:pt x="0" y="2"/>
                  </a:cubicBezTo>
                  <a:cubicBezTo>
                    <a:pt x="0" y="2"/>
                    <a:pt x="0" y="2"/>
                    <a:pt x="0" y="2"/>
                  </a:cubicBezTo>
                  <a:cubicBezTo>
                    <a:pt x="0" y="3"/>
                    <a:pt x="0" y="3"/>
                    <a:pt x="0" y="4"/>
                  </a:cubicBezTo>
                  <a:close/>
                </a:path>
              </a:pathLst>
            </a:custGeom>
            <a:solidFill>
              <a:srgbClr val="00447D"/>
            </a:solidFill>
            <a:ln>
              <a:noFill/>
            </a:ln>
          </p:spPr>
          <p:txBody>
            <a:bodyPr anchor="t" anchorCtr="0" bIns="45720" compatLnSpc="1" lIns="91440" numCol="1" rIns="91440" tIns="45720" vert="horz" wrap="square"/>
            <a:p>
              <a:endParaRPr 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511" name=""/>
        <p:cNvGrpSpPr/>
        <p:nvPr/>
      </p:nvGrpSpPr>
      <p:grpSpPr>
        <a:xfrm>
          <a:off x="0" y="0"/>
          <a:ext cx="0" cy="0"/>
          <a:chOff x="0" y="0"/>
          <a:chExt cx="0" cy="0"/>
        </a:xfrm>
      </p:grpSpPr>
      <p:sp>
        <p:nvSpPr>
          <p:cNvPr id="1049491" name="标题 1"/>
          <p:cNvSpPr>
            <a:spLocks noGrp="1"/>
          </p:cNvSpPr>
          <p:nvPr>
            <p:ph type="title"/>
          </p:nvPr>
        </p:nvSpPr>
        <p:spPr>
          <a:xfrm>
            <a:off x="831850" y="1709738"/>
            <a:ext cx="10515600" cy="2852737"/>
          </a:xfrm>
        </p:spPr>
        <p:txBody>
          <a:bodyPr anchor="b"/>
          <a:lstStyle>
            <a:lvl1pPr>
              <a:defRPr sz="6000"/>
            </a:lvl1pPr>
          </a:lstStyle>
          <a:p>
            <a:r>
              <a:rPr altLang="en-US" lang="zh-CN"/>
              <a:t>单击此处编辑母版标题样式</a:t>
            </a:r>
          </a:p>
        </p:txBody>
      </p:sp>
      <p:sp>
        <p:nvSpPr>
          <p:cNvPr id="1049492" name="文本占位符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en-US" lang="zh-CN"/>
              <a:t>单击此处编辑母版文本样式</a:t>
            </a:r>
          </a:p>
        </p:txBody>
      </p:sp>
      <p:sp>
        <p:nvSpPr>
          <p:cNvPr id="1049493" name="日期占位符 3"/>
          <p:cNvSpPr>
            <a:spLocks noGrp="1"/>
          </p:cNvSpPr>
          <p:nvPr>
            <p:ph type="dt" sz="half" idx="10"/>
          </p:nvPr>
        </p:nvSpPr>
        <p:spPr/>
        <p:txBody>
          <a:bodyPr/>
          <a:p>
            <a:fld id="{CFEDDA0F-EB54-4F18-B681-12849829A52F}" type="datetime1">
              <a:rPr altLang="en-US" lang="zh-CN" smtClean="0"/>
              <a:t>2021/11/9</a:t>
            </a:fld>
            <a:endParaRPr altLang="en-US" lang="zh-CN"/>
          </a:p>
        </p:txBody>
      </p:sp>
      <p:sp>
        <p:nvSpPr>
          <p:cNvPr id="1049494" name="页脚占位符 4"/>
          <p:cNvSpPr>
            <a:spLocks noGrp="1"/>
          </p:cNvSpPr>
          <p:nvPr>
            <p:ph type="ftr" sz="quarter" idx="11"/>
          </p:nvPr>
        </p:nvSpPr>
        <p:spPr/>
        <p:txBody>
          <a:bodyPr/>
          <a:p>
            <a:endParaRPr altLang="en-US" lang="zh-CN"/>
          </a:p>
        </p:txBody>
      </p:sp>
      <p:sp>
        <p:nvSpPr>
          <p:cNvPr id="1049495" name="灯片编号占位符 5"/>
          <p:cNvSpPr>
            <a:spLocks noGrp="1"/>
          </p:cNvSpPr>
          <p:nvPr>
            <p:ph type="sldNum" sz="quarter" idx="12"/>
          </p:nvPr>
        </p:nvSpPr>
        <p:spPr/>
        <p:txBody>
          <a:bodyPr/>
          <a:p>
            <a:fld id="{287FE48E-2822-45CB-8CC2-A192C199FD0D}" type="slidenum">
              <a:rPr altLang="en-US" lang="zh-CN" smtClean="0"/>
              <a:t>‹#›</a:t>
            </a:fld>
            <a:endParaRPr altLang="en-US"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栏内容">
    <p:spTree>
      <p:nvGrpSpPr>
        <p:cNvPr id="512" name=""/>
        <p:cNvGrpSpPr/>
        <p:nvPr/>
      </p:nvGrpSpPr>
      <p:grpSpPr>
        <a:xfrm>
          <a:off x="0" y="0"/>
          <a:ext cx="0" cy="0"/>
          <a:chOff x="0" y="0"/>
          <a:chExt cx="0" cy="0"/>
        </a:xfrm>
      </p:grpSpPr>
      <p:sp>
        <p:nvSpPr>
          <p:cNvPr id="1049496" name="标题 1"/>
          <p:cNvSpPr>
            <a:spLocks noGrp="1"/>
          </p:cNvSpPr>
          <p:nvPr>
            <p:ph type="title"/>
          </p:nvPr>
        </p:nvSpPr>
        <p:spPr/>
        <p:txBody>
          <a:bodyPr/>
          <a:p>
            <a:r>
              <a:rPr altLang="en-US" lang="zh-CN"/>
              <a:t>单击此处编辑母版标题样式</a:t>
            </a:r>
          </a:p>
        </p:txBody>
      </p:sp>
      <p:sp>
        <p:nvSpPr>
          <p:cNvPr id="1049497" name="内容占位符 2"/>
          <p:cNvSpPr>
            <a:spLocks noGrp="1"/>
          </p:cNvSpPr>
          <p:nvPr>
            <p:ph sz="half" idx="1"/>
          </p:nvPr>
        </p:nvSpPr>
        <p:spPr>
          <a:xfrm>
            <a:off x="838200" y="1825625"/>
            <a:ext cx="5181600" cy="4351338"/>
          </a:xfrm>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498" name="内容占位符 3"/>
          <p:cNvSpPr>
            <a:spLocks noGrp="1"/>
          </p:cNvSpPr>
          <p:nvPr>
            <p:ph sz="half" idx="2"/>
          </p:nvPr>
        </p:nvSpPr>
        <p:spPr>
          <a:xfrm>
            <a:off x="6172200" y="1825625"/>
            <a:ext cx="5181600" cy="4351338"/>
          </a:xfrm>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499" name="日期占位符 4"/>
          <p:cNvSpPr>
            <a:spLocks noGrp="1"/>
          </p:cNvSpPr>
          <p:nvPr>
            <p:ph type="dt" sz="half" idx="10"/>
          </p:nvPr>
        </p:nvSpPr>
        <p:spPr/>
        <p:txBody>
          <a:bodyPr/>
          <a:p>
            <a:fld id="{83441A3C-A7F2-45DE-95EC-933844B34829}" type="datetime1">
              <a:rPr altLang="en-US" lang="zh-CN" smtClean="0"/>
              <a:t>2021/11/9</a:t>
            </a:fld>
            <a:endParaRPr altLang="en-US" lang="zh-CN"/>
          </a:p>
        </p:txBody>
      </p:sp>
      <p:sp>
        <p:nvSpPr>
          <p:cNvPr id="1049500" name="页脚占位符 5"/>
          <p:cNvSpPr>
            <a:spLocks noGrp="1"/>
          </p:cNvSpPr>
          <p:nvPr>
            <p:ph type="ftr" sz="quarter" idx="11"/>
          </p:nvPr>
        </p:nvSpPr>
        <p:spPr/>
        <p:txBody>
          <a:bodyPr/>
          <a:p>
            <a:endParaRPr altLang="en-US" lang="zh-CN"/>
          </a:p>
        </p:txBody>
      </p:sp>
      <p:sp>
        <p:nvSpPr>
          <p:cNvPr id="1049501" name="灯片编号占位符 6"/>
          <p:cNvSpPr>
            <a:spLocks noGrp="1"/>
          </p:cNvSpPr>
          <p:nvPr>
            <p:ph type="sldNum" sz="quarter" idx="12"/>
          </p:nvPr>
        </p:nvSpPr>
        <p:spPr/>
        <p:txBody>
          <a:bodyPr/>
          <a:p>
            <a:fld id="{287FE48E-2822-45CB-8CC2-A192C199FD0D}" type="slidenum">
              <a:rPr altLang="en-US" lang="zh-CN" smtClean="0"/>
              <a:t>‹#›</a:t>
            </a:fld>
            <a:endParaRPr altLang="en-US"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513" name=""/>
        <p:cNvGrpSpPr/>
        <p:nvPr/>
      </p:nvGrpSpPr>
      <p:grpSpPr>
        <a:xfrm>
          <a:off x="0" y="0"/>
          <a:ext cx="0" cy="0"/>
          <a:chOff x="0" y="0"/>
          <a:chExt cx="0" cy="0"/>
        </a:xfrm>
      </p:grpSpPr>
      <p:sp>
        <p:nvSpPr>
          <p:cNvPr id="1049502" name="标题 1"/>
          <p:cNvSpPr>
            <a:spLocks noGrp="1"/>
          </p:cNvSpPr>
          <p:nvPr>
            <p:ph type="title"/>
          </p:nvPr>
        </p:nvSpPr>
        <p:spPr>
          <a:xfrm>
            <a:off x="839788" y="365125"/>
            <a:ext cx="10515600" cy="1325563"/>
          </a:xfrm>
        </p:spPr>
        <p:txBody>
          <a:bodyPr/>
          <a:p>
            <a:r>
              <a:rPr altLang="en-US" lang="zh-CN"/>
              <a:t>单击此处编辑母版标题样式</a:t>
            </a:r>
          </a:p>
        </p:txBody>
      </p:sp>
      <p:sp>
        <p:nvSpPr>
          <p:cNvPr id="1049503" name="文本占位符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9504" name="内容占位符 3"/>
          <p:cNvSpPr>
            <a:spLocks noGrp="1"/>
          </p:cNvSpPr>
          <p:nvPr>
            <p:ph sz="half" idx="2"/>
          </p:nvPr>
        </p:nvSpPr>
        <p:spPr>
          <a:xfrm>
            <a:off x="839788" y="2505075"/>
            <a:ext cx="5157787" cy="3684588"/>
          </a:xfrm>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505" name="文本占位符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9506" name="内容占位符 5"/>
          <p:cNvSpPr>
            <a:spLocks noGrp="1"/>
          </p:cNvSpPr>
          <p:nvPr>
            <p:ph sz="quarter" idx="4"/>
          </p:nvPr>
        </p:nvSpPr>
        <p:spPr>
          <a:xfrm>
            <a:off x="6172200" y="2505075"/>
            <a:ext cx="5183188" cy="3684588"/>
          </a:xfrm>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507" name="日期占位符 6"/>
          <p:cNvSpPr>
            <a:spLocks noGrp="1"/>
          </p:cNvSpPr>
          <p:nvPr>
            <p:ph type="dt" sz="half" idx="10"/>
          </p:nvPr>
        </p:nvSpPr>
        <p:spPr/>
        <p:txBody>
          <a:bodyPr/>
          <a:p>
            <a:fld id="{5A785196-AE9E-4265-B316-B88697329240}" type="datetime1">
              <a:rPr altLang="en-US" lang="zh-CN" smtClean="0"/>
              <a:t>2021/11/9</a:t>
            </a:fld>
            <a:endParaRPr altLang="en-US" lang="zh-CN"/>
          </a:p>
        </p:txBody>
      </p:sp>
      <p:sp>
        <p:nvSpPr>
          <p:cNvPr id="1049508" name="页脚占位符 7"/>
          <p:cNvSpPr>
            <a:spLocks noGrp="1"/>
          </p:cNvSpPr>
          <p:nvPr>
            <p:ph type="ftr" sz="quarter" idx="11"/>
          </p:nvPr>
        </p:nvSpPr>
        <p:spPr/>
        <p:txBody>
          <a:bodyPr/>
          <a:p>
            <a:endParaRPr altLang="en-US" lang="zh-CN"/>
          </a:p>
        </p:txBody>
      </p:sp>
      <p:sp>
        <p:nvSpPr>
          <p:cNvPr id="1049509" name="灯片编号占位符 8"/>
          <p:cNvSpPr>
            <a:spLocks noGrp="1"/>
          </p:cNvSpPr>
          <p:nvPr>
            <p:ph type="sldNum" sz="quarter" idx="12"/>
          </p:nvPr>
        </p:nvSpPr>
        <p:spPr/>
        <p:txBody>
          <a:bodyPr/>
          <a:p>
            <a:fld id="{287FE48E-2822-45CB-8CC2-A192C199FD0D}" type="slidenum">
              <a:rPr altLang="en-US" lang="zh-CN" smtClean="0"/>
              <a:t>‹#›</a:t>
            </a:fld>
            <a:endParaRPr altLang="en-US"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506" name=""/>
        <p:cNvGrpSpPr/>
        <p:nvPr/>
      </p:nvGrpSpPr>
      <p:grpSpPr>
        <a:xfrm>
          <a:off x="0" y="0"/>
          <a:ext cx="0" cy="0"/>
          <a:chOff x="0" y="0"/>
          <a:chExt cx="0" cy="0"/>
        </a:xfrm>
      </p:grpSpPr>
      <p:sp>
        <p:nvSpPr>
          <p:cNvPr id="1049466" name="标题 1"/>
          <p:cNvSpPr>
            <a:spLocks noGrp="1"/>
          </p:cNvSpPr>
          <p:nvPr>
            <p:ph type="title"/>
          </p:nvPr>
        </p:nvSpPr>
        <p:spPr/>
        <p:txBody>
          <a:bodyPr/>
          <a:p>
            <a:r>
              <a:rPr altLang="en-US" lang="zh-CN"/>
              <a:t>单击此处编辑母版标题样式</a:t>
            </a:r>
          </a:p>
        </p:txBody>
      </p:sp>
      <p:sp>
        <p:nvSpPr>
          <p:cNvPr id="1049467" name="日期占位符 2"/>
          <p:cNvSpPr>
            <a:spLocks noGrp="1"/>
          </p:cNvSpPr>
          <p:nvPr>
            <p:ph type="dt" sz="half" idx="10"/>
          </p:nvPr>
        </p:nvSpPr>
        <p:spPr/>
        <p:txBody>
          <a:bodyPr/>
          <a:p>
            <a:fld id="{8F36EC86-B511-409A-A689-3A1A0C88A46E}" type="datetime1">
              <a:rPr altLang="en-US" lang="zh-CN" smtClean="0"/>
              <a:t>2021/11/9</a:t>
            </a:fld>
            <a:endParaRPr altLang="en-US" lang="zh-CN"/>
          </a:p>
        </p:txBody>
      </p:sp>
      <p:sp>
        <p:nvSpPr>
          <p:cNvPr id="1049468" name="页脚占位符 3"/>
          <p:cNvSpPr>
            <a:spLocks noGrp="1"/>
          </p:cNvSpPr>
          <p:nvPr>
            <p:ph type="ftr" sz="quarter" idx="11"/>
          </p:nvPr>
        </p:nvSpPr>
        <p:spPr/>
        <p:txBody>
          <a:bodyPr/>
          <a:p>
            <a:endParaRPr altLang="en-US" lang="zh-CN"/>
          </a:p>
        </p:txBody>
      </p:sp>
      <p:sp>
        <p:nvSpPr>
          <p:cNvPr id="1049469" name="灯片编号占位符 4"/>
          <p:cNvSpPr>
            <a:spLocks noGrp="1"/>
          </p:cNvSpPr>
          <p:nvPr>
            <p:ph type="sldNum" sz="quarter" idx="12"/>
          </p:nvPr>
        </p:nvSpPr>
        <p:spPr/>
        <p:txBody>
          <a:bodyPr/>
          <a:p>
            <a:fld id="{287FE48E-2822-45CB-8CC2-A192C199FD0D}" type="slidenum">
              <a:rPr altLang="en-US" lang="zh-CN" smtClean="0"/>
              <a:t>‹#›</a:t>
            </a:fld>
            <a:endParaRPr altLang="en-US"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163" name=""/>
        <p:cNvGrpSpPr/>
        <p:nvPr/>
      </p:nvGrpSpPr>
      <p:grpSpPr>
        <a:xfrm>
          <a:off x="0" y="0"/>
          <a:ext cx="0" cy="0"/>
          <a:chOff x="0" y="0"/>
          <a:chExt cx="0" cy="0"/>
        </a:xfrm>
      </p:grpSpPr>
      <p:sp>
        <p:nvSpPr>
          <p:cNvPr id="1048597" name="日期占位符 1"/>
          <p:cNvSpPr>
            <a:spLocks noGrp="1"/>
          </p:cNvSpPr>
          <p:nvPr>
            <p:ph type="dt" sz="half" idx="10"/>
          </p:nvPr>
        </p:nvSpPr>
        <p:spPr/>
        <p:txBody>
          <a:bodyPr/>
          <a:p>
            <a:fld id="{E3AEBF66-D47B-4060-92AC-B64EB4569652}" type="datetime1">
              <a:rPr altLang="en-US" lang="zh-CN" smtClean="0"/>
              <a:t>2021/11/9</a:t>
            </a:fld>
            <a:endParaRPr altLang="en-US" lang="zh-CN"/>
          </a:p>
        </p:txBody>
      </p:sp>
      <p:sp>
        <p:nvSpPr>
          <p:cNvPr id="1048598" name="页脚占位符 2"/>
          <p:cNvSpPr>
            <a:spLocks noGrp="1"/>
          </p:cNvSpPr>
          <p:nvPr>
            <p:ph type="ftr" sz="quarter" idx="11"/>
          </p:nvPr>
        </p:nvSpPr>
        <p:spPr/>
        <p:txBody>
          <a:bodyPr/>
          <a:p>
            <a:endParaRPr altLang="en-US" lang="zh-CN"/>
          </a:p>
        </p:txBody>
      </p:sp>
      <p:sp>
        <p:nvSpPr>
          <p:cNvPr id="1048599" name="灯片编号占位符 3"/>
          <p:cNvSpPr>
            <a:spLocks noGrp="1"/>
          </p:cNvSpPr>
          <p:nvPr>
            <p:ph type="sldNum" sz="quarter" idx="12"/>
          </p:nvPr>
        </p:nvSpPr>
        <p:spPr/>
        <p:txBody>
          <a:bodyPr/>
          <a:p>
            <a:fld id="{287FE48E-2822-45CB-8CC2-A192C199FD0D}" type="slidenum">
              <a:rPr altLang="en-US" lang="zh-CN" smtClean="0"/>
              <a:t>‹#›</a:t>
            </a:fld>
            <a:endParaRPr altLang="en-US"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内容与标题">
    <p:spTree>
      <p:nvGrpSpPr>
        <p:cNvPr id="514" name=""/>
        <p:cNvGrpSpPr/>
        <p:nvPr/>
      </p:nvGrpSpPr>
      <p:grpSpPr>
        <a:xfrm>
          <a:off x="0" y="0"/>
          <a:ext cx="0" cy="0"/>
          <a:chOff x="0" y="0"/>
          <a:chExt cx="0" cy="0"/>
        </a:xfrm>
      </p:grpSpPr>
      <p:sp>
        <p:nvSpPr>
          <p:cNvPr id="1049510"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p>
        </p:txBody>
      </p:sp>
      <p:sp>
        <p:nvSpPr>
          <p:cNvPr id="1049511"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512" name="文本占位符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单击此处编辑母版文本样式</a:t>
            </a:r>
          </a:p>
        </p:txBody>
      </p:sp>
      <p:sp>
        <p:nvSpPr>
          <p:cNvPr id="1049513" name="日期占位符 4"/>
          <p:cNvSpPr>
            <a:spLocks noGrp="1"/>
          </p:cNvSpPr>
          <p:nvPr>
            <p:ph type="dt" sz="half" idx="10"/>
          </p:nvPr>
        </p:nvSpPr>
        <p:spPr/>
        <p:txBody>
          <a:bodyPr/>
          <a:p>
            <a:fld id="{95E01EE4-00F7-4294-85B7-3210391F715B}" type="datetime1">
              <a:rPr altLang="en-US" lang="zh-CN" smtClean="0"/>
              <a:t>2021/11/9</a:t>
            </a:fld>
            <a:endParaRPr altLang="en-US" lang="zh-CN"/>
          </a:p>
        </p:txBody>
      </p:sp>
      <p:sp>
        <p:nvSpPr>
          <p:cNvPr id="1049514" name="页脚占位符 5"/>
          <p:cNvSpPr>
            <a:spLocks noGrp="1"/>
          </p:cNvSpPr>
          <p:nvPr>
            <p:ph type="ftr" sz="quarter" idx="11"/>
          </p:nvPr>
        </p:nvSpPr>
        <p:spPr/>
        <p:txBody>
          <a:bodyPr/>
          <a:p>
            <a:endParaRPr altLang="en-US" lang="zh-CN"/>
          </a:p>
        </p:txBody>
      </p:sp>
      <p:sp>
        <p:nvSpPr>
          <p:cNvPr id="1049515" name="灯片编号占位符 6"/>
          <p:cNvSpPr>
            <a:spLocks noGrp="1"/>
          </p:cNvSpPr>
          <p:nvPr>
            <p:ph type="sldNum" sz="quarter" idx="12"/>
          </p:nvPr>
        </p:nvSpPr>
        <p:spPr/>
        <p:txBody>
          <a:bodyPr/>
          <a:p>
            <a:fld id="{287FE48E-2822-45CB-8CC2-A192C199FD0D}" type="slidenum">
              <a:rPr altLang="en-US" lang="zh-CN" smtClean="0"/>
              <a:t>‹#›</a:t>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509" name=""/>
        <p:cNvGrpSpPr/>
        <p:nvPr/>
      </p:nvGrpSpPr>
      <p:grpSpPr>
        <a:xfrm>
          <a:off x="0" y="0"/>
          <a:ext cx="0" cy="0"/>
          <a:chOff x="0" y="0"/>
          <a:chExt cx="0" cy="0"/>
        </a:xfrm>
      </p:grpSpPr>
      <p:sp>
        <p:nvSpPr>
          <p:cNvPr id="1049480"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p>
        </p:txBody>
      </p:sp>
      <p:sp>
        <p:nvSpPr>
          <p:cNvPr id="1049481" name="图片占位符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lang="zh-CN"/>
          </a:p>
        </p:txBody>
      </p:sp>
      <p:sp>
        <p:nvSpPr>
          <p:cNvPr id="1049482" name="文本占位符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单击此处编辑母版文本样式</a:t>
            </a:r>
          </a:p>
        </p:txBody>
      </p:sp>
      <p:sp>
        <p:nvSpPr>
          <p:cNvPr id="1049483" name="日期占位符 4"/>
          <p:cNvSpPr>
            <a:spLocks noGrp="1"/>
          </p:cNvSpPr>
          <p:nvPr>
            <p:ph type="dt" sz="half" idx="10"/>
          </p:nvPr>
        </p:nvSpPr>
        <p:spPr/>
        <p:txBody>
          <a:bodyPr/>
          <a:p>
            <a:fld id="{2402C0B7-96D8-4D22-812B-120D44A6FC75}" type="datetime1">
              <a:rPr altLang="en-US" lang="zh-CN" smtClean="0"/>
              <a:t>2021/11/9</a:t>
            </a:fld>
            <a:endParaRPr altLang="en-US" lang="zh-CN"/>
          </a:p>
        </p:txBody>
      </p:sp>
      <p:sp>
        <p:nvSpPr>
          <p:cNvPr id="1049484" name="页脚占位符 5"/>
          <p:cNvSpPr>
            <a:spLocks noGrp="1"/>
          </p:cNvSpPr>
          <p:nvPr>
            <p:ph type="ftr" sz="quarter" idx="11"/>
          </p:nvPr>
        </p:nvSpPr>
        <p:spPr/>
        <p:txBody>
          <a:bodyPr/>
          <a:p>
            <a:endParaRPr altLang="en-US" lang="zh-CN"/>
          </a:p>
        </p:txBody>
      </p:sp>
      <p:sp>
        <p:nvSpPr>
          <p:cNvPr id="1049485" name="灯片编号占位符 6"/>
          <p:cNvSpPr>
            <a:spLocks noGrp="1"/>
          </p:cNvSpPr>
          <p:nvPr>
            <p:ph type="sldNum" sz="quarter" idx="12"/>
          </p:nvPr>
        </p:nvSpPr>
        <p:spPr/>
        <p:txBody>
          <a:bodyPr/>
          <a:p>
            <a:fld id="{287FE48E-2822-45CB-8CC2-A192C199FD0D}" type="slidenum">
              <a:rPr altLang="en-US" lang="zh-CN" smtClean="0"/>
              <a:t>‹#›</a:t>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image" Target="../media/image5.jpeg"/><Relationship Id="rId1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image" Target="../media/image5.jpeg"/><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4"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p:spPr>
        <p:txBody>
          <a:bodyPr anchor="ctr" bIns="45720" lIns="91440" rIns="91440" rtlCol="0" tIns="45720" vert="horz">
            <a:normAutofit/>
          </a:bodyPr>
          <a:p>
            <a:r>
              <a:rPr altLang="en-US" lang="zh-CN"/>
              <a:t>单击此处编辑母版标题样式</a:t>
            </a:r>
          </a:p>
        </p:txBody>
      </p:sp>
      <p:sp>
        <p:nvSpPr>
          <p:cNvPr id="1048577" name="文本占位符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日期占位符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3B086246-6DD1-4E4D-8B7C-3430E6747000}" type="datetime1">
              <a:rPr altLang="en-US" lang="zh-CN" smtClean="0"/>
              <a:t>2021/11/9</a:t>
            </a:fld>
            <a:endParaRPr altLang="en-US" lang="zh-CN"/>
          </a:p>
        </p:txBody>
      </p:sp>
      <p:sp>
        <p:nvSpPr>
          <p:cNvPr id="1048579" name="页脚占位符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altLang="en-US" lang="zh-CN"/>
          </a:p>
        </p:txBody>
      </p:sp>
      <p:sp>
        <p:nvSpPr>
          <p:cNvPr id="1048580" name="灯片编号占位符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287FE48E-2822-45CB-8CC2-A192C199FD0D}" type="slidenum">
              <a:rPr altLang="en-US" lang="zh-CN" smtClean="0"/>
              <a:t>‹#›</a:t>
            </a:fld>
            <a:endParaRPr altLang="en-US" lang="zh-CN"/>
          </a:p>
        </p:txBody>
      </p:sp>
    </p:spTree>
  </p:cSld>
  <p:clrMap accent1="accent1" accent2="accent2" accent3="accent3" accent4="accent4" accent5="accent5" accent6="accent6" bg1="lt1" bg2="lt2" tx1="dk1" tx2="dk2"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sldNum="0"/>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66" name=""/>
        <p:cNvGrpSpPr/>
        <p:nvPr/>
      </p:nvGrpSpPr>
      <p:grpSpPr>
        <a:xfrm>
          <a:off x="0" y="0"/>
          <a:ext cx="0" cy="0"/>
          <a:chOff x="0" y="0"/>
          <a:chExt cx="0" cy="0"/>
        </a:xfrm>
      </p:grpSpPr>
      <p:grpSp>
        <p:nvGrpSpPr>
          <p:cNvPr id="167" name="组合 7"/>
          <p:cNvGrpSpPr/>
          <p:nvPr userDrawn="1"/>
        </p:nvGrpSpPr>
        <p:grpSpPr>
          <a:xfrm rot="16200000">
            <a:off x="337193" y="360077"/>
            <a:ext cx="399825" cy="624840"/>
            <a:chOff x="4438980" y="1655847"/>
            <a:chExt cx="720670" cy="2543885"/>
          </a:xfrm>
        </p:grpSpPr>
        <p:sp>
          <p:nvSpPr>
            <p:cNvPr id="1048605" name="圆角矩形 22"/>
            <p:cNvSpPr/>
            <p:nvPr/>
          </p:nvSpPr>
          <p:spPr>
            <a:xfrm>
              <a:off x="4460144" y="1870306"/>
              <a:ext cx="673167" cy="421855"/>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noAutofit/>
            </a:bodyPr>
            <a:p>
              <a:pPr algn="ctr"/>
              <a:endParaRPr altLang="en-US" lang="zh-CN">
                <a:solidFill>
                  <a:schemeClr val="bg1"/>
                </a:solidFill>
              </a:endParaRPr>
            </a:p>
          </p:txBody>
        </p:sp>
        <p:sp>
          <p:nvSpPr>
            <p:cNvPr id="1048606" name="文本框 9"/>
            <p:cNvSpPr txBox="1"/>
            <p:nvPr/>
          </p:nvSpPr>
          <p:spPr>
            <a:xfrm>
              <a:off x="4438980" y="1655847"/>
              <a:ext cx="720670" cy="2543885"/>
            </a:xfrm>
            <a:prstGeom prst="rect"/>
            <a:noFill/>
          </p:spPr>
          <p:txBody>
            <a:bodyPr rtlCol="0" wrap="square">
              <a:spAutoFit/>
            </a:bodyPr>
            <a:p>
              <a:pPr algn="ctr"/>
              <a:endParaRPr altLang="en-US" dirty="0" sz="3200" lang="zh-CN">
                <a:solidFill>
                  <a:schemeClr val="bg1"/>
                </a:solidFill>
                <a:latin typeface="Impact" panose="020B0806030902050204" pitchFamily="34" charset="0"/>
              </a:endParaRPr>
            </a:p>
          </p:txBody>
        </p:sp>
        <p:sp>
          <p:nvSpPr>
            <p:cNvPr id="1048607"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noAutofit/>
            </a:bodyPr>
            <a:p>
              <a:pPr algn="ctr"/>
              <a:endParaRPr altLang="en-US" lang="zh-CN">
                <a:solidFill>
                  <a:schemeClr val="bg1"/>
                </a:solidFill>
              </a:endParaRPr>
            </a:p>
          </p:txBody>
        </p:sp>
      </p:grpSp>
      <p:pic>
        <p:nvPicPr>
          <p:cNvPr id="2097155" name="Picture 2"/>
          <p:cNvPicPr>
            <a:picLocks noChangeAspect="1" noChangeArrowheads="1"/>
          </p:cNvPicPr>
          <p:nvPr userDrawn="1"/>
        </p:nvPicPr>
        <p:blipFill>
          <a:blip xmlns:r="http://schemas.openxmlformats.org/officeDocument/2006/relationships" r:embed="rId11" cstate="print"/>
          <a:srcRect/>
          <a:stretch>
            <a:fillRect/>
          </a:stretch>
        </p:blipFill>
        <p:spPr bwMode="auto">
          <a:xfrm>
            <a:off x="10180224" y="299027"/>
            <a:ext cx="1621736" cy="633782"/>
          </a:xfrm>
          <a:prstGeom prst="rect"/>
          <a:noFill/>
        </p:spPr>
      </p:pic>
    </p:spTree>
  </p:cSld>
  <p:clrMap accent1="accent1" accent2="accent2" accent3="accent3" accent4="accent4" accent5="accent5" accent6="accent6" bg1="lt1" bg2="lt2" tx1="dk1" tx2="dk2"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withEffect" presetClass="entr" presetID="22" presetSubtype="1">
                                  <p:stCondLst>
                                    <p:cond delay="0"/>
                                  </p:stCondLst>
                                  <p:childTnLst>
                                    <p:set>
                                      <p:cBhvr>
                                        <p:cTn dur="1" fill="hold" id="6">
                                          <p:stCondLst>
                                            <p:cond delay="0"/>
                                          </p:stCondLst>
                                        </p:cTn>
                                        <p:tgtEl>
                                          <p:spTgt spid="167"/>
                                        </p:tgtEl>
                                        <p:attrNameLst>
                                          <p:attrName>style.visibility</p:attrName>
                                        </p:attrNameLst>
                                      </p:cBhvr>
                                      <p:to>
                                        <p:strVal val="visible"/>
                                      </p:to>
                                    </p:set>
                                    <p:animEffect transition="in" filter="wipe(up)">
                                      <p:cBhvr>
                                        <p:cTn dur="500" id="7"/>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dt="0" ftr="0" hdr="0" sldNum="0"/>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95" name=""/>
        <p:cNvGrpSpPr/>
        <p:nvPr/>
      </p:nvGrpSpPr>
      <p:grpSpPr>
        <a:xfrm>
          <a:off x="0" y="0"/>
          <a:ext cx="0" cy="0"/>
          <a:chOff x="0" y="0"/>
          <a:chExt cx="0" cy="0"/>
        </a:xfrm>
      </p:grpSpPr>
      <p:grpSp>
        <p:nvGrpSpPr>
          <p:cNvPr id="196" name="组合 7"/>
          <p:cNvGrpSpPr/>
          <p:nvPr userDrawn="1"/>
        </p:nvGrpSpPr>
        <p:grpSpPr>
          <a:xfrm rot="16200000">
            <a:off x="114118" y="583154"/>
            <a:ext cx="399825" cy="178688"/>
            <a:chOff x="4438980" y="1655847"/>
            <a:chExt cx="720670" cy="727485"/>
          </a:xfrm>
        </p:grpSpPr>
        <p:sp>
          <p:nvSpPr>
            <p:cNvPr id="1048630" name="圆角矩形 22"/>
            <p:cNvSpPr/>
            <p:nvPr/>
          </p:nvSpPr>
          <p:spPr>
            <a:xfrm>
              <a:off x="4460144" y="1870306"/>
              <a:ext cx="673167" cy="421855"/>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noAutofit/>
            </a:bodyPr>
            <a:p>
              <a:pPr algn="ctr"/>
              <a:endParaRPr altLang="en-US" lang="zh-CN">
                <a:solidFill>
                  <a:schemeClr val="bg1"/>
                </a:solidFill>
              </a:endParaRPr>
            </a:p>
          </p:txBody>
        </p:sp>
        <p:sp>
          <p:nvSpPr>
            <p:cNvPr id="1048631" name="文本框 9"/>
            <p:cNvSpPr txBox="1"/>
            <p:nvPr/>
          </p:nvSpPr>
          <p:spPr>
            <a:xfrm>
              <a:off x="4438980" y="1655847"/>
              <a:ext cx="720670" cy="584775"/>
            </a:xfrm>
            <a:prstGeom prst="rect"/>
            <a:noFill/>
          </p:spPr>
          <p:txBody>
            <a:bodyPr rtlCol="0" wrap="square">
              <a:spAutoFit/>
            </a:bodyPr>
            <a:p>
              <a:pPr algn="ctr"/>
              <a:endParaRPr altLang="en-US" dirty="0" sz="3200" lang="zh-CN">
                <a:solidFill>
                  <a:schemeClr val="bg1"/>
                </a:solidFill>
                <a:latin typeface="Impact" panose="020B0806030902050204" pitchFamily="34" charset="0"/>
              </a:endParaRPr>
            </a:p>
          </p:txBody>
        </p:sp>
        <p:sp>
          <p:nvSpPr>
            <p:cNvPr id="1048632"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noAutofit/>
            </a:bodyPr>
            <a:p>
              <a:pPr algn="ctr"/>
              <a:endParaRPr altLang="en-US" lang="zh-CN">
                <a:solidFill>
                  <a:schemeClr val="bg1"/>
                </a:solidFill>
              </a:endParaRPr>
            </a:p>
          </p:txBody>
        </p:sp>
      </p:grpSp>
      <p:pic>
        <p:nvPicPr>
          <p:cNvPr id="2097157" name="Picture 2"/>
          <p:cNvPicPr>
            <a:picLocks noChangeAspect="1" noChangeArrowheads="1"/>
          </p:cNvPicPr>
          <p:nvPr userDrawn="1"/>
        </p:nvPicPr>
        <p:blipFill>
          <a:blip xmlns:r="http://schemas.openxmlformats.org/officeDocument/2006/relationships" r:embed="rId8" cstate="print"/>
          <a:srcRect/>
          <a:stretch>
            <a:fillRect/>
          </a:stretch>
        </p:blipFill>
        <p:spPr bwMode="auto">
          <a:xfrm>
            <a:off x="10180224" y="299027"/>
            <a:ext cx="1621736" cy="633782"/>
          </a:xfrm>
          <a:prstGeom prst="rect"/>
          <a:noFill/>
        </p:spPr>
      </p:pic>
    </p:spTree>
  </p:cSld>
  <p:clrMap accent1="accent1" accent2="accent2" accent3="accent3" accent4="accent4" accent5="accent5" accent6="accent6" bg1="lt1" bg2="lt2" tx1="dk1" tx2="dk2"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Ls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withEffect" presetClass="entr" presetID="22" presetSubtype="1">
                                  <p:stCondLst>
                                    <p:cond delay="0"/>
                                  </p:stCondLst>
                                  <p:childTnLst>
                                    <p:set>
                                      <p:cBhvr>
                                        <p:cTn dur="1" fill="hold" id="6">
                                          <p:stCondLst>
                                            <p:cond delay="0"/>
                                          </p:stCondLst>
                                        </p:cTn>
                                        <p:tgtEl>
                                          <p:spTgt spid="196"/>
                                        </p:tgtEl>
                                        <p:attrNameLst>
                                          <p:attrName>style.visibility</p:attrName>
                                        </p:attrNameLst>
                                      </p:cBhvr>
                                      <p:to>
                                        <p:strVal val="visible"/>
                                      </p:to>
                                    </p:set>
                                    <p:animEffect transition="in" filter="wipe(up)">
                                      <p:cBhvr>
                                        <p:cTn dur="500" id="7"/>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dt="0" ftr="0" hdr="0" sldNum="0"/>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5.jpe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image" Target="../media/image99.png"/><Relationship Id="rId4"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1.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7.xml"/><Relationship Id="rId3" Type="http://schemas.openxmlformats.org/officeDocument/2006/relationships/notesSlide" Target="../notesSlides/notesSlide37.xml"/></Relationships>
</file>

<file path=ppt/slides/_rels/slide127.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106.png"/><Relationship Id="rId3"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129.xml.rels><?xml version="1.0" encoding="UTF-8" standalone="yes"?>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slideLayout" Target="../slideLayouts/slideLayout13.xml"/><Relationship Id="rId5" Type="http://schemas.openxmlformats.org/officeDocument/2006/relationships/notesSlide" Target="../notesSlides/notesSlide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13.xml"/><Relationship Id="rId3" Type="http://schemas.openxmlformats.org/officeDocument/2006/relationships/notesSlide" Target="../notesSlides/notesSlide40.xml"/></Relationships>
</file>

<file path=ppt/slides/_rels/slide13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3.xml"/><Relationship Id="rId3" Type="http://schemas.openxmlformats.org/officeDocument/2006/relationships/notesSlide" Target="../notesSlides/notesSlide41.xml"/></Relationships>
</file>

<file path=ppt/slides/_rels/slide132.xml.rels><?xml version="1.0" encoding="UTF-8" standalone="yes"?>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13.xml"/><Relationship Id="rId3" Type="http://schemas.openxmlformats.org/officeDocument/2006/relationships/notesSlide" Target="../notesSlides/notesSlide42.xml"/></Relationships>
</file>

<file path=ppt/slides/_rels/slide133.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13.xml"/><Relationship Id="rId3" Type="http://schemas.openxmlformats.org/officeDocument/2006/relationships/notesSlide" Target="../notesSlides/notesSlide43.xml"/></Relationships>
</file>

<file path=ppt/slides/_rels/slide134.xml.rels><?xml version="1.0" encoding="UTF-8" standalone="yes"?>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13.xml"/><Relationship Id="rId3" Type="http://schemas.openxmlformats.org/officeDocument/2006/relationships/notesSlide" Target="../notesSlides/notesSlide44.xml"/></Relationships>
</file>

<file path=ppt/slides/_rels/slide135.xml.rels><?xml version="1.0" encoding="UTF-8" standalone="yes"?>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13.xml"/><Relationship Id="rId3" Type="http://schemas.openxmlformats.org/officeDocument/2006/relationships/notesSlide" Target="../notesSlides/notesSlide45.xml"/></Relationships>
</file>

<file path=ppt/slides/_rels/slide136.xml.rels><?xml version="1.0" encoding="UTF-8" standalone="yes"?>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13.xml"/><Relationship Id="rId3" Type="http://schemas.openxmlformats.org/officeDocument/2006/relationships/notesSlide" Target="../notesSlides/notesSlide46.xml"/></Relationships>
</file>

<file path=ppt/slides/_rels/slide137.xml.rels><?xml version="1.0" encoding="UTF-8" standalone="yes"?>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slideLayout" Target="../slideLayouts/slideLayout13.xml"/><Relationship Id="rId5" Type="http://schemas.openxmlformats.org/officeDocument/2006/relationships/notesSlide" Target="../notesSlides/notesSlide47.xml"/></Relationships>
</file>

<file path=ppt/slides/_rels/slide138.xml.rels><?xml version="1.0" encoding="UTF-8" standalone="yes"?>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slideLayout" Target="../slideLayouts/slideLayout13.xml"/><Relationship Id="rId6" Type="http://schemas.openxmlformats.org/officeDocument/2006/relationships/notesSlide" Target="../notesSlides/notesSlide48.xml"/></Relationships>
</file>

<file path=ppt/slides/_rels/slide139.xml.rels><?xml version="1.0" encoding="UTF-8" standalone="yes"?>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13.xml"/><Relationship Id="rId3" Type="http://schemas.openxmlformats.org/officeDocument/2006/relationships/notesSlide" Target="../notesSlides/notesSlide4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4.xml"/><Relationship Id="rId3"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image" Target="../media/image9.emf"/><Relationship Id="rId2" Type="http://schemas.openxmlformats.org/officeDocument/2006/relationships/slideLayout" Target="../slideLayouts/slideLayout14.xml"/><Relationship Id="rId3"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4.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image" Target="../media/image9.emf"/><Relationship Id="rId2" Type="http://schemas.openxmlformats.org/officeDocument/2006/relationships/slideLayout" Target="../slideLayouts/slideLayout14.xml"/><Relationship Id="rId3"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4.xml"/><Relationship Id="rId3"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4.xml"/><Relationship Id="rId3"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4.xml"/><Relationship Id="rId3"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4.xml"/><Relationship Id="rId3"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4.xml"/><Relationship Id="rId3"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4.xml"/><Relationship Id="rId3"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4.xml"/><Relationship Id="rId3"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4.xml"/><Relationship Id="rId3"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4.xml"/><Relationship Id="rId4"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7.xml"/><Relationship Id="rId3"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Relationship Id="rId4"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43.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Relationship Id="rId3"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Relationship Id="rId3" Type="http://schemas.openxmlformats.org/officeDocument/2006/relationships/notesSlide" Target="../notesSlides/notesSlide28.xml"/></Relationships>
</file>

<file path=ppt/slides/_rels/slide45.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Relationship Id="rId3"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Relationship Id="rId3"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Relationship Id="rId4" Type="http://schemas.openxmlformats.org/officeDocument/2006/relationships/notesSlide" Target="../notesSlides/notesSlide31.xml"/></Relationships>
</file>

<file path=ppt/slides/_rels/slide49.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Relationship Id="rId3"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Relationship Id="rId3" Type="http://schemas.openxmlformats.org/officeDocument/2006/relationships/notesSlide" Target="../notesSlides/notesSlide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Relationship Id="rId3" Type="http://schemas.openxmlformats.org/officeDocument/2006/relationships/notesSlide" Target="../notesSlides/notesSlide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hyperlink" Target="https://dbpedia.org/sparql" TargetMode="External"/><Relationship Id="rId3"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 Id="rId9"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image" Target="../media/image7.png"/><Relationship Id="rId3" Type="http://schemas.openxmlformats.org/officeDocument/2006/relationships/slideLayout" Target="../slideLayouts/slideLayout14.xml"/><Relationship Id="rId4"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8.xml"/><Relationship Id="rId3"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586" name="矩形 3"/>
          <p:cNvSpPr/>
          <p:nvPr/>
        </p:nvSpPr>
        <p:spPr>
          <a:xfrm>
            <a:off x="8658225" y="0"/>
            <a:ext cx="3533775" cy="6858000"/>
          </a:xfrm>
          <a:prstGeom prst="rect"/>
          <a:solidFill>
            <a:srgbClr val="AF2926"/>
          </a:solidFill>
          <a:ln>
            <a:noFill/>
          </a:ln>
          <a:effectLst>
            <a:outerShdw algn="r" blurRad="25400" dir="10800000" dist="25400" rotWithShape="0">
              <a:schemeClr val="tx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pic>
        <p:nvPicPr>
          <p:cNvPr id="2097152" name="Picture 4"/>
          <p:cNvPicPr>
            <a:picLocks noChangeAspect="1" noChangeArrowheads="1"/>
          </p:cNvPicPr>
          <p:nvPr/>
        </p:nvPicPr>
        <p:blipFill>
          <a:blip xmlns:r="http://schemas.openxmlformats.org/officeDocument/2006/relationships" r:embed="rId1"/>
          <a:srcRect/>
          <a:stretch>
            <a:fillRect/>
          </a:stretch>
        </p:blipFill>
        <p:spPr bwMode="auto">
          <a:xfrm>
            <a:off x="6096000" y="538391"/>
            <a:ext cx="5376193" cy="5781218"/>
          </a:xfrm>
          <a:prstGeom prst="rect"/>
          <a:noFill/>
        </p:spPr>
      </p:pic>
      <p:sp>
        <p:nvSpPr>
          <p:cNvPr id="1048587" name="文本框 7"/>
          <p:cNvSpPr txBox="1"/>
          <p:nvPr/>
        </p:nvSpPr>
        <p:spPr>
          <a:xfrm>
            <a:off x="459727" y="2162502"/>
            <a:ext cx="3467423" cy="1107439"/>
          </a:xfrm>
          <a:prstGeom prst="rect"/>
          <a:noFill/>
        </p:spPr>
        <p:txBody>
          <a:bodyPr rtlCol="0" wrap="square">
            <a:spAutoFit/>
          </a:bodyPr>
          <a:p>
            <a:pPr algn="dist"/>
            <a:r>
              <a:rPr altLang="en-US" b="1" dirty="0" sz="6000" lang="zh-CN">
                <a:cs typeface="+mn-ea"/>
                <a:sym typeface="+mn-lt"/>
              </a:rPr>
              <a:t>语义搜索</a:t>
            </a:r>
          </a:p>
        </p:txBody>
      </p:sp>
      <p:sp>
        <p:nvSpPr>
          <p:cNvPr id="1048588" name="文本框 8"/>
          <p:cNvSpPr txBox="1"/>
          <p:nvPr/>
        </p:nvSpPr>
        <p:spPr>
          <a:xfrm>
            <a:off x="459727" y="3469945"/>
            <a:ext cx="4967485" cy="624840"/>
          </a:xfrm>
          <a:prstGeom prst="rect"/>
          <a:noFill/>
        </p:spPr>
        <p:txBody>
          <a:bodyPr rtlCol="0" wrap="square">
            <a:spAutoFit/>
          </a:bodyPr>
          <a:p>
            <a:pPr algn="dist"/>
            <a:r>
              <a:rPr altLang="en-US" b="1" dirty="0" sz="3200" kern="1800" lang="zh-CN">
                <a:solidFill>
                  <a:srgbClr val="932C21"/>
                </a:solidFill>
                <a:cs typeface="+mn-ea"/>
                <a:sym typeface="+mn-lt"/>
              </a:rPr>
              <a:t>知识表示与知识工程课程</a:t>
            </a:r>
          </a:p>
        </p:txBody>
      </p:sp>
      <p:sp>
        <p:nvSpPr>
          <p:cNvPr id="1048589" name="文本框 14"/>
          <p:cNvSpPr txBox="1"/>
          <p:nvPr/>
        </p:nvSpPr>
        <p:spPr>
          <a:xfrm>
            <a:off x="457284" y="4958139"/>
            <a:ext cx="3739354" cy="548639"/>
          </a:xfrm>
          <a:prstGeom prst="rect"/>
          <a:noFill/>
        </p:spPr>
        <p:txBody>
          <a:bodyPr wrap="square">
            <a:spAutoFit/>
          </a:bodyPr>
          <a:p>
            <a:pPr algn="just">
              <a:lnSpc>
                <a:spcPct val="150000"/>
              </a:lnSpc>
            </a:pPr>
            <a:r>
              <a:rPr altLang="en-US" dirty="0" lang="zh-CN" spc="100">
                <a:latin typeface="华文楷体" panose="02010600040101010101" pitchFamily="2" charset="-122"/>
                <a:ea typeface="华文楷体" panose="02010600040101010101" pitchFamily="2" charset="-122"/>
                <a:cs typeface="+mn-ea"/>
                <a:sym typeface="+mn-lt"/>
              </a:rPr>
              <a:t>汇报日期：</a:t>
            </a:r>
            <a:r>
              <a:rPr altLang="zh-CN" dirty="0" lang="en-US" spc="100">
                <a:latin typeface="华文楷体" panose="02010600040101010101" pitchFamily="2" charset="-122"/>
                <a:ea typeface="华文楷体" panose="02010600040101010101" pitchFamily="2" charset="-122"/>
                <a:cs typeface="+mn-ea"/>
                <a:sym typeface="+mn-lt"/>
              </a:rPr>
              <a:t>2021-11-10</a:t>
            </a:r>
          </a:p>
        </p:txBody>
      </p:sp>
      <p:grpSp>
        <p:nvGrpSpPr>
          <p:cNvPr id="28" name="组合 37"/>
          <p:cNvGrpSpPr/>
          <p:nvPr/>
        </p:nvGrpSpPr>
        <p:grpSpPr>
          <a:xfrm>
            <a:off x="6108375" y="1051225"/>
            <a:ext cx="5376193" cy="4623737"/>
            <a:chOff x="6108375" y="1051225"/>
            <a:chExt cx="5376193" cy="4623737"/>
          </a:xfrm>
        </p:grpSpPr>
        <p:grpSp>
          <p:nvGrpSpPr>
            <p:cNvPr id="29" name="组合 20"/>
            <p:cNvGrpSpPr/>
            <p:nvPr/>
          </p:nvGrpSpPr>
          <p:grpSpPr>
            <a:xfrm>
              <a:off x="6108375" y="2211856"/>
              <a:ext cx="395601" cy="2857500"/>
              <a:chOff x="5893126" y="2211856"/>
              <a:chExt cx="395601" cy="2857500"/>
            </a:xfrm>
          </p:grpSpPr>
          <p:sp>
            <p:nvSpPr>
              <p:cNvPr id="1048590" name="矩形 35"/>
              <p:cNvSpPr/>
              <p:nvPr/>
            </p:nvSpPr>
            <p:spPr>
              <a:xfrm>
                <a:off x="5893126" y="2211856"/>
                <a:ext cx="381000" cy="2857500"/>
              </a:xfrm>
              <a:prstGeom prst="rect"/>
              <a:solidFill>
                <a:srgbClr val="932C21"/>
              </a:solidFill>
              <a:ln>
                <a:noFill/>
              </a:ln>
              <a:effectLst>
                <a:outerShdw algn="r" blurRad="25400" dir="10800000" dist="25400" rotWithShape="0">
                  <a:schemeClr val="tx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cs typeface="+mn-ea"/>
                  <a:sym typeface="+mn-lt"/>
                </a:endParaRPr>
              </a:p>
            </p:txBody>
          </p:sp>
          <p:sp>
            <p:nvSpPr>
              <p:cNvPr id="1048591" name="文本框 36"/>
              <p:cNvSpPr txBox="1"/>
              <p:nvPr/>
            </p:nvSpPr>
            <p:spPr>
              <a:xfrm>
                <a:off x="5919395" y="2370583"/>
                <a:ext cx="369332" cy="2438400"/>
              </a:xfrm>
              <a:prstGeom prst="rect"/>
              <a:noFill/>
            </p:spPr>
            <p:txBody>
              <a:bodyPr rtlCol="0" vert="eaVert" wrap="square">
                <a:spAutoFit/>
              </a:bodyPr>
              <a:p>
                <a:pPr algn="dist"/>
                <a:r>
                  <a:rPr altLang="zh-CN" dirty="0" sz="1200" lang="en-US">
                    <a:solidFill>
                      <a:schemeClr val="bg1"/>
                    </a:solidFill>
                    <a:cs typeface="+mn-ea"/>
                    <a:sym typeface="+mn-lt"/>
                  </a:rPr>
                  <a:t>Shanghai University</a:t>
                </a:r>
                <a:endParaRPr altLang="en-US" dirty="0" sz="1200" lang="zh-CN">
                  <a:solidFill>
                    <a:schemeClr val="bg1"/>
                  </a:solidFill>
                  <a:cs typeface="+mn-ea"/>
                  <a:sym typeface="+mn-lt"/>
                </a:endParaRPr>
              </a:p>
            </p:txBody>
          </p:sp>
        </p:grpSp>
        <p:sp>
          <p:nvSpPr>
            <p:cNvPr id="1048592" name="文本框 38"/>
            <p:cNvSpPr txBox="1"/>
            <p:nvPr/>
          </p:nvSpPr>
          <p:spPr>
            <a:xfrm rot="10800000">
              <a:off x="11115236" y="1051225"/>
              <a:ext cx="369332" cy="4623737"/>
            </a:xfrm>
            <a:prstGeom prst="rect"/>
            <a:noFill/>
          </p:spPr>
          <p:txBody>
            <a:bodyPr rtlCol="0" vert="eaVert" wrap="square">
              <a:spAutoFit/>
            </a:bodyPr>
            <a:p>
              <a:pPr algn="dist"/>
              <a:r>
                <a:rPr altLang="zh-CN" dirty="0" sz="1200" lang="en-US" err="1">
                  <a:solidFill>
                    <a:schemeClr val="bg1"/>
                  </a:solidFill>
                  <a:cs typeface="+mn-ea"/>
                  <a:sym typeface="+mn-lt"/>
                </a:rPr>
                <a:t>shang</a:t>
              </a:r>
              <a:r>
                <a:rPr altLang="zh-CN" dirty="0" sz="1200" lang="en-US">
                  <a:solidFill>
                    <a:schemeClr val="bg1"/>
                  </a:solidFill>
                  <a:cs typeface="+mn-ea"/>
                  <a:sym typeface="+mn-lt"/>
                </a:rPr>
                <a:t> </a:t>
              </a:r>
              <a:r>
                <a:rPr altLang="zh-CN" dirty="0" sz="1200" lang="en-US" err="1">
                  <a:solidFill>
                    <a:schemeClr val="bg1"/>
                  </a:solidFill>
                  <a:cs typeface="+mn-ea"/>
                  <a:sym typeface="+mn-lt"/>
                </a:rPr>
                <a:t>hai</a:t>
              </a:r>
              <a:r>
                <a:rPr altLang="zh-CN" dirty="0" sz="1200" lang="en-US">
                  <a:solidFill>
                    <a:schemeClr val="bg1"/>
                  </a:solidFill>
                  <a:cs typeface="+mn-ea"/>
                  <a:sym typeface="+mn-lt"/>
                </a:rPr>
                <a:t> </a:t>
              </a:r>
              <a:r>
                <a:rPr altLang="zh-CN" dirty="0" sz="1200" lang="en-US" err="1">
                  <a:solidFill>
                    <a:schemeClr val="bg1"/>
                  </a:solidFill>
                  <a:cs typeface="+mn-ea"/>
                  <a:sym typeface="+mn-lt"/>
                </a:rPr>
                <a:t>daxue</a:t>
              </a:r>
              <a:r>
                <a:rPr altLang="zh-CN" dirty="0" sz="1200" lang="en-US">
                  <a:solidFill>
                    <a:schemeClr val="bg1"/>
                  </a:solidFill>
                  <a:cs typeface="+mn-ea"/>
                  <a:sym typeface="+mn-lt"/>
                </a:rPr>
                <a:t> xiao yuan feng </a:t>
              </a:r>
              <a:r>
                <a:rPr altLang="zh-CN" dirty="0" sz="1200" lang="en-US" err="1">
                  <a:solidFill>
                    <a:schemeClr val="bg1"/>
                  </a:solidFill>
                  <a:cs typeface="+mn-ea"/>
                  <a:sym typeface="+mn-lt"/>
                </a:rPr>
                <a:t>guang</a:t>
              </a:r>
              <a:endParaRPr altLang="en-US" dirty="0" sz="1200" lang="zh-CN">
                <a:solidFill>
                  <a:schemeClr val="bg1"/>
                </a:solidFill>
                <a:cs typeface="+mn-ea"/>
                <a:sym typeface="+mn-lt"/>
              </a:endParaRPr>
            </a:p>
          </p:txBody>
        </p:sp>
      </p:grpSp>
      <p:pic>
        <p:nvPicPr>
          <p:cNvPr id="2097153" name="Picture 2"/>
          <p:cNvPicPr>
            <a:picLocks noChangeAspect="1" noChangeArrowheads="1"/>
          </p:cNvPicPr>
          <p:nvPr/>
        </p:nvPicPr>
        <p:blipFill>
          <a:blip xmlns:r="http://schemas.openxmlformats.org/officeDocument/2006/relationships" r:embed="rId2" cstate="print"/>
          <a:srcRect/>
          <a:stretch>
            <a:fillRect/>
          </a:stretch>
        </p:blipFill>
        <p:spPr bwMode="auto">
          <a:xfrm>
            <a:off x="339588" y="452813"/>
            <a:ext cx="2096036" cy="819141"/>
          </a:xfrm>
          <a:prstGeom prst="rect"/>
          <a:noFill/>
        </p:spPr>
      </p:pic>
      <p:sp>
        <p:nvSpPr>
          <p:cNvPr id="1048593" name="文本框 1"/>
          <p:cNvSpPr txBox="1"/>
          <p:nvPr/>
        </p:nvSpPr>
        <p:spPr>
          <a:xfrm>
            <a:off x="424183" y="4624317"/>
            <a:ext cx="1731145" cy="396240"/>
          </a:xfrm>
          <a:prstGeom prst="rect"/>
          <a:noFill/>
        </p:spPr>
        <p:txBody>
          <a:bodyPr rtlCol="0" wrap="square">
            <a:spAutoFit/>
          </a:bodyPr>
          <a:p>
            <a:r>
              <a:rPr altLang="en-US" dirty="0" lang="zh-CN">
                <a:latin typeface="华文楷体" panose="02010600040101010101" pitchFamily="2" charset="-122"/>
                <a:ea typeface="华文楷体" panose="02010600040101010101" pitchFamily="2" charset="-122"/>
              </a:rPr>
              <a:t> 第</a:t>
            </a:r>
            <a:r>
              <a:rPr altLang="zh-CN" dirty="0" lang="en-US">
                <a:latin typeface="华文楷体" panose="02010600040101010101" pitchFamily="2" charset="-122"/>
                <a:ea typeface="华文楷体" panose="02010600040101010101" pitchFamily="2" charset="-122"/>
              </a:rPr>
              <a:t>9</a:t>
            </a:r>
            <a:r>
              <a:rPr altLang="en-US" dirty="0" lang="zh-CN">
                <a:latin typeface="华文楷体" panose="02010600040101010101" pitchFamily="2" charset="-122"/>
                <a:ea typeface="华文楷体" panose="02010600040101010101" pitchFamily="2" charset="-122"/>
              </a:rPr>
              <a:t>小组</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 presetSubtype="2">
                                  <p:stCondLst>
                                    <p:cond delay="0"/>
                                  </p:stCondLst>
                                  <p:childTnLst>
                                    <p:set>
                                      <p:cBhvr>
                                        <p:cTn dur="1" fill="hold" id="6">
                                          <p:stCondLst>
                                            <p:cond delay="0"/>
                                          </p:stCondLst>
                                        </p:cTn>
                                        <p:tgtEl>
                                          <p:spTgt spid="1048586"/>
                                        </p:tgtEl>
                                        <p:attrNameLst>
                                          <p:attrName>style.visibility</p:attrName>
                                        </p:attrNameLst>
                                      </p:cBhvr>
                                      <p:to>
                                        <p:strVal val="visible"/>
                                      </p:to>
                                    </p:set>
                                    <p:anim calcmode="lin" valueType="num">
                                      <p:cBhvr additive="base">
                                        <p:cTn dur="1000" fill="hold" id="7"/>
                                        <p:tgtEl>
                                          <p:spTgt spid="1048586"/>
                                        </p:tgtEl>
                                        <p:attrNameLst>
                                          <p:attrName>ppt_x</p:attrName>
                                        </p:attrNameLst>
                                      </p:cBhvr>
                                      <p:tavLst>
                                        <p:tav tm="0">
                                          <p:val>
                                            <p:strVal val="1+#ppt_w/2"/>
                                          </p:val>
                                        </p:tav>
                                        <p:tav tm="100000">
                                          <p:val>
                                            <p:strVal val="#ppt_x"/>
                                          </p:val>
                                        </p:tav>
                                      </p:tavLst>
                                    </p:anim>
                                    <p:anim calcmode="lin" valueType="num">
                                      <p:cBhvr additive="base">
                                        <p:cTn dur="1000" fill="hold" id="8"/>
                                        <p:tgtEl>
                                          <p:spTgt spid="104858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48587"/>
                                        </p:tgtEl>
                                        <p:attrNameLst>
                                          <p:attrName>style.visibility</p:attrName>
                                        </p:attrNameLst>
                                      </p:cBhvr>
                                      <p:to>
                                        <p:strVal val="visible"/>
                                      </p:to>
                                    </p:set>
                                    <p:anim calcmode="lin" valueType="num">
                                      <p:cBhvr additive="base">
                                        <p:cTn dur="1000" fill="hold" id="11"/>
                                        <p:tgtEl>
                                          <p:spTgt spid="1048587"/>
                                        </p:tgtEl>
                                        <p:attrNameLst>
                                          <p:attrName>ppt_x</p:attrName>
                                        </p:attrNameLst>
                                      </p:cBhvr>
                                      <p:tavLst>
                                        <p:tav tm="0">
                                          <p:val>
                                            <p:strVal val="0-#ppt_w/2"/>
                                          </p:val>
                                        </p:tav>
                                        <p:tav tm="100000">
                                          <p:val>
                                            <p:strVal val="#ppt_x"/>
                                          </p:val>
                                        </p:tav>
                                      </p:tavLst>
                                    </p:anim>
                                    <p:anim calcmode="lin" valueType="num">
                                      <p:cBhvr additive="base">
                                        <p:cTn dur="1000" fill="hold" id="12"/>
                                        <p:tgtEl>
                                          <p:spTgt spid="1048587"/>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48588"/>
                                        </p:tgtEl>
                                        <p:attrNameLst>
                                          <p:attrName>style.visibility</p:attrName>
                                        </p:attrNameLst>
                                      </p:cBhvr>
                                      <p:to>
                                        <p:strVal val="visible"/>
                                      </p:to>
                                    </p:set>
                                    <p:anim calcmode="lin" valueType="num">
                                      <p:cBhvr additive="base">
                                        <p:cTn dur="1000" fill="hold" id="15"/>
                                        <p:tgtEl>
                                          <p:spTgt spid="1048588"/>
                                        </p:tgtEl>
                                        <p:attrNameLst>
                                          <p:attrName>ppt_x</p:attrName>
                                        </p:attrNameLst>
                                      </p:cBhvr>
                                      <p:tavLst>
                                        <p:tav tm="0">
                                          <p:val>
                                            <p:strVal val="0-#ppt_w/2"/>
                                          </p:val>
                                        </p:tav>
                                        <p:tav tm="100000">
                                          <p:val>
                                            <p:strVal val="#ppt_x"/>
                                          </p:val>
                                        </p:tav>
                                      </p:tavLst>
                                    </p:anim>
                                    <p:anim calcmode="lin" valueType="num">
                                      <p:cBhvr additive="base">
                                        <p:cTn dur="1000" fill="hold" id="16"/>
                                        <p:tgtEl>
                                          <p:spTgt spid="1048588"/>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48589"/>
                                        </p:tgtEl>
                                        <p:attrNameLst>
                                          <p:attrName>style.visibility</p:attrName>
                                        </p:attrNameLst>
                                      </p:cBhvr>
                                      <p:to>
                                        <p:strVal val="visible"/>
                                      </p:to>
                                    </p:set>
                                    <p:anim calcmode="lin" valueType="num">
                                      <p:cBhvr additive="base">
                                        <p:cTn dur="1000" fill="hold" id="19"/>
                                        <p:tgtEl>
                                          <p:spTgt spid="1048589"/>
                                        </p:tgtEl>
                                        <p:attrNameLst>
                                          <p:attrName>ppt_x</p:attrName>
                                        </p:attrNameLst>
                                      </p:cBhvr>
                                      <p:tavLst>
                                        <p:tav tm="0">
                                          <p:val>
                                            <p:strVal val="0-#ppt_w/2"/>
                                          </p:val>
                                        </p:tav>
                                        <p:tav tm="100000">
                                          <p:val>
                                            <p:strVal val="#ppt_x"/>
                                          </p:val>
                                        </p:tav>
                                      </p:tavLst>
                                    </p:anim>
                                    <p:anim calcmode="lin" valueType="num">
                                      <p:cBhvr additive="base">
                                        <p:cTn dur="1000" fill="hold" id="20"/>
                                        <p:tgtEl>
                                          <p:spTgt spid="1048589"/>
                                        </p:tgtEl>
                                        <p:attrNameLst>
                                          <p:attrName>ppt_y</p:attrName>
                                        </p:attrNameLst>
                                      </p:cBhvr>
                                      <p:tavLst>
                                        <p:tav tm="0">
                                          <p:val>
                                            <p:strVal val="#ppt_y"/>
                                          </p:val>
                                        </p:tav>
                                        <p:tav tm="100000">
                                          <p:val>
                                            <p:strVal val="#ppt_y"/>
                                          </p:val>
                                        </p:tav>
                                      </p:tavLst>
                                    </p:anim>
                                  </p:childTnLst>
                                </p:cTn>
                              </p:par>
                              <p:par>
                                <p:cTn fill="hold" id="21" nodeType="withEffect" presetClass="entr" presetID="2" presetSubtype="2">
                                  <p:stCondLst>
                                    <p:cond delay="0"/>
                                  </p:stCondLst>
                                  <p:childTnLst>
                                    <p:set>
                                      <p:cBhvr>
                                        <p:cTn dur="1" fill="hold" id="22">
                                          <p:stCondLst>
                                            <p:cond delay="0"/>
                                          </p:stCondLst>
                                        </p:cTn>
                                        <p:tgtEl>
                                          <p:spTgt spid="28"/>
                                        </p:tgtEl>
                                        <p:attrNameLst>
                                          <p:attrName>style.visibility</p:attrName>
                                        </p:attrNameLst>
                                      </p:cBhvr>
                                      <p:to>
                                        <p:strVal val="visible"/>
                                      </p:to>
                                    </p:set>
                                    <p:anim calcmode="lin" valueType="num">
                                      <p:cBhvr additive="base">
                                        <p:cTn dur="1000" fill="hold" id="23"/>
                                        <p:tgtEl>
                                          <p:spTgt spid="28"/>
                                        </p:tgtEl>
                                        <p:attrNameLst>
                                          <p:attrName>ppt_x</p:attrName>
                                        </p:attrNameLst>
                                      </p:cBhvr>
                                      <p:tavLst>
                                        <p:tav tm="0">
                                          <p:val>
                                            <p:strVal val="1+#ppt_w/2"/>
                                          </p:val>
                                        </p:tav>
                                        <p:tav tm="100000">
                                          <p:val>
                                            <p:strVal val="#ppt_x"/>
                                          </p:val>
                                        </p:tav>
                                      </p:tavLst>
                                    </p:anim>
                                    <p:anim calcmode="lin" valueType="num">
                                      <p:cBhvr additive="base">
                                        <p:cTn dur="1000" fill="hold" id="24"/>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6" grpId="0" animBg="1"/>
      <p:bldP spid="1048587" grpId="0"/>
      <p:bldP spid="1048588" grpId="0"/>
      <p:bldP spid="104858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06" name=""/>
        <p:cNvGrpSpPr/>
        <p:nvPr/>
      </p:nvGrpSpPr>
      <p:grpSpPr>
        <a:xfrm>
          <a:off x="0" y="0"/>
          <a:ext cx="0" cy="0"/>
          <a:chOff x="0" y="0"/>
          <a:chExt cx="0" cy="0"/>
        </a:xfrm>
      </p:grpSpPr>
      <p:sp>
        <p:nvSpPr>
          <p:cNvPr id="1048636" name="内容占位符 3"/>
          <p:cNvSpPr>
            <a:spLocks noGrp="1"/>
          </p:cNvSpPr>
          <p:nvPr>
            <p:ph sz="quarter" idx="10"/>
          </p:nvPr>
        </p:nvSpPr>
        <p:spPr/>
        <p:txBody>
          <a:bodyPr/>
          <a:p>
            <a:r>
              <a:rPr dirty="0"/>
              <a:t>结构化查询语言</a:t>
            </a:r>
          </a:p>
        </p:txBody>
      </p:sp>
      <p:sp>
        <p:nvSpPr>
          <p:cNvPr id="1048637" name="文本框 4"/>
          <p:cNvSpPr txBox="1"/>
          <p:nvPr/>
        </p:nvSpPr>
        <p:spPr>
          <a:xfrm>
            <a:off x="438150" y="1219200"/>
            <a:ext cx="6267450" cy="583565"/>
          </a:xfrm>
          <a:prstGeom prst="rect"/>
          <a:noFill/>
        </p:spPr>
        <p:txBody>
          <a:bodyPr rtlCol="0" wrap="square">
            <a:spAutoFit/>
          </a:bodyPr>
          <a:p>
            <a:pPr algn="ctr"/>
            <a:r>
              <a:rPr altLang="zh-CN" b="1" sz="3200" lang="en-US"/>
              <a:t>SQL</a:t>
            </a:r>
            <a:r>
              <a:rPr altLang="en-US" b="1" sz="3200" lang="zh-CN"/>
              <a:t>概述</a:t>
            </a:r>
          </a:p>
        </p:txBody>
      </p:sp>
      <p:sp>
        <p:nvSpPr>
          <p:cNvPr id="1048638" name="文本框 6"/>
          <p:cNvSpPr txBox="1"/>
          <p:nvPr/>
        </p:nvSpPr>
        <p:spPr>
          <a:xfrm>
            <a:off x="247650" y="2247900"/>
            <a:ext cx="8667750" cy="3415030"/>
          </a:xfrm>
          <a:prstGeom prst="rect"/>
          <a:noFill/>
        </p:spPr>
        <p:txBody>
          <a:bodyPr rtlCol="0" wrap="square">
            <a:spAutoFit/>
          </a:bodyPr>
          <a:p>
            <a:r>
              <a:rPr altLang="en-US" sz="2400" lang="zh-CN"/>
              <a:t>SQL是结构化查询语言。是集数据定义，数据查询，数据操纵和数据控制功能与于一体的语言。</a:t>
            </a:r>
          </a:p>
          <a:p>
            <a:r>
              <a:rPr altLang="en-US" sz="2400" lang="zh-CN"/>
              <a:t>SQL是关系数据库的标准语言，现在所有的关系数据库管理系统都支持SQL。</a:t>
            </a:r>
          </a:p>
          <a:p>
            <a:r>
              <a:rPr altLang="en-US" sz="2400" lang="zh-CN"/>
              <a:t>SQL包括一下四部分：</a:t>
            </a:r>
          </a:p>
          <a:p>
            <a:pPr indent="-285750" lvl="1" marL="742950">
              <a:buFont typeface="Wingdings" panose="05000000000000000000" charset="0"/>
              <a:buChar char="l"/>
            </a:pPr>
            <a:r>
              <a:rPr altLang="en-US" sz="2400" lang="zh-CN"/>
              <a:t>查询功能</a:t>
            </a:r>
          </a:p>
          <a:p>
            <a:pPr indent="-285750" lvl="1" marL="742950">
              <a:buFont typeface="Wingdings" panose="05000000000000000000" charset="0"/>
              <a:buChar char="l"/>
            </a:pPr>
            <a:r>
              <a:rPr altLang="en-US" sz="2400" lang="zh-CN"/>
              <a:t>操作功能</a:t>
            </a:r>
          </a:p>
          <a:p>
            <a:pPr indent="-285750" lvl="1" marL="742950">
              <a:buFont typeface="Wingdings" panose="05000000000000000000" charset="0"/>
              <a:buChar char="l"/>
            </a:pPr>
            <a:r>
              <a:rPr altLang="en-US" sz="2400" lang="zh-CN"/>
              <a:t>定义功能(创建，删除，修改)</a:t>
            </a:r>
          </a:p>
          <a:p>
            <a:pPr indent="-285750" lvl="1" marL="742950">
              <a:buFont typeface="Wingdings" panose="05000000000000000000" charset="0"/>
              <a:buChar char="l"/>
            </a:pPr>
            <a:r>
              <a:rPr altLang="en-US" sz="2400" lang="zh-CN"/>
              <a:t>数据控制(撤销)</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420" name=""/>
        <p:cNvGrpSpPr/>
        <p:nvPr/>
      </p:nvGrpSpPr>
      <p:grpSpPr>
        <a:xfrm>
          <a:off x="0" y="0"/>
          <a:ext cx="0" cy="0"/>
          <a:chOff x="0" y="0"/>
          <a:chExt cx="0" cy="0"/>
        </a:xfrm>
      </p:grpSpPr>
      <p:sp>
        <p:nvSpPr>
          <p:cNvPr id="1049201" name="标题 1"/>
          <p:cNvSpPr>
            <a:spLocks noGrp="1"/>
          </p:cNvSpPr>
          <p:nvPr>
            <p:ph type="title"/>
          </p:nvPr>
        </p:nvSpPr>
        <p:spPr/>
        <p:txBody>
          <a:bodyPr/>
          <a:p>
            <a:pPr indent="-514350" marL="514350">
              <a:buFont typeface="+mj-ea"/>
              <a:buAutoNum type="circleNumDbPlain"/>
            </a:pPr>
            <a:r>
              <a:rPr altLang="en-US" dirty="0" lang="zh-CN"/>
              <a:t>资源采集模块</a:t>
            </a:r>
          </a:p>
        </p:txBody>
      </p:sp>
      <p:sp>
        <p:nvSpPr>
          <p:cNvPr id="1049202"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100</a:t>
            </a:fld>
            <a:endParaRPr dirty="0" lang="en-US">
              <a:solidFill>
                <a:srgbClr val="000000">
                  <a:tint val="75000"/>
                </a:srgbClr>
              </a:solidFill>
            </a:endParaRPr>
          </a:p>
        </p:txBody>
      </p:sp>
      <p:sp>
        <p:nvSpPr>
          <p:cNvPr id="1049203" name="文本框 6"/>
          <p:cNvSpPr txBox="1"/>
          <p:nvPr/>
        </p:nvSpPr>
        <p:spPr>
          <a:xfrm>
            <a:off x="816131" y="1385561"/>
            <a:ext cx="11280772" cy="1754326"/>
          </a:xfrm>
          <a:prstGeom prst="rect"/>
          <a:noFill/>
        </p:spPr>
        <p:txBody>
          <a:bodyPr wrap="square">
            <a:spAutoFit/>
          </a:bodyPr>
          <a:p>
            <a:pPr indent="457200"/>
            <a:r>
              <a:rPr altLang="en-US" dirty="0" lang="zh-CN"/>
              <a:t>资源釆集模块主要利用</a:t>
            </a:r>
            <a:r>
              <a:rPr altLang="en-US" b="1" dirty="0" lang="zh-CN"/>
              <a:t>网络爬虫工具</a:t>
            </a:r>
            <a:r>
              <a:rPr altLang="en-US" dirty="0" lang="zh-CN"/>
              <a:t>获得信息安全领域中的相关文献，并存储在本地新建的网页资源库，</a:t>
            </a:r>
            <a:r>
              <a:rPr altLang="en-US" b="1" dirty="0" lang="zh-CN"/>
              <a:t>资源采集模块是整个搜索系统的基础</a:t>
            </a:r>
            <a:r>
              <a:rPr altLang="en-US" dirty="0" lang="zh-CN"/>
              <a:t>。</a:t>
            </a:r>
          </a:p>
          <a:p>
            <a:pPr indent="457200"/>
            <a:endParaRPr altLang="zh-CN" dirty="0" lang="en-US"/>
          </a:p>
          <a:p>
            <a:pPr indent="457200"/>
            <a:r>
              <a:rPr altLang="en-US" dirty="0" lang="zh-CN"/>
              <a:t>资源采集模块的功能就是抓取网站中的原始</a:t>
            </a:r>
            <a:r>
              <a:rPr altLang="zh-CN" dirty="0" lang="en-US"/>
              <a:t>Web</a:t>
            </a:r>
            <a:r>
              <a:rPr altLang="en-US" dirty="0" lang="zh-CN"/>
              <a:t>网页，这主要是通过网络爬虫实现的。本文选取的是信息安全领域方面的相关文献，我们使用网络爬虫工具在一些数据库网站进行网页抓取。本文主要选择在万方数据库和</a:t>
            </a:r>
            <a:r>
              <a:rPr altLang="zh-CN" dirty="0" lang="en-US"/>
              <a:t>SpringerLink</a:t>
            </a:r>
            <a:r>
              <a:rPr altLang="en-US" dirty="0" lang="zh-CN"/>
              <a:t>数据库中抓取相关网页数据，并存储在本地文件夹中，如图所示。</a:t>
            </a:r>
          </a:p>
        </p:txBody>
      </p:sp>
      <p:pic>
        <p:nvPicPr>
          <p:cNvPr id="2097246" name="图片 8"/>
          <p:cNvPicPr>
            <a:picLocks noChangeAspect="1"/>
          </p:cNvPicPr>
          <p:nvPr/>
        </p:nvPicPr>
        <p:blipFill>
          <a:blip xmlns:r="http://schemas.openxmlformats.org/officeDocument/2006/relationships" r:embed="rId1"/>
          <a:stretch>
            <a:fillRect/>
          </a:stretch>
        </p:blipFill>
        <p:spPr>
          <a:xfrm>
            <a:off x="3063071" y="3288736"/>
            <a:ext cx="5447122" cy="2918765"/>
          </a:xfrm>
          <a:prstGeom prst="rec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421" name=""/>
        <p:cNvGrpSpPr/>
        <p:nvPr/>
      </p:nvGrpSpPr>
      <p:grpSpPr>
        <a:xfrm>
          <a:off x="0" y="0"/>
          <a:ext cx="0" cy="0"/>
          <a:chOff x="0" y="0"/>
          <a:chExt cx="0" cy="0"/>
        </a:xfrm>
      </p:grpSpPr>
      <p:sp>
        <p:nvSpPr>
          <p:cNvPr id="1049204" name="标题 1"/>
          <p:cNvSpPr>
            <a:spLocks noGrp="1"/>
          </p:cNvSpPr>
          <p:nvPr>
            <p:ph type="title"/>
          </p:nvPr>
        </p:nvSpPr>
        <p:spPr/>
        <p:txBody>
          <a:bodyPr/>
          <a:p>
            <a:pPr indent="-514350" marL="514350">
              <a:buFont typeface="+mj-ea"/>
              <a:buAutoNum type="circleNumDbPlain" startAt="2"/>
            </a:pPr>
            <a:r>
              <a:rPr altLang="en-US" dirty="0" lang="zh-CN"/>
              <a:t>资源处理模块</a:t>
            </a:r>
          </a:p>
        </p:txBody>
      </p:sp>
      <p:sp>
        <p:nvSpPr>
          <p:cNvPr id="1049205" name="灯片编号占位符 2"/>
          <p:cNvSpPr>
            <a:spLocks noGrp="1"/>
          </p:cNvSpPr>
          <p:nvPr>
            <p:ph type="sldNum" sz="quarter" idx="4"/>
          </p:nvPr>
        </p:nvSpPr>
        <p:spPr/>
        <p:txBody>
          <a:bodyPr/>
          <a:p>
            <a:pPr algn="ctr" defTabSz="914400" eaLnBrk="1" fontAlgn="auto" hangingPunct="1" indent="0" latinLnBrk="0" lvl="0" marL="0" marR="0" rtl="0">
              <a:lnSpc>
                <a:spcPct val="100000"/>
              </a:lnSpc>
              <a:spcBef>
                <a:spcPts val="0"/>
              </a:spcBef>
              <a:spcAft>
                <a:spcPts val="0"/>
              </a:spcAft>
              <a:buClrTx/>
              <a:buSzTx/>
              <a:buFontTx/>
              <a:buNone/>
            </a:pPr>
            <a:fld id="{A48020E0-1C4F-4D89-9FD1-EC2E5B71218B}" type="slidenum">
              <a:rPr baseline="0" b="0" cap="none" sz="1200" i="0" kern="1200" kumimoji="0" lang="en-US" noProof="0" normalizeH="0" spc="0" strike="noStrike" u="none" smtClean="0">
                <a:ln>
                  <a:noFill/>
                </a:ln>
                <a:solidFill>
                  <a:srgbClr val="000000">
                    <a:tint val="75000"/>
                  </a:srgbClr>
                </a:solidFill>
                <a:effectLst/>
                <a:uLnTx/>
                <a:uFillTx/>
                <a:latin typeface="Arial"/>
                <a:cs typeface="+mn-cs"/>
              </a:rPr>
              <a:pPr algn="ctr" defTabSz="914400" eaLnBrk="1" fontAlgn="auto" hangingPunct="1" indent="0" latinLnBrk="0" lvl="0" marL="0" marR="0" rtl="0">
                <a:lnSpc>
                  <a:spcPct val="100000"/>
                </a:lnSpc>
                <a:spcBef>
                  <a:spcPts val="0"/>
                </a:spcBef>
                <a:spcAft>
                  <a:spcPts val="0"/>
                </a:spcAft>
                <a:buClrTx/>
                <a:buSzTx/>
                <a:buFontTx/>
                <a:buNone/>
              </a:pPr>
              <a:t>101</a:t>
            </a:fld>
            <a:endParaRPr baseline="0" b="0" cap="none" dirty="0" sz="1200" i="0" kern="1200" kumimoji="0" lang="en-US" noProof="0" normalizeH="0" spc="0" strike="noStrike" u="none">
              <a:ln>
                <a:noFill/>
              </a:ln>
              <a:solidFill>
                <a:srgbClr val="000000">
                  <a:tint val="75000"/>
                </a:srgbClr>
              </a:solidFill>
              <a:effectLst/>
              <a:uLnTx/>
              <a:uFillTx/>
              <a:latin typeface="Arial"/>
              <a:cs typeface="+mn-cs"/>
            </a:endParaRPr>
          </a:p>
        </p:txBody>
      </p:sp>
      <p:pic>
        <p:nvPicPr>
          <p:cNvPr id="2097247" name="图片 4"/>
          <p:cNvPicPr>
            <a:picLocks noChangeAspect="1"/>
          </p:cNvPicPr>
          <p:nvPr/>
        </p:nvPicPr>
        <p:blipFill>
          <a:blip xmlns:r="http://schemas.openxmlformats.org/officeDocument/2006/relationships" r:embed="rId1"/>
          <a:stretch>
            <a:fillRect/>
          </a:stretch>
        </p:blipFill>
        <p:spPr>
          <a:xfrm>
            <a:off x="606591" y="1259167"/>
            <a:ext cx="11097729" cy="4757676"/>
          </a:xfrm>
          <a:prstGeom prst="rect"/>
        </p:spPr>
      </p:pic>
      <p:sp>
        <p:nvSpPr>
          <p:cNvPr id="1049206" name="矩形 5"/>
          <p:cNvSpPr/>
          <p:nvPr/>
        </p:nvSpPr>
        <p:spPr bwMode="auto">
          <a:xfrm>
            <a:off x="5898204" y="1015024"/>
            <a:ext cx="2872721" cy="4827952"/>
          </a:xfrm>
          <a:prstGeom prst="rect"/>
          <a:noFill/>
          <a:ln w="28575">
            <a:solidFill>
              <a:srgbClr val="FF0000"/>
            </a:solidFill>
          </a:ln>
        </p:spPr>
        <p:style>
          <a:lnRef idx="2">
            <a:schemeClr val="accent3"/>
          </a:lnRef>
          <a:fillRef idx="1">
            <a:schemeClr val="lt1"/>
          </a:fillRef>
          <a:effectRef idx="0">
            <a:schemeClr val="accent3"/>
          </a:effectRef>
          <a:fontRef idx="minor">
            <a:schemeClr val="dk1"/>
          </a:fontRef>
        </p:style>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defTabSz="914400">
              <a:buSzPct val="25000"/>
            </a:pPr>
            <a:endParaRPr altLang="en-US" b="1" dirty="0" lang="zh-CN">
              <a:solidFill>
                <a:schemeClr val="bg1"/>
              </a:solidFill>
              <a:cs typeface="+mn-ea"/>
              <a:sym typeface="+mn-l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422" name=""/>
        <p:cNvGrpSpPr/>
        <p:nvPr/>
      </p:nvGrpSpPr>
      <p:grpSpPr>
        <a:xfrm>
          <a:off x="0" y="0"/>
          <a:ext cx="0" cy="0"/>
          <a:chOff x="0" y="0"/>
          <a:chExt cx="0" cy="0"/>
        </a:xfrm>
      </p:grpSpPr>
      <p:sp>
        <p:nvSpPr>
          <p:cNvPr id="1049207" name="标题 1"/>
          <p:cNvSpPr>
            <a:spLocks noGrp="1"/>
          </p:cNvSpPr>
          <p:nvPr>
            <p:ph type="title"/>
          </p:nvPr>
        </p:nvSpPr>
        <p:spPr/>
        <p:txBody>
          <a:bodyPr/>
          <a:p>
            <a:pPr indent="-514350" marL="514350">
              <a:buFont typeface="+mj-ea"/>
              <a:buAutoNum type="circleNumDbPlain" startAt="2"/>
            </a:pPr>
            <a:r>
              <a:rPr altLang="en-US" dirty="0" lang="zh-CN"/>
              <a:t>资源处理模块</a:t>
            </a:r>
          </a:p>
        </p:txBody>
      </p:sp>
      <p:sp>
        <p:nvSpPr>
          <p:cNvPr id="1049208"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102</a:t>
            </a:fld>
            <a:endParaRPr dirty="0" lang="en-US">
              <a:solidFill>
                <a:srgbClr val="000000">
                  <a:tint val="75000"/>
                </a:srgbClr>
              </a:solidFill>
            </a:endParaRPr>
          </a:p>
        </p:txBody>
      </p:sp>
      <p:sp>
        <p:nvSpPr>
          <p:cNvPr id="1049209" name="文本框 4"/>
          <p:cNvSpPr txBox="1"/>
          <p:nvPr/>
        </p:nvSpPr>
        <p:spPr>
          <a:xfrm>
            <a:off x="656020" y="1281310"/>
            <a:ext cx="10514290" cy="923330"/>
          </a:xfrm>
          <a:prstGeom prst="rect"/>
          <a:noFill/>
        </p:spPr>
        <p:txBody>
          <a:bodyPr wrap="square">
            <a:spAutoFit/>
          </a:bodyPr>
          <a:p>
            <a:pPr indent="457200"/>
            <a:r>
              <a:rPr altLang="en-US" dirty="0" lang="zh-CN"/>
              <a:t>资源处理模块主要针对采集的原始网页，通过把它们</a:t>
            </a:r>
            <a:r>
              <a:rPr altLang="en-US" dirty="0" lang="zh-CN">
                <a:solidFill>
                  <a:srgbClr val="346A97"/>
                </a:solidFill>
              </a:rPr>
              <a:t>内容解析</a:t>
            </a:r>
            <a:r>
              <a:rPr altLang="en-US" dirty="0" lang="zh-CN"/>
              <a:t>、</a:t>
            </a:r>
            <a:r>
              <a:rPr altLang="en-US" dirty="0" lang="zh-CN">
                <a:solidFill>
                  <a:srgbClr val="346A97"/>
                </a:solidFill>
              </a:rPr>
              <a:t>中文分词</a:t>
            </a:r>
            <a:r>
              <a:rPr altLang="en-US" dirty="0" lang="zh-CN"/>
              <a:t>、</a:t>
            </a:r>
            <a:r>
              <a:rPr altLang="en-US" dirty="0" lang="zh-CN">
                <a:solidFill>
                  <a:srgbClr val="346A97"/>
                </a:solidFill>
              </a:rPr>
              <a:t>信息提取</a:t>
            </a:r>
            <a:r>
              <a:rPr altLang="en-US" dirty="0" lang="zh-CN"/>
              <a:t>来建立一个元数据库，然后元数据库再通过索引器建立索引数据库，从而给搜索器提供数据资源，达到提高检索效率的目的。因此，资源处理模块的实现需要网页解析、中文分词和索引器等。</a:t>
            </a:r>
          </a:p>
        </p:txBody>
      </p:sp>
      <p:sp>
        <p:nvSpPr>
          <p:cNvPr id="1049210" name="文本框 6"/>
          <p:cNvSpPr txBox="1"/>
          <p:nvPr/>
        </p:nvSpPr>
        <p:spPr>
          <a:xfrm>
            <a:off x="656020" y="2354608"/>
            <a:ext cx="10675225" cy="2031325"/>
          </a:xfrm>
          <a:prstGeom prst="rect"/>
          <a:noFill/>
        </p:spPr>
        <p:txBody>
          <a:bodyPr wrap="square">
            <a:spAutoFit/>
          </a:bodyPr>
          <a:p>
            <a:pPr indent="457200"/>
            <a:r>
              <a:rPr altLang="en-US" dirty="0" lang="zh-CN"/>
              <a:t>我们可以借助构建好的领域本体知识，构建一个领域词典，并与分词系统中的通用词典混合使用，最终改善中文分词系统的分词效果。本文采用的是</a:t>
            </a:r>
            <a:r>
              <a:rPr altLang="en-US" b="1" dirty="0" lang="zh-CN"/>
              <a:t>基于词典的分词器</a:t>
            </a:r>
            <a:r>
              <a:rPr altLang="zh-CN" b="1" dirty="0" lang="en-US"/>
              <a:t>mmseg4j</a:t>
            </a:r>
            <a:r>
              <a:rPr altLang="en-US" dirty="0" lang="zh-CN"/>
              <a:t>，它是基于</a:t>
            </a:r>
            <a:r>
              <a:rPr altLang="zh-CN" dirty="0" lang="en-US"/>
              <a:t>Java</a:t>
            </a:r>
            <a:r>
              <a:rPr altLang="en-US" dirty="0" lang="zh-CN"/>
              <a:t>开源的中文分词组件，提供了</a:t>
            </a:r>
            <a:r>
              <a:rPr altLang="zh-CN" dirty="0" lang="en-US"/>
              <a:t>Lucene</a:t>
            </a:r>
            <a:r>
              <a:rPr altLang="en-US" dirty="0" lang="zh-CN"/>
              <a:t>和</a:t>
            </a:r>
            <a:r>
              <a:rPr altLang="zh-CN" dirty="0" lang="en-US" err="1"/>
              <a:t>Solr</a:t>
            </a:r>
            <a:r>
              <a:rPr altLang="en-US" dirty="0" lang="zh-CN"/>
              <a:t>接口，自带</a:t>
            </a:r>
            <a:r>
              <a:rPr altLang="zh-CN" dirty="0" lang="en-US" err="1"/>
              <a:t>sogou</a:t>
            </a:r>
            <a:r>
              <a:rPr altLang="en-US" dirty="0" lang="zh-CN"/>
              <a:t>词库，且支持用户自定义词库。其</a:t>
            </a:r>
            <a:r>
              <a:rPr altLang="zh-CN" dirty="0" lang="en-US" err="1"/>
              <a:t>MMSeg</a:t>
            </a:r>
            <a:r>
              <a:rPr altLang="en-US" dirty="0" lang="zh-CN"/>
              <a:t>算法支持</a:t>
            </a:r>
            <a:r>
              <a:rPr altLang="zh-CN" dirty="0" lang="en-US"/>
              <a:t>Simple</a:t>
            </a:r>
            <a:r>
              <a:rPr altLang="en-US" dirty="0" lang="zh-CN"/>
              <a:t>和</a:t>
            </a:r>
            <a:r>
              <a:rPr altLang="zh-CN" dirty="0" lang="en-US"/>
              <a:t>Complex</a:t>
            </a:r>
            <a:r>
              <a:rPr altLang="en-US" dirty="0" lang="zh-CN"/>
              <a:t>两种分词方式，都是基于正向最大匹配法。</a:t>
            </a:r>
            <a:r>
              <a:rPr altLang="zh-CN" dirty="0" lang="en-US"/>
              <a:t>Complex</a:t>
            </a:r>
            <a:r>
              <a:rPr altLang="en-US" dirty="0" lang="zh-CN"/>
              <a:t>加了四个规则过滤，词语的正确识别率较高。</a:t>
            </a:r>
            <a:r>
              <a:rPr altLang="en-US" b="1" dirty="0" lang="zh-CN"/>
              <a:t>在搜索引擎</a:t>
            </a:r>
            <a:r>
              <a:rPr altLang="zh-CN" b="1" dirty="0" lang="en-US" err="1"/>
              <a:t>solr</a:t>
            </a:r>
            <a:r>
              <a:rPr altLang="en-US" b="1" dirty="0" lang="zh-CN"/>
              <a:t>中，我们只要配置</a:t>
            </a:r>
            <a:r>
              <a:rPr altLang="zh-CN" b="1" dirty="0" lang="en-US"/>
              <a:t>mmseg4j</a:t>
            </a:r>
            <a:r>
              <a:rPr altLang="en-US" b="1" dirty="0" lang="zh-CN"/>
              <a:t>分词器即可实现基于信息安全领域概念词典本体的中文分词</a:t>
            </a:r>
            <a:r>
              <a:rPr altLang="en-US" dirty="0" lang="zh-CN"/>
              <a:t>。在分词前我们需要对分词器的自定义词典库进行路径的配置，其配置非常简单，如下所示。</a:t>
            </a:r>
          </a:p>
        </p:txBody>
      </p:sp>
      <p:pic>
        <p:nvPicPr>
          <p:cNvPr id="2097248" name="图片 10"/>
          <p:cNvPicPr>
            <a:picLocks noChangeAspect="1"/>
          </p:cNvPicPr>
          <p:nvPr/>
        </p:nvPicPr>
        <p:blipFill>
          <a:blip xmlns:r="http://schemas.openxmlformats.org/officeDocument/2006/relationships" r:embed="rId1"/>
          <a:stretch>
            <a:fillRect/>
          </a:stretch>
        </p:blipFill>
        <p:spPr>
          <a:xfrm>
            <a:off x="2355082" y="4440885"/>
            <a:ext cx="7277100" cy="1685925"/>
          </a:xfrm>
          <a:prstGeom prst="rec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423" name=""/>
        <p:cNvGrpSpPr/>
        <p:nvPr/>
      </p:nvGrpSpPr>
      <p:grpSpPr>
        <a:xfrm>
          <a:off x="0" y="0"/>
          <a:ext cx="0" cy="0"/>
          <a:chOff x="0" y="0"/>
          <a:chExt cx="0" cy="0"/>
        </a:xfrm>
      </p:grpSpPr>
      <p:sp>
        <p:nvSpPr>
          <p:cNvPr id="1049211" name="标题 1"/>
          <p:cNvSpPr>
            <a:spLocks noGrp="1"/>
          </p:cNvSpPr>
          <p:nvPr>
            <p:ph type="title"/>
          </p:nvPr>
        </p:nvSpPr>
        <p:spPr/>
        <p:txBody>
          <a:bodyPr/>
          <a:p>
            <a:pPr indent="-514350" marL="514350">
              <a:buFont typeface="+mj-ea"/>
              <a:buAutoNum type="circleNumDbPlain" startAt="3"/>
            </a:pPr>
            <a:r>
              <a:rPr altLang="en-US" dirty="0" lang="zh-CN"/>
              <a:t>本体库及规则库模块</a:t>
            </a:r>
          </a:p>
        </p:txBody>
      </p:sp>
      <p:sp>
        <p:nvSpPr>
          <p:cNvPr id="1049212" name="灯片编号占位符 2"/>
          <p:cNvSpPr>
            <a:spLocks noGrp="1"/>
          </p:cNvSpPr>
          <p:nvPr>
            <p:ph type="sldNum" sz="quarter" idx="4"/>
          </p:nvPr>
        </p:nvSpPr>
        <p:spPr/>
        <p:txBody>
          <a:bodyPr/>
          <a:p>
            <a:pPr algn="ctr" defTabSz="914400" eaLnBrk="1" fontAlgn="auto" hangingPunct="1" indent="0" latinLnBrk="0" lvl="0" marL="0" marR="0" rtl="0">
              <a:lnSpc>
                <a:spcPct val="100000"/>
              </a:lnSpc>
              <a:spcBef>
                <a:spcPts val="0"/>
              </a:spcBef>
              <a:spcAft>
                <a:spcPts val="0"/>
              </a:spcAft>
              <a:buClrTx/>
              <a:buSzTx/>
              <a:buFontTx/>
              <a:buNone/>
            </a:pPr>
            <a:fld id="{A48020E0-1C4F-4D89-9FD1-EC2E5B71218B}" type="slidenum">
              <a:rPr baseline="0" b="0" cap="none" sz="1200" i="0" kern="1200" kumimoji="0" lang="en-US" noProof="0" normalizeH="0" spc="0" strike="noStrike" u="none" smtClean="0">
                <a:ln>
                  <a:noFill/>
                </a:ln>
                <a:solidFill>
                  <a:srgbClr val="000000">
                    <a:tint val="75000"/>
                  </a:srgbClr>
                </a:solidFill>
                <a:effectLst/>
                <a:uLnTx/>
                <a:uFillTx/>
                <a:latin typeface="Arial"/>
                <a:cs typeface="+mn-cs"/>
              </a:rPr>
              <a:pPr algn="ctr" defTabSz="914400" eaLnBrk="1" fontAlgn="auto" hangingPunct="1" indent="0" latinLnBrk="0" lvl="0" marL="0" marR="0" rtl="0">
                <a:lnSpc>
                  <a:spcPct val="100000"/>
                </a:lnSpc>
                <a:spcBef>
                  <a:spcPts val="0"/>
                </a:spcBef>
                <a:spcAft>
                  <a:spcPts val="0"/>
                </a:spcAft>
                <a:buClrTx/>
                <a:buSzTx/>
                <a:buFontTx/>
                <a:buNone/>
              </a:pPr>
              <a:t>103</a:t>
            </a:fld>
            <a:endParaRPr baseline="0" b="0" cap="none" dirty="0" sz="1200" i="0" kern="1200" kumimoji="0" lang="en-US" noProof="0" normalizeH="0" spc="0" strike="noStrike" u="none">
              <a:ln>
                <a:noFill/>
              </a:ln>
              <a:solidFill>
                <a:srgbClr val="000000">
                  <a:tint val="75000"/>
                </a:srgbClr>
              </a:solidFill>
              <a:effectLst/>
              <a:uLnTx/>
              <a:uFillTx/>
              <a:latin typeface="Arial"/>
              <a:cs typeface="+mn-cs"/>
            </a:endParaRPr>
          </a:p>
        </p:txBody>
      </p:sp>
      <p:pic>
        <p:nvPicPr>
          <p:cNvPr id="2097249" name="图片 4"/>
          <p:cNvPicPr>
            <a:picLocks noChangeAspect="1"/>
          </p:cNvPicPr>
          <p:nvPr/>
        </p:nvPicPr>
        <p:blipFill>
          <a:blip xmlns:r="http://schemas.openxmlformats.org/officeDocument/2006/relationships" r:embed="rId1"/>
          <a:stretch>
            <a:fillRect/>
          </a:stretch>
        </p:blipFill>
        <p:spPr>
          <a:xfrm>
            <a:off x="606591" y="1259167"/>
            <a:ext cx="11097729" cy="4757676"/>
          </a:xfrm>
          <a:prstGeom prst="rect"/>
        </p:spPr>
      </p:pic>
      <p:sp>
        <p:nvSpPr>
          <p:cNvPr id="1049213" name="矩形 5"/>
          <p:cNvSpPr/>
          <p:nvPr/>
        </p:nvSpPr>
        <p:spPr bwMode="auto">
          <a:xfrm>
            <a:off x="3959676" y="943580"/>
            <a:ext cx="2872721" cy="4827952"/>
          </a:xfrm>
          <a:prstGeom prst="rect"/>
          <a:noFill/>
          <a:ln w="28575">
            <a:solidFill>
              <a:srgbClr val="FF0000"/>
            </a:solidFill>
          </a:ln>
        </p:spPr>
        <p:style>
          <a:lnRef idx="2">
            <a:schemeClr val="accent3"/>
          </a:lnRef>
          <a:fillRef idx="1">
            <a:schemeClr val="lt1"/>
          </a:fillRef>
          <a:effectRef idx="0">
            <a:schemeClr val="accent3"/>
          </a:effectRef>
          <a:fontRef idx="minor">
            <a:schemeClr val="dk1"/>
          </a:fontRef>
        </p:style>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defTabSz="914400">
              <a:buSzPct val="25000"/>
            </a:pPr>
            <a:endParaRPr altLang="en-US" b="1" dirty="0" lang="zh-CN">
              <a:solidFill>
                <a:schemeClr val="bg1"/>
              </a:solidFill>
              <a:cs typeface="+mn-ea"/>
              <a:sym typeface="+mn-lt"/>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424" name=""/>
        <p:cNvGrpSpPr/>
        <p:nvPr/>
      </p:nvGrpSpPr>
      <p:grpSpPr>
        <a:xfrm>
          <a:off x="0" y="0"/>
          <a:ext cx="0" cy="0"/>
          <a:chOff x="0" y="0"/>
          <a:chExt cx="0" cy="0"/>
        </a:xfrm>
      </p:grpSpPr>
      <p:sp>
        <p:nvSpPr>
          <p:cNvPr id="1049214" name="标题 1"/>
          <p:cNvSpPr>
            <a:spLocks noGrp="1"/>
          </p:cNvSpPr>
          <p:nvPr>
            <p:ph type="title"/>
          </p:nvPr>
        </p:nvSpPr>
        <p:spPr/>
        <p:txBody>
          <a:bodyPr/>
          <a:p>
            <a:pPr indent="-514350" marL="514350">
              <a:buFont typeface="+mj-ea"/>
              <a:buAutoNum type="circleNumDbPlain" startAt="3"/>
            </a:pPr>
            <a:r>
              <a:rPr altLang="en-US" dirty="0" lang="zh-CN"/>
              <a:t>本体库及规则库模块</a:t>
            </a:r>
            <a:r>
              <a:rPr altLang="zh-CN" dirty="0" lang="en-US"/>
              <a:t>——</a:t>
            </a:r>
            <a:r>
              <a:rPr altLang="en-US" dirty="0" lang="zh-CN"/>
              <a:t>领域本体构建及存储</a:t>
            </a:r>
          </a:p>
        </p:txBody>
      </p:sp>
      <p:sp>
        <p:nvSpPr>
          <p:cNvPr id="1049215"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104</a:t>
            </a:fld>
            <a:endParaRPr dirty="0" lang="en-US">
              <a:solidFill>
                <a:srgbClr val="000000">
                  <a:tint val="75000"/>
                </a:srgbClr>
              </a:solidFill>
            </a:endParaRPr>
          </a:p>
        </p:txBody>
      </p:sp>
      <p:sp>
        <p:nvSpPr>
          <p:cNvPr id="1049216" name="文本框 11"/>
          <p:cNvSpPr txBox="1"/>
          <p:nvPr/>
        </p:nvSpPr>
        <p:spPr>
          <a:xfrm>
            <a:off x="753465" y="4698949"/>
            <a:ext cx="10913443" cy="923330"/>
          </a:xfrm>
          <a:prstGeom prst="rect"/>
          <a:noFill/>
        </p:spPr>
        <p:txBody>
          <a:bodyPr wrap="square">
            <a:spAutoFit/>
          </a:bodyPr>
          <a:p>
            <a:pPr indent="457200"/>
            <a:r>
              <a:rPr altLang="en-US" dirty="0" lang="zh-CN"/>
              <a:t>本文使用</a:t>
            </a:r>
            <a:r>
              <a:rPr altLang="zh-CN" b="0" dirty="0" i="0" lang="en-US" u="sng">
                <a:solidFill>
                  <a:srgbClr val="333333"/>
                </a:solidFill>
                <a:effectLst/>
                <a:latin typeface="Helvetica Neue"/>
              </a:rPr>
              <a:t>Protégé</a:t>
            </a:r>
            <a:r>
              <a:rPr altLang="en-US" dirty="0" lang="zh-CN" u="sng"/>
              <a:t>编辑器</a:t>
            </a:r>
            <a:r>
              <a:rPr altLang="en-US" dirty="0" lang="zh-CN"/>
              <a:t>，它是由美国大学用语言幵发的。幵放源码，支持多种平台、多种语言，拥有可视化窗体、人工标签添加和丰富的</a:t>
            </a:r>
            <a:r>
              <a:rPr altLang="zh-CN" dirty="0" lang="en-US"/>
              <a:t>API</a:t>
            </a:r>
            <a:r>
              <a:rPr altLang="en-US" dirty="0" lang="zh-CN"/>
              <a:t>接口等。它能够编辑和定义本体的类及类关系、属性、实例，且支持关系型数据库存储本体。</a:t>
            </a:r>
          </a:p>
        </p:txBody>
      </p:sp>
      <p:sp>
        <p:nvSpPr>
          <p:cNvPr id="1049217" name="文本框 12"/>
          <p:cNvSpPr txBox="1"/>
          <p:nvPr/>
        </p:nvSpPr>
        <p:spPr>
          <a:xfrm>
            <a:off x="753467" y="1408944"/>
            <a:ext cx="10511942" cy="923330"/>
          </a:xfrm>
          <a:prstGeom prst="rect"/>
          <a:noFill/>
        </p:spPr>
        <p:txBody>
          <a:bodyPr wrap="square">
            <a:spAutoFit/>
          </a:bodyPr>
          <a:p>
            <a:pPr algn="l" defTabSz="457200" eaLnBrk="1" fontAlgn="auto" hangingPunct="1" indent="0" latinLnBrk="0" lvl="0" marL="0" marR="0" rtl="0">
              <a:lnSpc>
                <a:spcPct val="100000"/>
              </a:lnSpc>
              <a:spcBef>
                <a:spcPts val="0"/>
              </a:spcBef>
              <a:spcAft>
                <a:spcPts val="0"/>
              </a:spcAft>
              <a:buClrTx/>
              <a:buSzTx/>
              <a:buFontTx/>
              <a:buNone/>
            </a:pPr>
            <a:r>
              <a:rPr altLang="en-US" baseline="0" b="0" cap="none" dirty="0" sz="1800" i="0" kern="1200" kumimoji="0" lang="zh-CN" noProof="0" normalizeH="0" spc="0" strike="noStrike" u="none">
                <a:ln>
                  <a:noFill/>
                </a:ln>
                <a:solidFill>
                  <a:srgbClr val="000000"/>
                </a:solidFill>
                <a:effectLst/>
                <a:uLnTx/>
                <a:uFillTx/>
                <a:latin typeface="Arial"/>
                <a:cs typeface="+mn-cs"/>
              </a:rPr>
              <a:t>在文献检索时，用户不仅关注所要查询的关键字概念，同时也会关注</a:t>
            </a:r>
            <a:r>
              <a:rPr altLang="en-US" baseline="0" cap="none" dirty="0" sz="1800" i="0" kern="1200" kumimoji="0" lang="zh-CN" noProof="0" normalizeH="0" spc="0" strike="noStrike" u="none">
                <a:ln>
                  <a:noFill/>
                </a:ln>
                <a:solidFill>
                  <a:srgbClr val="000000"/>
                </a:solidFill>
                <a:effectLst/>
                <a:uLnTx/>
                <a:uFillTx/>
                <a:latin typeface="Arial"/>
                <a:cs typeface="+mn-cs"/>
              </a:rPr>
              <a:t>文献本身</a:t>
            </a:r>
            <a:r>
              <a:rPr altLang="en-US" baseline="0" b="0" cap="none" dirty="0" sz="1800" i="0" kern="1200" kumimoji="0" lang="zh-CN" noProof="0" normalizeH="0" spc="0" strike="noStrike" u="none">
                <a:ln>
                  <a:noFill/>
                </a:ln>
                <a:solidFill>
                  <a:srgbClr val="000000"/>
                </a:solidFill>
                <a:effectLst/>
                <a:uLnTx/>
                <a:uFillTx/>
                <a:latin typeface="Arial"/>
                <a:cs typeface="+mn-cs"/>
              </a:rPr>
              <a:t>的一些基本元素，以及它们相互关联所带来的</a:t>
            </a:r>
            <a:r>
              <a:rPr altLang="en-US" baseline="0" cap="none" dirty="0" sz="1800" i="0" kern="1200" kumimoji="0" lang="zh-CN" noProof="0" normalizeH="0" spc="0" strike="noStrike" u="none">
                <a:ln>
                  <a:noFill/>
                </a:ln>
                <a:solidFill>
                  <a:srgbClr val="000000"/>
                </a:solidFill>
                <a:effectLst/>
                <a:uLnTx/>
                <a:uFillTx/>
                <a:latin typeface="Arial"/>
                <a:cs typeface="+mn-cs"/>
              </a:rPr>
              <a:t>相关信息</a:t>
            </a:r>
            <a:r>
              <a:rPr altLang="en-US" baseline="0" b="0" cap="none" dirty="0" sz="1800" i="0" kern="1200" kumimoji="0" lang="zh-CN" noProof="0" normalizeH="0" spc="0" strike="noStrike" u="none">
                <a:ln>
                  <a:noFill/>
                </a:ln>
                <a:solidFill>
                  <a:srgbClr val="000000"/>
                </a:solidFill>
                <a:effectLst/>
                <a:uLnTx/>
                <a:uFillTx/>
                <a:latin typeface="Arial"/>
                <a:cs typeface="+mn-cs"/>
              </a:rPr>
              <a:t>。因此，本文把文献领域本体分为两个本体，即文献本体和概念语义词典本体。</a:t>
            </a:r>
            <a:endParaRPr altLang="zh-CN" baseline="0" b="0" cap="none" dirty="0" sz="1800" i="0" kern="1200" kumimoji="0" lang="en-US" noProof="0" normalizeH="0" spc="0" strike="noStrike" u="none">
              <a:ln>
                <a:noFill/>
              </a:ln>
              <a:solidFill>
                <a:srgbClr val="000000"/>
              </a:solidFill>
              <a:effectLst/>
              <a:uLnTx/>
              <a:uFillTx/>
              <a:latin typeface="Arial"/>
              <a:cs typeface="+mn-cs"/>
            </a:endParaRPr>
          </a:p>
        </p:txBody>
      </p:sp>
      <p:sp>
        <p:nvSpPr>
          <p:cNvPr id="1049218" name="文本框 13"/>
          <p:cNvSpPr txBox="1"/>
          <p:nvPr/>
        </p:nvSpPr>
        <p:spPr>
          <a:xfrm>
            <a:off x="753466" y="2520640"/>
            <a:ext cx="10621670" cy="1300997"/>
          </a:xfrm>
          <a:prstGeom prst="rect"/>
          <a:noFill/>
        </p:spPr>
        <p:txBody>
          <a:bodyPr anchor="t" bIns="0" lIns="72000" rIns="72000" rtlCol="0" tIns="0" wrap="square">
            <a:spAutoFit/>
          </a:bodyPr>
          <a:p>
            <a:pPr algn="l" defTabSz="457200" eaLnBrk="1" fontAlgn="auto" hangingPunct="1" indent="0" latinLnBrk="0" lvl="0" marL="0" marR="0" rtl="0">
              <a:lnSpc>
                <a:spcPct val="120000"/>
              </a:lnSpc>
              <a:spcBef>
                <a:spcPts val="0"/>
              </a:spcBef>
              <a:spcAft>
                <a:spcPts val="0"/>
              </a:spcAft>
              <a:buClrTx/>
              <a:buSzTx/>
              <a:buFontTx/>
              <a:buNone/>
            </a:pPr>
            <a:r>
              <a:rPr altLang="en-US" baseline="0" b="0" cap="none" dirty="0" sz="1800" i="0" kern="1200" kumimoji="0" lang="zh-CN" noProof="0" normalizeH="0" spc="0" strike="noStrike" u="none">
                <a:ln>
                  <a:noFill/>
                </a:ln>
                <a:solidFill>
                  <a:srgbClr val="000000"/>
                </a:solidFill>
                <a:effectLst/>
                <a:uLnTx/>
                <a:uFillTx/>
                <a:latin typeface="Arial"/>
                <a:cs typeface="+mn-cs"/>
              </a:rPr>
              <a:t>（</a:t>
            </a:r>
            <a:r>
              <a:rPr altLang="zh-CN" baseline="0" b="0" cap="none" dirty="0" sz="1800" i="0" kern="1200" kumimoji="0" lang="en-US" noProof="0" normalizeH="0" spc="0" strike="noStrike" u="none">
                <a:ln>
                  <a:noFill/>
                </a:ln>
                <a:solidFill>
                  <a:srgbClr val="000000"/>
                </a:solidFill>
                <a:effectLst/>
                <a:uLnTx/>
                <a:uFillTx/>
                <a:latin typeface="Arial"/>
                <a:cs typeface="+mn-cs"/>
              </a:rPr>
              <a:t>1</a:t>
            </a:r>
            <a:r>
              <a:rPr altLang="en-US" baseline="0" b="0" cap="none" dirty="0" sz="1800" i="0" kern="1200" kumimoji="0" lang="zh-CN" noProof="0" normalizeH="0" spc="0" strike="noStrike" u="none">
                <a:ln>
                  <a:noFill/>
                </a:ln>
                <a:solidFill>
                  <a:srgbClr val="000000"/>
                </a:solidFill>
                <a:effectLst/>
                <a:uLnTx/>
                <a:uFillTx/>
                <a:latin typeface="Arial"/>
                <a:cs typeface="+mn-cs"/>
              </a:rPr>
              <a:t>）</a:t>
            </a:r>
            <a:r>
              <a:rPr altLang="en-US" baseline="0" b="1" cap="none" dirty="0" sz="1800" i="0" kern="1200" kumimoji="0" lang="zh-CN" noProof="0" normalizeH="0" spc="0" strike="noStrike" u="none">
                <a:ln>
                  <a:noFill/>
                </a:ln>
                <a:solidFill>
                  <a:srgbClr val="346A97"/>
                </a:solidFill>
                <a:effectLst/>
                <a:uLnTx/>
                <a:uFillTx/>
                <a:latin typeface="Arial"/>
                <a:cs typeface="+mn-cs"/>
              </a:rPr>
              <a:t>文献本体：</a:t>
            </a:r>
            <a:r>
              <a:rPr altLang="en-US" baseline="0" b="0" cap="none" dirty="0" sz="1800" i="0" kern="1200" kumimoji="0" lang="zh-CN" noProof="0" normalizeH="0" spc="0" strike="noStrike" u="none">
                <a:ln>
                  <a:noFill/>
                </a:ln>
                <a:solidFill>
                  <a:srgbClr val="000000"/>
                </a:solidFill>
                <a:effectLst/>
                <a:uLnTx/>
                <a:uFillTx/>
                <a:latin typeface="Arial"/>
                <a:cs typeface="+mn-cs"/>
              </a:rPr>
              <a:t>主要用来描述</a:t>
            </a:r>
            <a:r>
              <a:rPr altLang="en-US" baseline="0" b="1" cap="none" dirty="0" sz="1800" i="0" kern="1200" kumimoji="0" lang="zh-CN" noProof="0" normalizeH="0" spc="0" strike="noStrike" u="none">
                <a:ln>
                  <a:noFill/>
                </a:ln>
                <a:solidFill>
                  <a:srgbClr val="000000"/>
                </a:solidFill>
                <a:effectLst/>
                <a:uLnTx/>
                <a:uFillTx/>
                <a:latin typeface="Arial"/>
                <a:cs typeface="+mn-cs"/>
              </a:rPr>
              <a:t>文献本身</a:t>
            </a:r>
            <a:r>
              <a:rPr altLang="en-US" baseline="0" b="0" cap="none" dirty="0" sz="1800" i="0" kern="1200" kumimoji="0" lang="zh-CN" noProof="0" normalizeH="0" spc="0" strike="noStrike" u="none">
                <a:ln>
                  <a:noFill/>
                </a:ln>
                <a:solidFill>
                  <a:srgbClr val="000000"/>
                </a:solidFill>
                <a:effectLst/>
                <a:uLnTx/>
                <a:uFillTx/>
                <a:latin typeface="Arial"/>
                <a:cs typeface="+mn-cs"/>
              </a:rPr>
              <a:t>包含的一些基本的元数据信息，以及它们之间的一些关联关系。</a:t>
            </a:r>
            <a:endParaRPr altLang="zh-CN" baseline="0" b="0" cap="none" dirty="0" sz="1800" i="0" kern="1200" kumimoji="0" lang="en-US" noProof="0" normalizeH="0" spc="0" strike="noStrike" u="none">
              <a:ln>
                <a:noFill/>
              </a:ln>
              <a:solidFill>
                <a:srgbClr val="000000"/>
              </a:solidFill>
              <a:effectLst/>
              <a:uLnTx/>
              <a:uFillTx/>
              <a:latin typeface="Arial"/>
              <a:cs typeface="+mn-cs"/>
            </a:endParaRPr>
          </a:p>
          <a:p>
            <a:pPr algn="l" defTabSz="457200" eaLnBrk="1" fontAlgn="auto" hangingPunct="1" indent="0" latinLnBrk="0" lvl="0" marL="0" marR="0" rtl="0">
              <a:lnSpc>
                <a:spcPct val="120000"/>
              </a:lnSpc>
              <a:spcBef>
                <a:spcPts val="0"/>
              </a:spcBef>
              <a:spcAft>
                <a:spcPts val="0"/>
              </a:spcAft>
              <a:buClrTx/>
              <a:buSzTx/>
              <a:buFontTx/>
              <a:buNone/>
            </a:pPr>
            <a:r>
              <a:rPr altLang="en-US" dirty="0" lang="zh-CN">
                <a:solidFill>
                  <a:srgbClr val="000000"/>
                </a:solidFill>
                <a:latin typeface="Arial"/>
              </a:rPr>
              <a:t>（</a:t>
            </a:r>
            <a:r>
              <a:rPr altLang="zh-CN" dirty="0" lang="en-US">
                <a:solidFill>
                  <a:srgbClr val="000000"/>
                </a:solidFill>
                <a:latin typeface="Arial"/>
              </a:rPr>
              <a:t>2</a:t>
            </a:r>
            <a:r>
              <a:rPr altLang="en-US" dirty="0" lang="zh-CN">
                <a:solidFill>
                  <a:srgbClr val="000000"/>
                </a:solidFill>
                <a:latin typeface="Arial"/>
              </a:rPr>
              <a:t>）</a:t>
            </a:r>
            <a:r>
              <a:rPr altLang="en-US" baseline="0" b="1" cap="none" dirty="0" sz="1800" i="0" kern="1200" kumimoji="0" lang="zh-CN" noProof="0" normalizeH="0" spc="0" strike="noStrike" u="none">
                <a:ln>
                  <a:noFill/>
                </a:ln>
                <a:solidFill>
                  <a:srgbClr val="346A97"/>
                </a:solidFill>
                <a:effectLst/>
                <a:uLnTx/>
                <a:uFillTx/>
                <a:latin typeface="Arial"/>
                <a:cs typeface="+mn-cs"/>
              </a:rPr>
              <a:t>概念语义词典本体：</a:t>
            </a:r>
            <a:r>
              <a:rPr altLang="en-US" baseline="0" b="0" cap="none" dirty="0" sz="1800" i="0" kern="1200" kumimoji="0" lang="zh-CN" noProof="0" normalizeH="0" spc="0" strike="noStrike" u="none">
                <a:ln>
                  <a:noFill/>
                </a:ln>
                <a:solidFill>
                  <a:srgbClr val="000000"/>
                </a:solidFill>
                <a:effectLst/>
                <a:uLnTx/>
                <a:uFillTx/>
                <a:latin typeface="Arial"/>
                <a:cs typeface="+mn-cs"/>
              </a:rPr>
              <a:t>主要用于描述</a:t>
            </a:r>
            <a:r>
              <a:rPr altLang="en-US" baseline="0" b="1" cap="none" dirty="0" sz="1800" i="0" kern="1200" kumimoji="0" lang="zh-CN" noProof="0" normalizeH="0" spc="0" strike="noStrike" u="none">
                <a:ln>
                  <a:noFill/>
                </a:ln>
                <a:solidFill>
                  <a:srgbClr val="000000"/>
                </a:solidFill>
                <a:effectLst/>
                <a:uLnTx/>
                <a:uFillTx/>
                <a:latin typeface="Arial"/>
                <a:cs typeface="+mn-cs"/>
              </a:rPr>
              <a:t>相关领域</a:t>
            </a:r>
            <a:r>
              <a:rPr altLang="en-US" baseline="0" b="0" cap="none" dirty="0" sz="1800" i="0" kern="1200" kumimoji="0" lang="zh-CN" noProof="0" normalizeH="0" spc="0" strike="noStrike" u="none">
                <a:ln>
                  <a:noFill/>
                </a:ln>
                <a:solidFill>
                  <a:srgbClr val="000000"/>
                </a:solidFill>
                <a:effectLst/>
                <a:uLnTx/>
                <a:uFillTx/>
                <a:latin typeface="Arial"/>
                <a:cs typeface="+mn-cs"/>
              </a:rPr>
              <a:t>中的一些核心概念，以及这些概念间的语义关系，如同义关系、近义关系和上下位关系等。其中，这些核心概念主要是基于文献中的关键字和一些术语标准来抽取的。概念语义词典本体主要用来对所查询的关键词进行语义推理和概念扩展。</a:t>
            </a:r>
          </a:p>
        </p:txBody>
      </p:sp>
      <p:sp>
        <p:nvSpPr>
          <p:cNvPr id="1049219" name="矩形 14"/>
          <p:cNvSpPr/>
          <p:nvPr/>
        </p:nvSpPr>
        <p:spPr bwMode="auto">
          <a:xfrm>
            <a:off x="870509" y="4191610"/>
            <a:ext cx="1060704" cy="364098"/>
          </a:xfrm>
          <a:prstGeom prst="rect"/>
          <a:solidFill>
            <a:schemeClr val="accent1"/>
          </a:solidFill>
          <a:ln>
            <a:noFill/>
          </a:ln>
        </p:spPr>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defTabSz="914400">
              <a:buSzPct val="25000"/>
            </a:pPr>
            <a:r>
              <a:rPr altLang="en-US" b="1" dirty="0" sz="1600" lang="zh-CN">
                <a:solidFill>
                  <a:schemeClr val="bg1"/>
                </a:solidFill>
                <a:cs typeface="+mn-ea"/>
                <a:sym typeface="+mn-lt"/>
              </a:rPr>
              <a:t>构建工具</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425" name=""/>
        <p:cNvGrpSpPr/>
        <p:nvPr/>
      </p:nvGrpSpPr>
      <p:grpSpPr>
        <a:xfrm>
          <a:off x="0" y="0"/>
          <a:ext cx="0" cy="0"/>
          <a:chOff x="0" y="0"/>
          <a:chExt cx="0" cy="0"/>
        </a:xfrm>
      </p:grpSpPr>
      <p:sp>
        <p:nvSpPr>
          <p:cNvPr id="1049220" name="标题 1"/>
          <p:cNvSpPr>
            <a:spLocks noGrp="1"/>
          </p:cNvSpPr>
          <p:nvPr>
            <p:ph type="title"/>
          </p:nvPr>
        </p:nvSpPr>
        <p:spPr/>
        <p:txBody>
          <a:bodyPr/>
          <a:p>
            <a:pPr indent="-514350" marL="514350">
              <a:buFont typeface="+mj-ea"/>
              <a:buAutoNum type="circleNumDbPlain" startAt="3"/>
            </a:pPr>
            <a:r>
              <a:rPr altLang="en-US" dirty="0" lang="zh-CN"/>
              <a:t>本体库及规则库模块</a:t>
            </a:r>
            <a:r>
              <a:rPr altLang="zh-CN" dirty="0" lang="en-US"/>
              <a:t>——</a:t>
            </a:r>
            <a:r>
              <a:rPr altLang="en-US" dirty="0" lang="zh-CN"/>
              <a:t>领域本体构建及存储</a:t>
            </a:r>
          </a:p>
        </p:txBody>
      </p:sp>
      <p:sp>
        <p:nvSpPr>
          <p:cNvPr id="1049221"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105</a:t>
            </a:fld>
            <a:endParaRPr dirty="0" lang="en-US">
              <a:solidFill>
                <a:srgbClr val="000000">
                  <a:tint val="75000"/>
                </a:srgbClr>
              </a:solidFill>
            </a:endParaRPr>
          </a:p>
        </p:txBody>
      </p:sp>
      <p:pic>
        <p:nvPicPr>
          <p:cNvPr id="2097250" name="图片 3"/>
          <p:cNvPicPr>
            <a:picLocks noChangeAspect="1"/>
          </p:cNvPicPr>
          <p:nvPr/>
        </p:nvPicPr>
        <p:blipFill>
          <a:blip xmlns:r="http://schemas.openxmlformats.org/officeDocument/2006/relationships" r:embed="rId1"/>
          <a:stretch>
            <a:fillRect/>
          </a:stretch>
        </p:blipFill>
        <p:spPr>
          <a:xfrm>
            <a:off x="2520347" y="1999025"/>
            <a:ext cx="6170112" cy="4194063"/>
          </a:xfrm>
          <a:prstGeom prst="rect"/>
        </p:spPr>
      </p:pic>
      <p:sp>
        <p:nvSpPr>
          <p:cNvPr id="1049222" name="文本框 5"/>
          <p:cNvSpPr txBox="1"/>
          <p:nvPr/>
        </p:nvSpPr>
        <p:spPr>
          <a:xfrm>
            <a:off x="1164355" y="1466431"/>
            <a:ext cx="9467697" cy="369332"/>
          </a:xfrm>
          <a:prstGeom prst="rect"/>
          <a:noFill/>
        </p:spPr>
        <p:txBody>
          <a:bodyPr wrap="square">
            <a:spAutoFit/>
          </a:bodyPr>
          <a:p>
            <a:r>
              <a:rPr altLang="en-US" dirty="0" lang="zh-CN"/>
              <a:t>本文主要参考</a:t>
            </a:r>
            <a:r>
              <a:rPr altLang="en-US" b="1" dirty="0" lang="zh-CN"/>
              <a:t>七步法</a:t>
            </a:r>
            <a:r>
              <a:rPr altLang="en-US" dirty="0" lang="zh-CN"/>
              <a:t>，借助泛本体编辑工具和本体描述语言来构建文献领域本体。</a:t>
            </a:r>
          </a:p>
        </p:txBody>
      </p:sp>
      <p:sp>
        <p:nvSpPr>
          <p:cNvPr id="1049223" name="矩形 6"/>
          <p:cNvSpPr/>
          <p:nvPr/>
        </p:nvSpPr>
        <p:spPr bwMode="auto">
          <a:xfrm>
            <a:off x="841249" y="1022956"/>
            <a:ext cx="1060704" cy="364098"/>
          </a:xfrm>
          <a:prstGeom prst="rect"/>
          <a:solidFill>
            <a:schemeClr val="accent1"/>
          </a:solidFill>
          <a:ln>
            <a:noFill/>
          </a:ln>
        </p:spPr>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defTabSz="914400">
              <a:buSzPct val="25000"/>
            </a:pPr>
            <a:r>
              <a:rPr altLang="en-US" b="1" dirty="0" sz="1600" lang="zh-CN">
                <a:solidFill>
                  <a:schemeClr val="bg1"/>
                </a:solidFill>
                <a:cs typeface="+mn-ea"/>
                <a:sym typeface="+mn-lt"/>
              </a:rPr>
              <a:t>构建方法</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426" name=""/>
        <p:cNvGrpSpPr/>
        <p:nvPr/>
      </p:nvGrpSpPr>
      <p:grpSpPr>
        <a:xfrm>
          <a:off x="0" y="0"/>
          <a:ext cx="0" cy="0"/>
          <a:chOff x="0" y="0"/>
          <a:chExt cx="0" cy="0"/>
        </a:xfrm>
      </p:grpSpPr>
      <p:sp>
        <p:nvSpPr>
          <p:cNvPr id="1049224"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106</a:t>
            </a:fld>
            <a:endParaRPr dirty="0" lang="en-US">
              <a:solidFill>
                <a:srgbClr val="000000">
                  <a:tint val="75000"/>
                </a:srgbClr>
              </a:solidFill>
            </a:endParaRPr>
          </a:p>
        </p:txBody>
      </p:sp>
      <p:sp>
        <p:nvSpPr>
          <p:cNvPr id="1049225" name="文本框 4"/>
          <p:cNvSpPr txBox="1"/>
          <p:nvPr/>
        </p:nvSpPr>
        <p:spPr>
          <a:xfrm>
            <a:off x="746151" y="1075800"/>
            <a:ext cx="10585094" cy="2308324"/>
          </a:xfrm>
          <a:prstGeom prst="rect"/>
          <a:noFill/>
        </p:spPr>
        <p:txBody>
          <a:bodyPr wrap="square">
            <a:spAutoFit/>
          </a:bodyPr>
          <a:p>
            <a:r>
              <a:rPr altLang="en-US" dirty="0" lang="zh-CN"/>
              <a:t>（</a:t>
            </a:r>
            <a:r>
              <a:rPr altLang="zh-CN" dirty="0" lang="en-US"/>
              <a:t>1</a:t>
            </a:r>
            <a:r>
              <a:rPr altLang="en-US" dirty="0" lang="zh-CN"/>
              <a:t>）</a:t>
            </a:r>
            <a:r>
              <a:rPr altLang="en-US" b="1" dirty="0" lang="zh-CN"/>
              <a:t>确定文献本体的构建需求和范围</a:t>
            </a:r>
            <a:r>
              <a:rPr altLang="en-US" dirty="0" lang="zh-CN"/>
              <a:t>。本文以信息安全领域中的学术论文为对象建立文献本体。</a:t>
            </a:r>
          </a:p>
          <a:p>
            <a:r>
              <a:rPr altLang="en-US" dirty="0" lang="zh-CN"/>
              <a:t>（</a:t>
            </a:r>
            <a:r>
              <a:rPr altLang="zh-CN" dirty="0" lang="en-US"/>
              <a:t>2</a:t>
            </a:r>
            <a:r>
              <a:rPr altLang="en-US" dirty="0" lang="zh-CN"/>
              <a:t>）</a:t>
            </a:r>
            <a:r>
              <a:rPr altLang="en-US" b="1" dirty="0" lang="zh-CN"/>
              <a:t>定义文献本体的重要概念及概念层次</a:t>
            </a:r>
            <a:r>
              <a:rPr altLang="en-US" dirty="0" lang="zh-CN"/>
              <a:t>。本文通过参照知网和万方数据库中的文献信息，从中抽取了五个概念实体，分别是作者（</a:t>
            </a:r>
            <a:r>
              <a:rPr altLang="zh-CN" dirty="0" lang="en-US"/>
              <a:t>author</a:t>
            </a:r>
            <a:r>
              <a:rPr altLang="en-US" dirty="0" lang="zh-CN"/>
              <a:t>）、论文（</a:t>
            </a:r>
            <a:r>
              <a:rPr altLang="zh-CN" dirty="0" lang="en-US"/>
              <a:t>paper</a:t>
            </a:r>
            <a:r>
              <a:rPr altLang="en-US" dirty="0" lang="zh-CN"/>
              <a:t>）、期刊（</a:t>
            </a:r>
            <a:r>
              <a:rPr altLang="zh-CN" dirty="0" lang="en-US"/>
              <a:t>journal</a:t>
            </a:r>
            <a:r>
              <a:rPr altLang="en-US" dirty="0" lang="zh-CN"/>
              <a:t>）、议会（</a:t>
            </a:r>
            <a:r>
              <a:rPr altLang="zh-CN" dirty="0" lang="en-US"/>
              <a:t>conference</a:t>
            </a:r>
            <a:r>
              <a:rPr altLang="en-US" dirty="0" lang="zh-CN"/>
              <a:t>）和机构（</a:t>
            </a:r>
            <a:r>
              <a:rPr altLang="zh-CN" dirty="0" lang="en-US"/>
              <a:t>organization</a:t>
            </a:r>
            <a:r>
              <a:rPr altLang="en-US" dirty="0" lang="zh-CN"/>
              <a:t>）。其中论文又分为：期刊论文（</a:t>
            </a:r>
            <a:r>
              <a:rPr altLang="zh-CN" dirty="0" lang="en-US" err="1"/>
              <a:t>journal_paper</a:t>
            </a:r>
            <a:r>
              <a:rPr altLang="en-US" dirty="0" lang="zh-CN"/>
              <a:t>）、学位论文（</a:t>
            </a:r>
            <a:r>
              <a:rPr altLang="zh-CN" dirty="0" lang="en-US" err="1"/>
              <a:t>degree_thesis</a:t>
            </a:r>
            <a:r>
              <a:rPr altLang="en-US" dirty="0" lang="zh-CN"/>
              <a:t>）和会议论文（</a:t>
            </a:r>
            <a:r>
              <a:rPr altLang="zh-CN" dirty="0" lang="en-US" err="1"/>
              <a:t>conference_paper</a:t>
            </a:r>
            <a:r>
              <a:rPr altLang="en-US" dirty="0" lang="zh-CN"/>
              <a:t>）三个子类。</a:t>
            </a:r>
          </a:p>
          <a:p>
            <a:r>
              <a:rPr altLang="en-US" dirty="0" lang="zh-CN"/>
              <a:t>（</a:t>
            </a:r>
            <a:r>
              <a:rPr altLang="zh-CN" dirty="0" lang="en-US"/>
              <a:t>3</a:t>
            </a:r>
            <a:r>
              <a:rPr altLang="en-US" dirty="0" lang="zh-CN"/>
              <a:t>）</a:t>
            </a:r>
            <a:r>
              <a:rPr altLang="en-US" b="1" dirty="0" lang="zh-CN"/>
              <a:t>定义文献本体类的对象属性</a:t>
            </a:r>
            <a:r>
              <a:rPr altLang="en-US" dirty="0" lang="zh-CN"/>
              <a:t>。类的对象属性主要用来表达类与类之间的关联关系或作用关系。因此，本文为五个核心类定义了八个基本对象属性和六个推理对象属性及其域和值域，如下表所示。其中，</a:t>
            </a:r>
            <a:r>
              <a:rPr altLang="zh-CN" dirty="0" lang="en-US" err="1"/>
              <a:t>learn_from</a:t>
            </a:r>
            <a:r>
              <a:rPr altLang="en-US" dirty="0" lang="zh-CN"/>
              <a:t>和</a:t>
            </a:r>
            <a:r>
              <a:rPr altLang="zh-CN" dirty="0" lang="en-US"/>
              <a:t>teach</a:t>
            </a:r>
            <a:r>
              <a:rPr altLang="en-US" dirty="0" lang="zh-CN"/>
              <a:t>，</a:t>
            </a:r>
            <a:r>
              <a:rPr altLang="zh-CN" dirty="0" lang="en-US"/>
              <a:t>citing</a:t>
            </a:r>
            <a:r>
              <a:rPr altLang="en-US" dirty="0" lang="zh-CN"/>
              <a:t>和</a:t>
            </a:r>
            <a:r>
              <a:rPr altLang="zh-CN" dirty="0" lang="en-US"/>
              <a:t>cited</a:t>
            </a:r>
            <a:r>
              <a:rPr altLang="en-US" dirty="0" lang="zh-CN"/>
              <a:t>是两对互反的对称属性。</a:t>
            </a:r>
          </a:p>
        </p:txBody>
      </p:sp>
      <p:pic>
        <p:nvPicPr>
          <p:cNvPr id="2097251" name="图片 6"/>
          <p:cNvPicPr>
            <a:picLocks noChangeAspect="1"/>
          </p:cNvPicPr>
          <p:nvPr/>
        </p:nvPicPr>
        <p:blipFill>
          <a:blip xmlns:r="http://schemas.openxmlformats.org/officeDocument/2006/relationships" r:embed="rId1"/>
          <a:stretch>
            <a:fillRect/>
          </a:stretch>
        </p:blipFill>
        <p:spPr>
          <a:xfrm>
            <a:off x="3721646" y="3714292"/>
            <a:ext cx="3786188" cy="2509838"/>
          </a:xfrm>
          <a:prstGeom prst="rect"/>
        </p:spPr>
      </p:pic>
      <p:sp>
        <p:nvSpPr>
          <p:cNvPr id="1049226" name="标题 1"/>
          <p:cNvSpPr>
            <a:spLocks noGrp="1"/>
          </p:cNvSpPr>
          <p:nvPr>
            <p:ph type="title"/>
          </p:nvPr>
        </p:nvSpPr>
        <p:spPr>
          <a:xfrm>
            <a:off x="518809" y="365126"/>
            <a:ext cx="9561064" cy="578454"/>
          </a:xfrm>
        </p:spPr>
        <p:txBody>
          <a:bodyPr/>
          <a:p>
            <a:pPr indent="-514350" marL="514350">
              <a:buFont typeface="+mj-ea"/>
              <a:buAutoNum type="circleNumDbPlain" startAt="3"/>
            </a:pPr>
            <a:r>
              <a:rPr altLang="en-US" dirty="0" lang="zh-CN"/>
              <a:t>本体库及规则库模块</a:t>
            </a:r>
            <a:r>
              <a:rPr altLang="zh-CN" dirty="0" lang="en-US"/>
              <a:t>——</a:t>
            </a:r>
            <a:r>
              <a:rPr altLang="en-US" dirty="0" lang="zh-CN"/>
              <a:t>领域本体构建及存储</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427" name=""/>
        <p:cNvGrpSpPr/>
        <p:nvPr/>
      </p:nvGrpSpPr>
      <p:grpSpPr>
        <a:xfrm>
          <a:off x="0" y="0"/>
          <a:ext cx="0" cy="0"/>
          <a:chOff x="0" y="0"/>
          <a:chExt cx="0" cy="0"/>
        </a:xfrm>
      </p:grpSpPr>
      <p:sp>
        <p:nvSpPr>
          <p:cNvPr id="1049227"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107</a:t>
            </a:fld>
            <a:endParaRPr dirty="0" lang="en-US">
              <a:solidFill>
                <a:srgbClr val="000000">
                  <a:tint val="75000"/>
                </a:srgbClr>
              </a:solidFill>
            </a:endParaRPr>
          </a:p>
        </p:txBody>
      </p:sp>
      <p:sp>
        <p:nvSpPr>
          <p:cNvPr id="1049228" name="文本框 4"/>
          <p:cNvSpPr txBox="1"/>
          <p:nvPr/>
        </p:nvSpPr>
        <p:spPr>
          <a:xfrm>
            <a:off x="868679" y="1278833"/>
            <a:ext cx="9665207" cy="923330"/>
          </a:xfrm>
          <a:prstGeom prst="rect"/>
          <a:noFill/>
        </p:spPr>
        <p:txBody>
          <a:bodyPr wrap="square">
            <a:spAutoFit/>
          </a:bodyPr>
          <a:p>
            <a:r>
              <a:rPr altLang="en-US" dirty="0" lang="zh-CN"/>
              <a:t>（</a:t>
            </a:r>
            <a:r>
              <a:rPr altLang="zh-CN" dirty="0" lang="en-US"/>
              <a:t>4</a:t>
            </a:r>
            <a:r>
              <a:rPr altLang="en-US" dirty="0" lang="zh-CN"/>
              <a:t>）</a:t>
            </a:r>
            <a:r>
              <a:rPr altLang="en-US" b="1" dirty="0" lang="zh-CN"/>
              <a:t>定义文献本体类的数据属性</a:t>
            </a:r>
            <a:r>
              <a:rPr altLang="en-US" dirty="0" lang="zh-CN"/>
              <a:t>。类除了对象属性外，还有数据属性。类的数据属性主要是指类本身具有的属性。通过参考知网和万方数据库里文献的信息，以及学术论文的元数据元素，分别给个类定义了自己的数据属性，如下表所示。</a:t>
            </a:r>
          </a:p>
        </p:txBody>
      </p:sp>
      <p:pic>
        <p:nvPicPr>
          <p:cNvPr id="2097252" name="图片 6"/>
          <p:cNvPicPr>
            <a:picLocks noChangeAspect="1"/>
          </p:cNvPicPr>
          <p:nvPr/>
        </p:nvPicPr>
        <p:blipFill>
          <a:blip xmlns:r="http://schemas.openxmlformats.org/officeDocument/2006/relationships" r:embed="rId1"/>
          <a:stretch>
            <a:fillRect/>
          </a:stretch>
        </p:blipFill>
        <p:spPr>
          <a:xfrm>
            <a:off x="2674746" y="2537416"/>
            <a:ext cx="5249190" cy="3092546"/>
          </a:xfrm>
          <a:prstGeom prst="rect"/>
        </p:spPr>
      </p:pic>
      <p:sp>
        <p:nvSpPr>
          <p:cNvPr id="1049229" name="标题 1"/>
          <p:cNvSpPr>
            <a:spLocks noGrp="1"/>
          </p:cNvSpPr>
          <p:nvPr>
            <p:ph type="title"/>
          </p:nvPr>
        </p:nvSpPr>
        <p:spPr>
          <a:xfrm>
            <a:off x="518809" y="365126"/>
            <a:ext cx="9561064" cy="578454"/>
          </a:xfrm>
        </p:spPr>
        <p:txBody>
          <a:bodyPr/>
          <a:p>
            <a:pPr indent="-514350" marL="514350">
              <a:buFont typeface="+mj-ea"/>
              <a:buAutoNum type="circleNumDbPlain" startAt="3"/>
            </a:pPr>
            <a:r>
              <a:rPr altLang="en-US" dirty="0" lang="zh-CN"/>
              <a:t>本体库及规则库模块</a:t>
            </a:r>
            <a:r>
              <a:rPr altLang="zh-CN" dirty="0" lang="en-US"/>
              <a:t>——</a:t>
            </a:r>
            <a:r>
              <a:rPr altLang="en-US" dirty="0" lang="zh-CN"/>
              <a:t>领域本体构建及存储</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428" name=""/>
        <p:cNvGrpSpPr/>
        <p:nvPr/>
      </p:nvGrpSpPr>
      <p:grpSpPr>
        <a:xfrm>
          <a:off x="0" y="0"/>
          <a:ext cx="0" cy="0"/>
          <a:chOff x="0" y="0"/>
          <a:chExt cx="0" cy="0"/>
        </a:xfrm>
      </p:grpSpPr>
      <p:sp>
        <p:nvSpPr>
          <p:cNvPr id="1049230"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108</a:t>
            </a:fld>
            <a:endParaRPr dirty="0" lang="en-US">
              <a:solidFill>
                <a:srgbClr val="000000">
                  <a:tint val="75000"/>
                </a:srgbClr>
              </a:solidFill>
            </a:endParaRPr>
          </a:p>
        </p:txBody>
      </p:sp>
      <p:pic>
        <p:nvPicPr>
          <p:cNvPr id="2097253" name="图片 3"/>
          <p:cNvPicPr>
            <a:picLocks noChangeAspect="1"/>
          </p:cNvPicPr>
          <p:nvPr/>
        </p:nvPicPr>
        <p:blipFill rotWithShape="1">
          <a:blip xmlns:r="http://schemas.openxmlformats.org/officeDocument/2006/relationships" r:embed="rId1"/>
          <a:srcRect b="46104"/>
          <a:stretch>
            <a:fillRect/>
          </a:stretch>
        </p:blipFill>
        <p:spPr>
          <a:xfrm>
            <a:off x="1193100" y="1515275"/>
            <a:ext cx="4705104" cy="3958877"/>
          </a:xfrm>
          <a:prstGeom prst="rect"/>
        </p:spPr>
      </p:pic>
      <p:pic>
        <p:nvPicPr>
          <p:cNvPr id="2097254" name="图片 6"/>
          <p:cNvPicPr>
            <a:picLocks noChangeAspect="1"/>
          </p:cNvPicPr>
          <p:nvPr/>
        </p:nvPicPr>
        <p:blipFill rotWithShape="1">
          <a:blip xmlns:r="http://schemas.openxmlformats.org/officeDocument/2006/relationships" r:embed="rId1"/>
          <a:srcRect t="53440"/>
          <a:stretch>
            <a:fillRect/>
          </a:stretch>
        </p:blipFill>
        <p:spPr>
          <a:xfrm>
            <a:off x="6372096" y="1914371"/>
            <a:ext cx="4775481" cy="3471188"/>
          </a:xfrm>
          <a:prstGeom prst="rect"/>
        </p:spPr>
      </p:pic>
      <p:sp>
        <p:nvSpPr>
          <p:cNvPr id="1049231" name="标题 1"/>
          <p:cNvSpPr>
            <a:spLocks noGrp="1"/>
          </p:cNvSpPr>
          <p:nvPr>
            <p:ph type="title"/>
          </p:nvPr>
        </p:nvSpPr>
        <p:spPr>
          <a:xfrm>
            <a:off x="518809" y="365126"/>
            <a:ext cx="9561064" cy="578454"/>
          </a:xfrm>
        </p:spPr>
        <p:txBody>
          <a:bodyPr/>
          <a:p>
            <a:pPr indent="-514350" marL="514350">
              <a:buFont typeface="+mj-ea"/>
              <a:buAutoNum type="circleNumDbPlain" startAt="3"/>
            </a:pPr>
            <a:r>
              <a:rPr altLang="en-US" dirty="0" lang="zh-CN"/>
              <a:t>本体库及规则库模块</a:t>
            </a:r>
            <a:r>
              <a:rPr altLang="zh-CN" dirty="0" lang="en-US"/>
              <a:t>——</a:t>
            </a:r>
            <a:r>
              <a:rPr altLang="en-US" dirty="0" lang="zh-CN"/>
              <a:t>领域本体构建及存储</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429" name=""/>
        <p:cNvGrpSpPr/>
        <p:nvPr/>
      </p:nvGrpSpPr>
      <p:grpSpPr>
        <a:xfrm>
          <a:off x="0" y="0"/>
          <a:ext cx="0" cy="0"/>
          <a:chOff x="0" y="0"/>
          <a:chExt cx="0" cy="0"/>
        </a:xfrm>
      </p:grpSpPr>
      <p:sp>
        <p:nvSpPr>
          <p:cNvPr id="1049232"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109</a:t>
            </a:fld>
            <a:endParaRPr dirty="0" lang="en-US">
              <a:solidFill>
                <a:srgbClr val="000000">
                  <a:tint val="75000"/>
                </a:srgbClr>
              </a:solidFill>
            </a:endParaRPr>
          </a:p>
        </p:txBody>
      </p:sp>
      <p:sp>
        <p:nvSpPr>
          <p:cNvPr id="1049233" name="文本框 4"/>
          <p:cNvSpPr txBox="1"/>
          <p:nvPr/>
        </p:nvSpPr>
        <p:spPr>
          <a:xfrm>
            <a:off x="980237" y="1258386"/>
            <a:ext cx="10438790" cy="646331"/>
          </a:xfrm>
          <a:prstGeom prst="rect"/>
          <a:noFill/>
        </p:spPr>
        <p:txBody>
          <a:bodyPr wrap="square">
            <a:spAutoFit/>
          </a:bodyPr>
          <a:p>
            <a:r>
              <a:rPr altLang="en-US" dirty="0" lang="zh-CN"/>
              <a:t>（</a:t>
            </a:r>
            <a:r>
              <a:rPr altLang="zh-CN" dirty="0" lang="en-US"/>
              <a:t>5</a:t>
            </a:r>
            <a:r>
              <a:rPr altLang="en-US" dirty="0" lang="zh-CN"/>
              <a:t>）</a:t>
            </a:r>
            <a:r>
              <a:rPr altLang="en-US" b="1" dirty="0" lang="zh-CN"/>
              <a:t>创建实例</a:t>
            </a:r>
            <a:r>
              <a:rPr altLang="en-US" dirty="0" lang="zh-CN"/>
              <a:t>。完成类及其属性的创建后，需要为其创建实例。因此，我们利用采集到的文献资源数据，对定义的类进行实例添加。并使用</a:t>
            </a:r>
            <a:r>
              <a:rPr altLang="zh-CN" dirty="0" lang="en-US"/>
              <a:t>Protégé</a:t>
            </a:r>
            <a:r>
              <a:rPr altLang="en-US" dirty="0" lang="zh-CN"/>
              <a:t>进行编辑，如图所示。</a:t>
            </a:r>
          </a:p>
        </p:txBody>
      </p:sp>
      <p:pic>
        <p:nvPicPr>
          <p:cNvPr id="2097255" name="图片 6"/>
          <p:cNvPicPr>
            <a:picLocks noChangeAspect="1"/>
          </p:cNvPicPr>
          <p:nvPr/>
        </p:nvPicPr>
        <p:blipFill>
          <a:blip xmlns:r="http://schemas.openxmlformats.org/officeDocument/2006/relationships" r:embed="rId1"/>
          <a:stretch>
            <a:fillRect/>
          </a:stretch>
        </p:blipFill>
        <p:spPr>
          <a:xfrm>
            <a:off x="2200275" y="2028596"/>
            <a:ext cx="7791450" cy="4000500"/>
          </a:xfrm>
          <a:prstGeom prst="rect"/>
        </p:spPr>
      </p:pic>
      <p:sp>
        <p:nvSpPr>
          <p:cNvPr id="1049234" name="标题 1"/>
          <p:cNvSpPr>
            <a:spLocks noGrp="1"/>
          </p:cNvSpPr>
          <p:nvPr>
            <p:ph type="title"/>
          </p:nvPr>
        </p:nvSpPr>
        <p:spPr>
          <a:xfrm>
            <a:off x="518809" y="365126"/>
            <a:ext cx="9561064" cy="578454"/>
          </a:xfrm>
        </p:spPr>
        <p:txBody>
          <a:bodyPr/>
          <a:p>
            <a:pPr indent="-514350" marL="514350">
              <a:buFont typeface="+mj-ea"/>
              <a:buAutoNum type="circleNumDbPlain" startAt="3"/>
            </a:pPr>
            <a:r>
              <a:rPr altLang="en-US" dirty="0" lang="zh-CN"/>
              <a:t>本体库及规则库模块</a:t>
            </a:r>
            <a:r>
              <a:rPr altLang="zh-CN" dirty="0" lang="en-US"/>
              <a:t>——</a:t>
            </a:r>
            <a:r>
              <a:rPr altLang="en-US" dirty="0" lang="zh-CN"/>
              <a:t>领域本体构建及存储</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09" name=""/>
        <p:cNvGrpSpPr/>
        <p:nvPr/>
      </p:nvGrpSpPr>
      <p:grpSpPr>
        <a:xfrm>
          <a:off x="0" y="0"/>
          <a:ext cx="0" cy="0"/>
          <a:chOff x="0" y="0"/>
          <a:chExt cx="0" cy="0"/>
        </a:xfrm>
      </p:grpSpPr>
      <p:sp>
        <p:nvSpPr>
          <p:cNvPr id="1048641" name="内容占位符 3"/>
          <p:cNvSpPr>
            <a:spLocks noGrp="1"/>
          </p:cNvSpPr>
          <p:nvPr>
            <p:ph sz="quarter" idx="10"/>
          </p:nvPr>
        </p:nvSpPr>
        <p:spPr/>
        <p:txBody>
          <a:bodyPr/>
          <a:p>
            <a:r>
              <a:rPr>
                <a:sym typeface="+mn-ea"/>
              </a:rPr>
              <a:t>结构化查询语言</a:t>
            </a:r>
            <a:endParaRPr altLang="en-US" dirty="0" lang="zh-CN"/>
          </a:p>
        </p:txBody>
      </p:sp>
      <p:sp>
        <p:nvSpPr>
          <p:cNvPr id="1048642" name="文本框 2"/>
          <p:cNvSpPr txBox="1"/>
          <p:nvPr/>
        </p:nvSpPr>
        <p:spPr>
          <a:xfrm>
            <a:off x="342900" y="1200150"/>
            <a:ext cx="6934200" cy="4523105"/>
          </a:xfrm>
          <a:prstGeom prst="rect"/>
          <a:noFill/>
        </p:spPr>
        <p:txBody>
          <a:bodyPr rtlCol="0" wrap="square">
            <a:spAutoFit/>
          </a:bodyPr>
          <a:p>
            <a:r>
              <a:rPr altLang="en-US" sz="2400" lang="zh-CN"/>
              <a:t>（1）综合统一</a:t>
            </a:r>
          </a:p>
          <a:p>
            <a:r>
              <a:rPr altLang="en-US" sz="2400" lang="zh-CN"/>
              <a:t>SQL语言集数据定义，数据操纵，数据查询和数据控制功能于一体，语言风格统一。</a:t>
            </a:r>
          </a:p>
          <a:p>
            <a:r>
              <a:rPr altLang="en-US" sz="2400" lang="zh-CN"/>
              <a:t>（2）非过程化</a:t>
            </a:r>
          </a:p>
          <a:p>
            <a:r>
              <a:rPr altLang="en-US" sz="2400" lang="zh-CN"/>
              <a:t>SQL是一种非过程化语言，用户不必了解存取路径操作过程由系统自动完成。</a:t>
            </a:r>
          </a:p>
          <a:p>
            <a:r>
              <a:rPr altLang="en-US" sz="2400" lang="zh-CN"/>
              <a:t>（3）简洁易学</a:t>
            </a:r>
          </a:p>
          <a:p>
            <a:r>
              <a:rPr altLang="en-US" sz="2400" lang="zh-CN"/>
              <a:t>SQL语言完成数据定义，数据操纵，数据控制和数据查询等核心功能只用了9个命令动词；</a:t>
            </a:r>
          </a:p>
          <a:p>
            <a:r>
              <a:rPr altLang="en-US" sz="2400" lang="zh-CN"/>
              <a:t>（4）用法灵活</a:t>
            </a:r>
          </a:p>
          <a:p>
            <a:r>
              <a:rPr altLang="en-US" sz="2400" lang="zh-CN"/>
              <a:t>SQL语言既能够以人机交互方式来使用，也可以嵌入到程序设计语言种以程序方式使用</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430" name=""/>
        <p:cNvGrpSpPr/>
        <p:nvPr/>
      </p:nvGrpSpPr>
      <p:grpSpPr>
        <a:xfrm>
          <a:off x="0" y="0"/>
          <a:ext cx="0" cy="0"/>
          <a:chOff x="0" y="0"/>
          <a:chExt cx="0" cy="0"/>
        </a:xfrm>
      </p:grpSpPr>
      <p:sp>
        <p:nvSpPr>
          <p:cNvPr id="1049235"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110</a:t>
            </a:fld>
            <a:endParaRPr dirty="0" lang="en-US">
              <a:solidFill>
                <a:srgbClr val="000000">
                  <a:tint val="75000"/>
                </a:srgbClr>
              </a:solidFill>
            </a:endParaRPr>
          </a:p>
        </p:txBody>
      </p:sp>
      <p:pic>
        <p:nvPicPr>
          <p:cNvPr id="2097256" name="图片 4"/>
          <p:cNvPicPr>
            <a:picLocks noChangeAspect="1"/>
          </p:cNvPicPr>
          <p:nvPr/>
        </p:nvPicPr>
        <p:blipFill>
          <a:blip xmlns:r="http://schemas.openxmlformats.org/officeDocument/2006/relationships" r:embed="rId1"/>
          <a:stretch>
            <a:fillRect/>
          </a:stretch>
        </p:blipFill>
        <p:spPr>
          <a:xfrm>
            <a:off x="250871" y="2082469"/>
            <a:ext cx="5569590" cy="2832263"/>
          </a:xfrm>
          <a:prstGeom prst="rect"/>
        </p:spPr>
      </p:pic>
      <p:pic>
        <p:nvPicPr>
          <p:cNvPr id="2097257" name="图片 6"/>
          <p:cNvPicPr>
            <a:picLocks noChangeAspect="1"/>
          </p:cNvPicPr>
          <p:nvPr/>
        </p:nvPicPr>
        <p:blipFill>
          <a:blip xmlns:r="http://schemas.openxmlformats.org/officeDocument/2006/relationships" r:embed="rId2"/>
          <a:stretch>
            <a:fillRect/>
          </a:stretch>
        </p:blipFill>
        <p:spPr>
          <a:xfrm>
            <a:off x="6371540" y="1889676"/>
            <a:ext cx="5396360" cy="3078648"/>
          </a:xfrm>
          <a:prstGeom prst="rect"/>
        </p:spPr>
      </p:pic>
      <p:sp>
        <p:nvSpPr>
          <p:cNvPr id="1049236" name="标题 1"/>
          <p:cNvSpPr>
            <a:spLocks noGrp="1"/>
          </p:cNvSpPr>
          <p:nvPr>
            <p:ph type="title"/>
          </p:nvPr>
        </p:nvSpPr>
        <p:spPr>
          <a:xfrm>
            <a:off x="518809" y="365126"/>
            <a:ext cx="9561064" cy="578454"/>
          </a:xfrm>
        </p:spPr>
        <p:txBody>
          <a:bodyPr/>
          <a:p>
            <a:pPr indent="-514350" marL="514350">
              <a:buFont typeface="+mj-ea"/>
              <a:buAutoNum type="circleNumDbPlain" startAt="3"/>
            </a:pPr>
            <a:r>
              <a:rPr altLang="en-US" dirty="0" lang="zh-CN"/>
              <a:t>本体库及规则库模块</a:t>
            </a:r>
            <a:r>
              <a:rPr altLang="zh-CN" dirty="0" lang="en-US"/>
              <a:t>——</a:t>
            </a:r>
            <a:r>
              <a:rPr altLang="en-US" dirty="0" lang="zh-CN"/>
              <a:t>领域本体构建及存储</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431" name=""/>
        <p:cNvGrpSpPr/>
        <p:nvPr/>
      </p:nvGrpSpPr>
      <p:grpSpPr>
        <a:xfrm>
          <a:off x="0" y="0"/>
          <a:ext cx="0" cy="0"/>
          <a:chOff x="0" y="0"/>
          <a:chExt cx="0" cy="0"/>
        </a:xfrm>
      </p:grpSpPr>
      <p:sp>
        <p:nvSpPr>
          <p:cNvPr id="1049237"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111</a:t>
            </a:fld>
            <a:endParaRPr dirty="0" lang="en-US">
              <a:solidFill>
                <a:srgbClr val="000000">
                  <a:tint val="75000"/>
                </a:srgbClr>
              </a:solidFill>
            </a:endParaRPr>
          </a:p>
        </p:txBody>
      </p:sp>
      <p:sp>
        <p:nvSpPr>
          <p:cNvPr id="1049238" name="文本框 4"/>
          <p:cNvSpPr txBox="1"/>
          <p:nvPr/>
        </p:nvSpPr>
        <p:spPr>
          <a:xfrm>
            <a:off x="859498" y="1002449"/>
            <a:ext cx="11152060" cy="2722925"/>
          </a:xfrm>
          <a:prstGeom prst="rect"/>
          <a:noFill/>
        </p:spPr>
        <p:txBody>
          <a:bodyPr wrap="square">
            <a:spAutoFit/>
          </a:bodyPr>
          <a:p>
            <a:pPr indent="457200">
              <a:lnSpc>
                <a:spcPct val="120000"/>
              </a:lnSpc>
            </a:pPr>
            <a:r>
              <a:rPr altLang="en-US" b="1" dirty="0" lang="zh-CN">
                <a:solidFill>
                  <a:srgbClr val="346A97"/>
                </a:solidFill>
              </a:rPr>
              <a:t>本文采用关系型数据库来存储文献领域本体</a:t>
            </a:r>
            <a:r>
              <a:rPr altLang="en-US" dirty="0" lang="zh-CN"/>
              <a:t>。为了实现对文献领域本体模型中数据的查询与管理等操作，我们针对本体概念类、属性以及它们之间的关联关系等，为文献领域本体设计了五张表，分别是</a:t>
            </a:r>
            <a:r>
              <a:rPr altLang="en-US" b="1" dirty="0" lang="zh-CN"/>
              <a:t>实体类层次表</a:t>
            </a:r>
            <a:r>
              <a:rPr altLang="zh-CN" b="1" dirty="0" lang="en-US"/>
              <a:t>class</a:t>
            </a:r>
            <a:r>
              <a:rPr altLang="en-US" dirty="0" lang="zh-CN"/>
              <a:t>、</a:t>
            </a:r>
            <a:r>
              <a:rPr altLang="en-US" b="1" dirty="0" lang="zh-CN"/>
              <a:t>类的对象属性关系表</a:t>
            </a:r>
            <a:r>
              <a:rPr altLang="zh-CN" b="1" dirty="0" lang="en-US" err="1"/>
              <a:t>object_relation</a:t>
            </a:r>
            <a:r>
              <a:rPr altLang="en-US" dirty="0" lang="zh-CN"/>
              <a:t>、</a:t>
            </a:r>
            <a:r>
              <a:rPr altLang="en-US" b="1" dirty="0" lang="zh-CN"/>
              <a:t>类的实例关系表</a:t>
            </a:r>
            <a:r>
              <a:rPr altLang="zh-CN" b="1" dirty="0" lang="en-US" err="1"/>
              <a:t>instance_relation</a:t>
            </a:r>
            <a:r>
              <a:rPr altLang="en-US" dirty="0" lang="zh-CN"/>
              <a:t>、</a:t>
            </a:r>
            <a:r>
              <a:rPr altLang="en-US" b="1" dirty="0" lang="zh-CN"/>
              <a:t>实例属性</a:t>
            </a:r>
            <a:r>
              <a:rPr altLang="en-US" dirty="0" lang="zh-CN"/>
              <a:t>、</a:t>
            </a:r>
            <a:r>
              <a:rPr altLang="en-US" b="1" dirty="0" lang="zh-CN"/>
              <a:t>值表</a:t>
            </a:r>
            <a:r>
              <a:rPr altLang="zh-CN" b="1" dirty="0" lang="en-US" err="1"/>
              <a:t>instance_value</a:t>
            </a:r>
            <a:r>
              <a:rPr altLang="en-US" dirty="0" lang="zh-CN"/>
              <a:t>和</a:t>
            </a:r>
            <a:r>
              <a:rPr altLang="en-US" b="1" dirty="0" lang="zh-CN"/>
              <a:t>概念表</a:t>
            </a:r>
            <a:r>
              <a:rPr altLang="zh-CN" b="1" dirty="0" lang="en-US"/>
              <a:t>concept</a:t>
            </a:r>
            <a:r>
              <a:rPr altLang="en-US" dirty="0" lang="zh-CN"/>
              <a:t>。</a:t>
            </a:r>
            <a:endParaRPr altLang="zh-CN" dirty="0" lang="en-US"/>
          </a:p>
          <a:p>
            <a:pPr indent="457200">
              <a:lnSpc>
                <a:spcPct val="120000"/>
              </a:lnSpc>
            </a:pPr>
            <a:r>
              <a:rPr altLang="en-US" dirty="0" lang="zh-CN"/>
              <a:t>其中，表</a:t>
            </a:r>
            <a:r>
              <a:rPr altLang="zh-CN" dirty="0" lang="en-US"/>
              <a:t>class</a:t>
            </a:r>
            <a:r>
              <a:rPr altLang="en-US" dirty="0" lang="zh-CN"/>
              <a:t>记录了本体中类之间的层次关系</a:t>
            </a:r>
            <a:r>
              <a:rPr altLang="zh-CN" dirty="0" lang="en-US"/>
              <a:t>;</a:t>
            </a:r>
            <a:r>
              <a:rPr altLang="en-US" dirty="0" lang="zh-CN"/>
              <a:t>表</a:t>
            </a:r>
            <a:r>
              <a:rPr altLang="zh-CN" dirty="0" lang="en-US" err="1"/>
              <a:t>object_relation</a:t>
            </a:r>
            <a:r>
              <a:rPr altLang="en-US" dirty="0" lang="zh-CN"/>
              <a:t>记录了各个类之间的对象关系，以及对象属性名和标识</a:t>
            </a:r>
            <a:r>
              <a:rPr altLang="zh-CN" dirty="0" lang="en-US"/>
              <a:t>;</a:t>
            </a:r>
            <a:r>
              <a:rPr altLang="en-US" dirty="0" lang="zh-CN"/>
              <a:t>表</a:t>
            </a:r>
            <a:r>
              <a:rPr altLang="zh-CN" dirty="0" lang="en-US" err="1"/>
              <a:t>instance_relation</a:t>
            </a:r>
            <a:r>
              <a:rPr altLang="en-US" dirty="0" lang="zh-CN"/>
              <a:t>记录了实例之间的关联关系；表</a:t>
            </a:r>
            <a:r>
              <a:rPr altLang="zh-CN" dirty="0" lang="en-US" err="1"/>
              <a:t>instance_value</a:t>
            </a:r>
            <a:r>
              <a:rPr altLang="en-US" dirty="0" lang="zh-CN"/>
              <a:t>记录了实例的属性名及属性值，其内容可参考上述类的数据属性的表，故不再列出；表</a:t>
            </a:r>
            <a:r>
              <a:rPr altLang="zh-CN" dirty="0" lang="en-US"/>
              <a:t>concept</a:t>
            </a:r>
            <a:r>
              <a:rPr altLang="en-US" dirty="0" lang="zh-CN"/>
              <a:t>记录了概念语义词典本体中概念的层次和语义关系属性等。</a:t>
            </a:r>
          </a:p>
        </p:txBody>
      </p:sp>
      <p:pic>
        <p:nvPicPr>
          <p:cNvPr id="2097258" name="图片 6"/>
          <p:cNvPicPr>
            <a:picLocks noChangeAspect="1"/>
          </p:cNvPicPr>
          <p:nvPr/>
        </p:nvPicPr>
        <p:blipFill>
          <a:blip xmlns:r="http://schemas.openxmlformats.org/officeDocument/2006/relationships" r:embed="rId1"/>
          <a:stretch>
            <a:fillRect/>
          </a:stretch>
        </p:blipFill>
        <p:spPr>
          <a:xfrm>
            <a:off x="985762" y="3725374"/>
            <a:ext cx="4899348" cy="2377698"/>
          </a:xfrm>
          <a:prstGeom prst="rect"/>
        </p:spPr>
      </p:pic>
      <p:pic>
        <p:nvPicPr>
          <p:cNvPr id="2097259" name="图片 8"/>
          <p:cNvPicPr>
            <a:picLocks noChangeAspect="1"/>
          </p:cNvPicPr>
          <p:nvPr/>
        </p:nvPicPr>
        <p:blipFill>
          <a:blip xmlns:r="http://schemas.openxmlformats.org/officeDocument/2006/relationships" r:embed="rId2"/>
          <a:stretch>
            <a:fillRect/>
          </a:stretch>
        </p:blipFill>
        <p:spPr>
          <a:xfrm>
            <a:off x="6435527" y="3681797"/>
            <a:ext cx="4690891" cy="2554860"/>
          </a:xfrm>
          <a:prstGeom prst="rect"/>
        </p:spPr>
      </p:pic>
      <p:sp>
        <p:nvSpPr>
          <p:cNvPr id="1049239" name="标题 1"/>
          <p:cNvSpPr>
            <a:spLocks noGrp="1"/>
          </p:cNvSpPr>
          <p:nvPr>
            <p:ph type="title"/>
          </p:nvPr>
        </p:nvSpPr>
        <p:spPr>
          <a:xfrm>
            <a:off x="518809" y="365126"/>
            <a:ext cx="9561064" cy="578454"/>
          </a:xfrm>
        </p:spPr>
        <p:txBody>
          <a:bodyPr/>
          <a:p>
            <a:pPr indent="-514350" marL="514350">
              <a:buFont typeface="+mj-ea"/>
              <a:buAutoNum type="circleNumDbPlain" startAt="3"/>
            </a:pPr>
            <a:r>
              <a:rPr altLang="en-US" dirty="0" lang="zh-CN"/>
              <a:t>本体库及规则库模块</a:t>
            </a:r>
            <a:r>
              <a:rPr altLang="zh-CN" dirty="0" lang="en-US"/>
              <a:t>——</a:t>
            </a:r>
            <a:r>
              <a:rPr altLang="en-US" dirty="0" lang="zh-CN"/>
              <a:t>领域本体构建及存储</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432" name=""/>
        <p:cNvGrpSpPr/>
        <p:nvPr/>
      </p:nvGrpSpPr>
      <p:grpSpPr>
        <a:xfrm>
          <a:off x="0" y="0"/>
          <a:ext cx="0" cy="0"/>
          <a:chOff x="0" y="0"/>
          <a:chExt cx="0" cy="0"/>
        </a:xfrm>
      </p:grpSpPr>
      <p:sp>
        <p:nvSpPr>
          <p:cNvPr id="1049240"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112</a:t>
            </a:fld>
            <a:endParaRPr dirty="0" lang="en-US">
              <a:solidFill>
                <a:srgbClr val="000000">
                  <a:tint val="75000"/>
                </a:srgbClr>
              </a:solidFill>
            </a:endParaRPr>
          </a:p>
        </p:txBody>
      </p:sp>
      <p:sp>
        <p:nvSpPr>
          <p:cNvPr id="1049241" name="文本框 4"/>
          <p:cNvSpPr txBox="1"/>
          <p:nvPr/>
        </p:nvSpPr>
        <p:spPr>
          <a:xfrm>
            <a:off x="400832" y="1138284"/>
            <a:ext cx="11200141" cy="1477328"/>
          </a:xfrm>
          <a:prstGeom prst="rect"/>
          <a:noFill/>
        </p:spPr>
        <p:txBody>
          <a:bodyPr wrap="square">
            <a:spAutoFit/>
          </a:bodyPr>
          <a:p>
            <a:pPr indent="457200"/>
            <a:r>
              <a:rPr altLang="en-US" dirty="0" lang="zh-CN"/>
              <a:t>文献本身包含了许多的元数据元素，例如作者、摘要、关键字、单位等等。而这些元素之间不是孤立的，它们之间是</a:t>
            </a:r>
            <a:r>
              <a:rPr altLang="en-US" b="1" dirty="0" lang="zh-CN"/>
              <a:t>存在关联</a:t>
            </a:r>
            <a:r>
              <a:rPr altLang="en-US" dirty="0" lang="zh-CN"/>
              <a:t>的。且文献与文献之间也存在一定的关联关系，例如引用和被引用等。这些关联关系在实际的文献检索时都会带给用户一定的参考价值，帮助用户快速、便利地找到与文献相关的信息。</a:t>
            </a:r>
            <a:endParaRPr altLang="zh-CN" dirty="0" lang="en-US"/>
          </a:p>
          <a:p>
            <a:pPr indent="457200"/>
            <a:r>
              <a:rPr altLang="en-US" dirty="0" lang="zh-CN"/>
              <a:t>因此，基于这些查询需求，本文从用户的使用角度出发，结合亲身体验，总结出一些规则，并利用本体描述语言和规则语言进行描述，如表所示。</a:t>
            </a:r>
          </a:p>
        </p:txBody>
      </p:sp>
      <p:pic>
        <p:nvPicPr>
          <p:cNvPr id="2097260" name="图片 6"/>
          <p:cNvPicPr>
            <a:picLocks noChangeAspect="1"/>
          </p:cNvPicPr>
          <p:nvPr/>
        </p:nvPicPr>
        <p:blipFill>
          <a:blip xmlns:r="http://schemas.openxmlformats.org/officeDocument/2006/relationships" r:embed="rId1"/>
          <a:stretch>
            <a:fillRect/>
          </a:stretch>
        </p:blipFill>
        <p:spPr>
          <a:xfrm>
            <a:off x="4654695" y="2425118"/>
            <a:ext cx="3863418" cy="3797093"/>
          </a:xfrm>
          <a:prstGeom prst="rect"/>
        </p:spPr>
      </p:pic>
      <p:sp>
        <p:nvSpPr>
          <p:cNvPr id="1049242" name="标题 1"/>
          <p:cNvSpPr txBox="1"/>
          <p:nvPr/>
        </p:nvSpPr>
        <p:spPr>
          <a:xfrm>
            <a:off x="569610" y="277627"/>
            <a:ext cx="9561064" cy="578454"/>
          </a:xfrm>
          <a:prstGeom prst="rect"/>
        </p:spPr>
        <p:txBody>
          <a:bodyPr anchor="ctr" bIns="0" lIns="0" rIns="0" rtlCol="0" tIns="0" vert="horz">
            <a:normAutofit/>
          </a:bodyPr>
          <a:lstStyle>
            <a:lvl1pPr algn="l" defTabSz="914400" eaLnBrk="1" hangingPunct="1" latinLnBrk="0" rtl="0">
              <a:lnSpc>
                <a:spcPct val="100000"/>
              </a:lnSpc>
              <a:spcBef>
                <a:spcPct val="0"/>
              </a:spcBef>
              <a:buNone/>
              <a:defRPr b="1" sz="2600" kern="1200">
                <a:solidFill>
                  <a:schemeClr val="tx1">
                    <a:lumMod val="85000"/>
                    <a:lumOff val="15000"/>
                  </a:schemeClr>
                </a:solidFill>
                <a:latin typeface="+mj-lt"/>
                <a:ea typeface="+mj-ea"/>
                <a:cs typeface="+mj-cs"/>
              </a:defRPr>
            </a:lvl1pPr>
          </a:lstStyle>
          <a:p>
            <a:pPr indent="-514350" marL="514350">
              <a:buFont typeface="+mj-ea"/>
              <a:buAutoNum type="circleNumDbPlain" startAt="3"/>
            </a:pPr>
            <a:r>
              <a:rPr altLang="en-US" dirty="0" lang="zh-CN"/>
              <a:t>本体库及规则库模块</a:t>
            </a:r>
            <a:r>
              <a:rPr altLang="zh-CN" dirty="0" lang="en-US"/>
              <a:t>——</a:t>
            </a:r>
            <a:r>
              <a:rPr altLang="en-US" dirty="0" lang="zh-CN"/>
              <a:t>推理规则定义及存储</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433" name=""/>
        <p:cNvGrpSpPr/>
        <p:nvPr/>
      </p:nvGrpSpPr>
      <p:grpSpPr>
        <a:xfrm>
          <a:off x="0" y="0"/>
          <a:ext cx="0" cy="0"/>
          <a:chOff x="0" y="0"/>
          <a:chExt cx="0" cy="0"/>
        </a:xfrm>
      </p:grpSpPr>
      <p:sp>
        <p:nvSpPr>
          <p:cNvPr id="1049243"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113</a:t>
            </a:fld>
            <a:endParaRPr dirty="0" lang="en-US">
              <a:solidFill>
                <a:srgbClr val="000000">
                  <a:tint val="75000"/>
                </a:srgbClr>
              </a:solidFill>
            </a:endParaRPr>
          </a:p>
        </p:txBody>
      </p:sp>
      <p:sp>
        <p:nvSpPr>
          <p:cNvPr id="1049244" name="文本框 9"/>
          <p:cNvSpPr txBox="1"/>
          <p:nvPr/>
        </p:nvSpPr>
        <p:spPr>
          <a:xfrm>
            <a:off x="949148" y="1156190"/>
            <a:ext cx="10360151" cy="923330"/>
          </a:xfrm>
          <a:prstGeom prst="rect"/>
          <a:noFill/>
        </p:spPr>
        <p:txBody>
          <a:bodyPr wrap="square">
            <a:spAutoFit/>
          </a:bodyPr>
          <a:p>
            <a:pPr indent="457200"/>
            <a:r>
              <a:rPr altLang="en-US" dirty="0" lang="zh-CN"/>
              <a:t>上述规则描述定义后，需要对其进行存储。本文选择将自定义的推理规则以规则库文件的形式存储，即保存成</a:t>
            </a:r>
            <a:r>
              <a:rPr altLang="zh-CN" dirty="0" lang="en-US" err="1"/>
              <a:t>paper.rules</a:t>
            </a:r>
            <a:r>
              <a:rPr altLang="en-US" dirty="0" lang="zh-CN"/>
              <a:t>。当运用</a:t>
            </a:r>
            <a:r>
              <a:rPr altLang="zh-CN" dirty="0" lang="en-US"/>
              <a:t>Jena</a:t>
            </a:r>
            <a:r>
              <a:rPr altLang="en-US" dirty="0" lang="zh-CN"/>
              <a:t>推理机进行本体推理时，只需要引入加载该规则库文件即可实现推理。</a:t>
            </a:r>
          </a:p>
        </p:txBody>
      </p:sp>
      <p:sp>
        <p:nvSpPr>
          <p:cNvPr id="1049245" name="文本框 12"/>
          <p:cNvSpPr txBox="1"/>
          <p:nvPr/>
        </p:nvSpPr>
        <p:spPr>
          <a:xfrm>
            <a:off x="1083258" y="2096776"/>
            <a:ext cx="9757867" cy="923330"/>
          </a:xfrm>
          <a:prstGeom prst="rect"/>
          <a:noFill/>
        </p:spPr>
        <p:txBody>
          <a:bodyPr wrap="square">
            <a:spAutoFit/>
          </a:bodyPr>
          <a:p>
            <a:pPr indent="457200"/>
            <a:r>
              <a:rPr altLang="zh-CN" dirty="0" lang="en-US"/>
              <a:t>Jena</a:t>
            </a:r>
            <a:r>
              <a:rPr altLang="en-US" dirty="0" lang="zh-CN"/>
              <a:t>提供的基于自定义规则的推理机包括：</a:t>
            </a:r>
            <a:r>
              <a:rPr altLang="zh-CN" dirty="0" lang="en-US"/>
              <a:t>RDF</a:t>
            </a:r>
            <a:r>
              <a:rPr altLang="en-US" dirty="0" lang="zh-CN"/>
              <a:t>（</a:t>
            </a:r>
            <a:r>
              <a:rPr altLang="zh-CN" dirty="0" lang="en-US"/>
              <a:t>S</a:t>
            </a:r>
            <a:r>
              <a:rPr altLang="en-US" dirty="0" lang="zh-CN"/>
              <a:t>）推理机和</a:t>
            </a:r>
            <a:r>
              <a:rPr altLang="zh-CN" dirty="0" lang="en-US"/>
              <a:t>OWL</a:t>
            </a:r>
            <a:r>
              <a:rPr altLang="en-US" dirty="0" lang="zh-CN"/>
              <a:t>推理机。本文釆用的是</a:t>
            </a:r>
            <a:r>
              <a:rPr altLang="zh-CN" dirty="0" lang="en-US"/>
              <a:t>OWL</a:t>
            </a:r>
            <a:r>
              <a:rPr altLang="en-US" dirty="0" lang="zh-CN"/>
              <a:t>推理机，进行推理的步骤分为四步，即获得推理机、配置推理机、应用推理机和访问推理机。其关键实现代码如下所示：</a:t>
            </a:r>
          </a:p>
        </p:txBody>
      </p:sp>
      <p:pic>
        <p:nvPicPr>
          <p:cNvPr id="2097261" name="图片 14"/>
          <p:cNvPicPr>
            <a:picLocks noChangeAspect="1"/>
          </p:cNvPicPr>
          <p:nvPr/>
        </p:nvPicPr>
        <p:blipFill rotWithShape="1">
          <a:blip xmlns:r="http://schemas.openxmlformats.org/officeDocument/2006/relationships" r:embed="rId1"/>
          <a:srcRect b="4886"/>
          <a:stretch>
            <a:fillRect/>
          </a:stretch>
        </p:blipFill>
        <p:spPr>
          <a:xfrm>
            <a:off x="1998040" y="3037362"/>
            <a:ext cx="8316392" cy="2998727"/>
          </a:xfrm>
          <a:prstGeom prst="rect"/>
        </p:spPr>
      </p:pic>
      <p:sp>
        <p:nvSpPr>
          <p:cNvPr id="1049246" name="标题 1"/>
          <p:cNvSpPr txBox="1"/>
          <p:nvPr/>
        </p:nvSpPr>
        <p:spPr>
          <a:xfrm>
            <a:off x="569610" y="277627"/>
            <a:ext cx="9561064" cy="578454"/>
          </a:xfrm>
          <a:prstGeom prst="rect"/>
        </p:spPr>
        <p:txBody>
          <a:bodyPr anchor="ctr" bIns="0" lIns="0" rIns="0" rtlCol="0" tIns="0" vert="horz">
            <a:normAutofit/>
          </a:bodyPr>
          <a:lstStyle>
            <a:lvl1pPr algn="l" defTabSz="914400" eaLnBrk="1" hangingPunct="1" latinLnBrk="0" rtl="0">
              <a:lnSpc>
                <a:spcPct val="100000"/>
              </a:lnSpc>
              <a:spcBef>
                <a:spcPct val="0"/>
              </a:spcBef>
              <a:buNone/>
              <a:defRPr b="1" sz="2600" kern="1200">
                <a:solidFill>
                  <a:schemeClr val="tx1">
                    <a:lumMod val="85000"/>
                    <a:lumOff val="15000"/>
                  </a:schemeClr>
                </a:solidFill>
                <a:latin typeface="+mj-lt"/>
                <a:ea typeface="+mj-ea"/>
                <a:cs typeface="+mj-cs"/>
              </a:defRPr>
            </a:lvl1pPr>
          </a:lstStyle>
          <a:p>
            <a:pPr indent="-514350" marL="514350">
              <a:buFont typeface="+mj-ea"/>
              <a:buAutoNum type="circleNumDbPlain" startAt="3"/>
            </a:pPr>
            <a:r>
              <a:rPr altLang="en-US" dirty="0" lang="zh-CN"/>
              <a:t>本体库及规则库模块</a:t>
            </a:r>
            <a:r>
              <a:rPr altLang="zh-CN" dirty="0" lang="en-US"/>
              <a:t>——</a:t>
            </a:r>
            <a:r>
              <a:rPr altLang="en-US" dirty="0" lang="zh-CN"/>
              <a:t>推理规则定义及存储</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434" name=""/>
        <p:cNvGrpSpPr/>
        <p:nvPr/>
      </p:nvGrpSpPr>
      <p:grpSpPr>
        <a:xfrm>
          <a:off x="0" y="0"/>
          <a:ext cx="0" cy="0"/>
          <a:chOff x="0" y="0"/>
          <a:chExt cx="0" cy="0"/>
        </a:xfrm>
      </p:grpSpPr>
      <p:sp>
        <p:nvSpPr>
          <p:cNvPr id="1049247"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114</a:t>
            </a:fld>
            <a:endParaRPr dirty="0" lang="en-US">
              <a:solidFill>
                <a:srgbClr val="000000">
                  <a:tint val="75000"/>
                </a:srgbClr>
              </a:solidFill>
            </a:endParaRPr>
          </a:p>
        </p:txBody>
      </p:sp>
      <p:sp>
        <p:nvSpPr>
          <p:cNvPr id="1049248" name="文本框 6"/>
          <p:cNvSpPr txBox="1"/>
          <p:nvPr/>
        </p:nvSpPr>
        <p:spPr>
          <a:xfrm>
            <a:off x="710716" y="4991090"/>
            <a:ext cx="11166160" cy="923330"/>
          </a:xfrm>
          <a:prstGeom prst="rect"/>
          <a:noFill/>
        </p:spPr>
        <p:txBody>
          <a:bodyPr wrap="square">
            <a:spAutoFit/>
          </a:bodyPr>
          <a:p>
            <a:pPr indent="457200"/>
            <a:r>
              <a:rPr altLang="en-US" dirty="0" lang="zh-CN"/>
              <a:t>将自定义规则加载到推理机中实现推理，可得预想中的结果。图中的左侧图列举的是对规则</a:t>
            </a:r>
            <a:r>
              <a:rPr altLang="zh-CN" dirty="0" lang="en-US"/>
              <a:t>3</a:t>
            </a:r>
            <a:r>
              <a:rPr altLang="en-US" dirty="0" lang="zh-CN"/>
              <a:t>的推理，即学生</a:t>
            </a:r>
            <a:r>
              <a:rPr altLang="zh-CN" dirty="0" lang="en-US"/>
              <a:t>x</a:t>
            </a:r>
            <a:r>
              <a:rPr altLang="en-US" dirty="0" lang="zh-CN"/>
              <a:t>属于导师，学生</a:t>
            </a:r>
            <a:r>
              <a:rPr altLang="zh-CN" dirty="0" lang="en-US"/>
              <a:t>y</a:t>
            </a:r>
            <a:r>
              <a:rPr altLang="en-US" dirty="0" lang="zh-CN"/>
              <a:t>属于导师，且</a:t>
            </a:r>
            <a:r>
              <a:rPr altLang="zh-CN" dirty="0" lang="en-US"/>
              <a:t>x</a:t>
            </a:r>
            <a:r>
              <a:rPr altLang="en-US" dirty="0" lang="zh-CN"/>
              <a:t>和</a:t>
            </a:r>
            <a:r>
              <a:rPr altLang="zh-CN" dirty="0" lang="en-US"/>
              <a:t>y</a:t>
            </a:r>
            <a:r>
              <a:rPr altLang="en-US" dirty="0" lang="zh-CN"/>
              <a:t>不等，则</a:t>
            </a:r>
            <a:r>
              <a:rPr altLang="zh-CN" dirty="0" lang="en-US"/>
              <a:t>x</a:t>
            </a:r>
            <a:r>
              <a:rPr altLang="en-US" dirty="0" lang="zh-CN"/>
              <a:t>和</a:t>
            </a:r>
            <a:r>
              <a:rPr altLang="zh-CN" dirty="0" lang="en-US"/>
              <a:t>y</a:t>
            </a:r>
            <a:r>
              <a:rPr altLang="en-US" dirty="0" lang="zh-CN"/>
              <a:t>是同导师的学生。推理结果为：张毅峰、梅丹、徐金瑜、操乐军等是同一导师张雪序的学生；毛家发、戴蒙、周治平等是同一导师林家骇的学生。</a:t>
            </a:r>
          </a:p>
        </p:txBody>
      </p:sp>
      <p:pic>
        <p:nvPicPr>
          <p:cNvPr id="2097262" name="图片 8"/>
          <p:cNvPicPr>
            <a:picLocks noChangeAspect="1"/>
          </p:cNvPicPr>
          <p:nvPr/>
        </p:nvPicPr>
        <p:blipFill>
          <a:blip xmlns:r="http://schemas.openxmlformats.org/officeDocument/2006/relationships" r:embed="rId1"/>
          <a:stretch>
            <a:fillRect/>
          </a:stretch>
        </p:blipFill>
        <p:spPr>
          <a:xfrm>
            <a:off x="2316518" y="943580"/>
            <a:ext cx="7787181" cy="4047510"/>
          </a:xfrm>
          <a:prstGeom prst="rect"/>
        </p:spPr>
      </p:pic>
      <p:sp>
        <p:nvSpPr>
          <p:cNvPr id="1049249" name="标题 1"/>
          <p:cNvSpPr txBox="1"/>
          <p:nvPr/>
        </p:nvSpPr>
        <p:spPr>
          <a:xfrm>
            <a:off x="569610" y="277627"/>
            <a:ext cx="9561064" cy="578454"/>
          </a:xfrm>
          <a:prstGeom prst="rect"/>
        </p:spPr>
        <p:txBody>
          <a:bodyPr anchor="ctr" bIns="0" lIns="0" rIns="0" rtlCol="0" tIns="0" vert="horz">
            <a:normAutofit/>
          </a:bodyPr>
          <a:lstStyle>
            <a:lvl1pPr algn="l" defTabSz="914400" eaLnBrk="1" hangingPunct="1" latinLnBrk="0" rtl="0">
              <a:lnSpc>
                <a:spcPct val="100000"/>
              </a:lnSpc>
              <a:spcBef>
                <a:spcPct val="0"/>
              </a:spcBef>
              <a:buNone/>
              <a:defRPr b="1" sz="2600" kern="1200">
                <a:solidFill>
                  <a:schemeClr val="tx1">
                    <a:lumMod val="85000"/>
                    <a:lumOff val="15000"/>
                  </a:schemeClr>
                </a:solidFill>
                <a:latin typeface="+mj-lt"/>
                <a:ea typeface="+mj-ea"/>
                <a:cs typeface="+mj-cs"/>
              </a:defRPr>
            </a:lvl1pPr>
          </a:lstStyle>
          <a:p>
            <a:pPr indent="-514350" marL="514350">
              <a:buFont typeface="+mj-ea"/>
              <a:buAutoNum type="circleNumDbPlain" startAt="3"/>
            </a:pPr>
            <a:r>
              <a:rPr altLang="en-US" dirty="0" lang="zh-CN"/>
              <a:t>本体库及规则库模块</a:t>
            </a:r>
            <a:r>
              <a:rPr altLang="zh-CN" dirty="0" lang="en-US"/>
              <a:t>——</a:t>
            </a:r>
            <a:r>
              <a:rPr altLang="en-US" dirty="0" lang="zh-CN"/>
              <a:t>推理规则定义及存储</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435" name=""/>
        <p:cNvGrpSpPr/>
        <p:nvPr/>
      </p:nvGrpSpPr>
      <p:grpSpPr>
        <a:xfrm>
          <a:off x="0" y="0"/>
          <a:ext cx="0" cy="0"/>
          <a:chOff x="0" y="0"/>
          <a:chExt cx="0" cy="0"/>
        </a:xfrm>
      </p:grpSpPr>
      <p:sp>
        <p:nvSpPr>
          <p:cNvPr id="1049250" name="标题 1"/>
          <p:cNvSpPr>
            <a:spLocks noGrp="1"/>
          </p:cNvSpPr>
          <p:nvPr>
            <p:ph type="title"/>
          </p:nvPr>
        </p:nvSpPr>
        <p:spPr/>
        <p:txBody>
          <a:bodyPr/>
          <a:p>
            <a:pPr indent="-514350" marL="514350">
              <a:buFont typeface="+mj-ea"/>
              <a:buAutoNum type="circleNumDbPlain" startAt="4"/>
            </a:pPr>
            <a:r>
              <a:rPr altLang="en-US" dirty="0" lang="zh-CN"/>
              <a:t>查询模块</a:t>
            </a:r>
          </a:p>
        </p:txBody>
      </p:sp>
      <p:sp>
        <p:nvSpPr>
          <p:cNvPr id="1049251" name="灯片编号占位符 2"/>
          <p:cNvSpPr>
            <a:spLocks noGrp="1"/>
          </p:cNvSpPr>
          <p:nvPr>
            <p:ph type="sldNum" sz="quarter" idx="4"/>
          </p:nvPr>
        </p:nvSpPr>
        <p:spPr/>
        <p:txBody>
          <a:bodyPr/>
          <a:p>
            <a:pPr algn="ctr" defTabSz="914400" eaLnBrk="1" fontAlgn="auto" hangingPunct="1" indent="0" latinLnBrk="0" lvl="0" marL="0" marR="0" rtl="0">
              <a:lnSpc>
                <a:spcPct val="100000"/>
              </a:lnSpc>
              <a:spcBef>
                <a:spcPts val="0"/>
              </a:spcBef>
              <a:spcAft>
                <a:spcPts val="0"/>
              </a:spcAft>
              <a:buClrTx/>
              <a:buSzTx/>
              <a:buFontTx/>
              <a:buNone/>
            </a:pPr>
            <a:fld id="{A48020E0-1C4F-4D89-9FD1-EC2E5B71218B}" type="slidenum">
              <a:rPr baseline="0" b="0" cap="none" sz="1200" i="0" kern="1200" kumimoji="0" lang="en-US" noProof="0" normalizeH="0" spc="0" strike="noStrike" u="none" smtClean="0">
                <a:ln>
                  <a:noFill/>
                </a:ln>
                <a:solidFill>
                  <a:srgbClr val="000000">
                    <a:tint val="75000"/>
                  </a:srgbClr>
                </a:solidFill>
                <a:effectLst/>
                <a:uLnTx/>
                <a:uFillTx/>
                <a:latin typeface="Arial"/>
                <a:cs typeface="+mn-cs"/>
              </a:rPr>
              <a:pPr algn="ctr" defTabSz="914400" eaLnBrk="1" fontAlgn="auto" hangingPunct="1" indent="0" latinLnBrk="0" lvl="0" marL="0" marR="0" rtl="0">
                <a:lnSpc>
                  <a:spcPct val="100000"/>
                </a:lnSpc>
                <a:spcBef>
                  <a:spcPts val="0"/>
                </a:spcBef>
                <a:spcAft>
                  <a:spcPts val="0"/>
                </a:spcAft>
                <a:buClrTx/>
                <a:buSzTx/>
                <a:buFontTx/>
                <a:buNone/>
              </a:pPr>
              <a:t>115</a:t>
            </a:fld>
            <a:endParaRPr baseline="0" b="0" cap="none" dirty="0" sz="1200" i="0" kern="1200" kumimoji="0" lang="en-US" noProof="0" normalizeH="0" spc="0" strike="noStrike" u="none">
              <a:ln>
                <a:noFill/>
              </a:ln>
              <a:solidFill>
                <a:srgbClr val="000000">
                  <a:tint val="75000"/>
                </a:srgbClr>
              </a:solidFill>
              <a:effectLst/>
              <a:uLnTx/>
              <a:uFillTx/>
              <a:latin typeface="Arial"/>
              <a:cs typeface="+mn-cs"/>
            </a:endParaRPr>
          </a:p>
        </p:txBody>
      </p:sp>
      <p:pic>
        <p:nvPicPr>
          <p:cNvPr id="2097263" name="图片 4"/>
          <p:cNvPicPr>
            <a:picLocks noChangeAspect="1"/>
          </p:cNvPicPr>
          <p:nvPr/>
        </p:nvPicPr>
        <p:blipFill>
          <a:blip xmlns:r="http://schemas.openxmlformats.org/officeDocument/2006/relationships" r:embed="rId1"/>
          <a:stretch>
            <a:fillRect/>
          </a:stretch>
        </p:blipFill>
        <p:spPr>
          <a:xfrm>
            <a:off x="606591" y="1259167"/>
            <a:ext cx="11097729" cy="4757676"/>
          </a:xfrm>
          <a:prstGeom prst="rect"/>
        </p:spPr>
      </p:pic>
      <p:sp>
        <p:nvSpPr>
          <p:cNvPr id="1049252" name="矩形 5"/>
          <p:cNvSpPr/>
          <p:nvPr/>
        </p:nvSpPr>
        <p:spPr bwMode="auto">
          <a:xfrm>
            <a:off x="1809008" y="1015024"/>
            <a:ext cx="2872721" cy="4827952"/>
          </a:xfrm>
          <a:prstGeom prst="rect"/>
          <a:noFill/>
          <a:ln w="28575">
            <a:solidFill>
              <a:srgbClr val="FF0000"/>
            </a:solidFill>
          </a:ln>
        </p:spPr>
        <p:style>
          <a:lnRef idx="2">
            <a:schemeClr val="accent3"/>
          </a:lnRef>
          <a:fillRef idx="1">
            <a:schemeClr val="lt1"/>
          </a:fillRef>
          <a:effectRef idx="0">
            <a:schemeClr val="accent3"/>
          </a:effectRef>
          <a:fontRef idx="minor">
            <a:schemeClr val="dk1"/>
          </a:fontRef>
        </p:style>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defTabSz="914400">
              <a:buSzPct val="25000"/>
            </a:pPr>
            <a:endParaRPr altLang="en-US" b="1" dirty="0" lang="zh-CN">
              <a:solidFill>
                <a:schemeClr val="bg1"/>
              </a:solidFill>
              <a:cs typeface="+mn-ea"/>
              <a:sym typeface="+mn-lt"/>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436" name=""/>
        <p:cNvGrpSpPr/>
        <p:nvPr/>
      </p:nvGrpSpPr>
      <p:grpSpPr>
        <a:xfrm>
          <a:off x="0" y="0"/>
          <a:ext cx="0" cy="0"/>
          <a:chOff x="0" y="0"/>
          <a:chExt cx="0" cy="0"/>
        </a:xfrm>
      </p:grpSpPr>
      <p:sp>
        <p:nvSpPr>
          <p:cNvPr id="1049253"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116</a:t>
            </a:fld>
            <a:endParaRPr dirty="0" lang="en-US">
              <a:solidFill>
                <a:srgbClr val="000000">
                  <a:tint val="75000"/>
                </a:srgbClr>
              </a:solidFill>
            </a:endParaRPr>
          </a:p>
        </p:txBody>
      </p:sp>
      <p:pic>
        <p:nvPicPr>
          <p:cNvPr id="2097264" name="图片 4"/>
          <p:cNvPicPr>
            <a:picLocks noChangeAspect="1"/>
          </p:cNvPicPr>
          <p:nvPr/>
        </p:nvPicPr>
        <p:blipFill>
          <a:blip xmlns:r="http://schemas.openxmlformats.org/officeDocument/2006/relationships" r:embed="rId1"/>
          <a:stretch>
            <a:fillRect/>
          </a:stretch>
        </p:blipFill>
        <p:spPr>
          <a:xfrm>
            <a:off x="899144" y="1591615"/>
            <a:ext cx="9998120" cy="3880154"/>
          </a:xfrm>
          <a:prstGeom prst="rect"/>
        </p:spPr>
      </p:pic>
      <p:sp>
        <p:nvSpPr>
          <p:cNvPr id="1049254" name="矩形 7"/>
          <p:cNvSpPr/>
          <p:nvPr/>
        </p:nvSpPr>
        <p:spPr bwMode="auto">
          <a:xfrm>
            <a:off x="2260397" y="2355494"/>
            <a:ext cx="4498848" cy="490119"/>
          </a:xfrm>
          <a:prstGeom prst="rect"/>
          <a:noFill/>
          <a:ln>
            <a:solidFill>
              <a:srgbClr val="FF0000"/>
            </a:solidFill>
          </a:ln>
        </p:spPr>
        <p:style>
          <a:lnRef idx="2">
            <a:schemeClr val="accent3"/>
          </a:lnRef>
          <a:fillRef idx="1">
            <a:schemeClr val="lt1"/>
          </a:fillRef>
          <a:effectRef idx="0">
            <a:schemeClr val="accent3"/>
          </a:effectRef>
          <a:fontRef idx="minor">
            <a:schemeClr val="dk1"/>
          </a:fontRef>
        </p:style>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defTabSz="914400">
              <a:buSzPct val="25000"/>
            </a:pPr>
            <a:endParaRPr altLang="en-US" b="1" dirty="0" lang="zh-CN">
              <a:solidFill>
                <a:schemeClr val="bg1"/>
              </a:solidFill>
              <a:cs typeface="+mn-ea"/>
              <a:sym typeface="+mn-lt"/>
            </a:endParaRPr>
          </a:p>
        </p:txBody>
      </p:sp>
      <p:sp>
        <p:nvSpPr>
          <p:cNvPr id="1049255" name="标题 1"/>
          <p:cNvSpPr>
            <a:spLocks noGrp="1"/>
          </p:cNvSpPr>
          <p:nvPr>
            <p:ph type="title"/>
          </p:nvPr>
        </p:nvSpPr>
        <p:spPr>
          <a:xfrm>
            <a:off x="519113" y="365125"/>
            <a:ext cx="9561512" cy="577850"/>
          </a:xfrm>
        </p:spPr>
        <p:txBody>
          <a:bodyPr/>
          <a:p>
            <a:pPr indent="-514350" marL="514350">
              <a:buFont typeface="+mj-ea"/>
              <a:buAutoNum type="circleNumDbPlain" startAt="4"/>
            </a:pPr>
            <a:r>
              <a:rPr altLang="en-US" dirty="0" lang="zh-CN"/>
              <a:t>查询模块</a:t>
            </a:r>
            <a:r>
              <a:rPr altLang="zh-CN" dirty="0" lang="en-US"/>
              <a:t>——</a:t>
            </a:r>
            <a:r>
              <a:rPr altLang="en-US" dirty="0" lang="zh-CN"/>
              <a:t>概念相似度</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437" name=""/>
        <p:cNvGrpSpPr/>
        <p:nvPr/>
      </p:nvGrpSpPr>
      <p:grpSpPr>
        <a:xfrm>
          <a:off x="0" y="0"/>
          <a:ext cx="0" cy="0"/>
          <a:chOff x="0" y="0"/>
          <a:chExt cx="0" cy="0"/>
        </a:xfrm>
      </p:grpSpPr>
      <p:sp>
        <p:nvSpPr>
          <p:cNvPr id="1049256"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117</a:t>
            </a:fld>
            <a:endParaRPr dirty="0" lang="en-US">
              <a:solidFill>
                <a:srgbClr val="000000">
                  <a:tint val="75000"/>
                </a:srgbClr>
              </a:solidFill>
            </a:endParaRPr>
          </a:p>
        </p:txBody>
      </p:sp>
      <p:pic>
        <p:nvPicPr>
          <p:cNvPr id="2097265" name="图片 3"/>
          <p:cNvPicPr>
            <a:picLocks noChangeAspect="1"/>
          </p:cNvPicPr>
          <p:nvPr/>
        </p:nvPicPr>
        <p:blipFill rotWithShape="1">
          <a:blip xmlns:r="http://schemas.openxmlformats.org/officeDocument/2006/relationships" r:embed="rId1"/>
          <a:srcRect t="7977" r="2250"/>
          <a:stretch>
            <a:fillRect/>
          </a:stretch>
        </p:blipFill>
        <p:spPr>
          <a:xfrm>
            <a:off x="1194459" y="1931213"/>
            <a:ext cx="9067142" cy="4119558"/>
          </a:xfrm>
          <a:prstGeom prst="rect"/>
        </p:spPr>
      </p:pic>
      <p:sp>
        <p:nvSpPr>
          <p:cNvPr id="1049257" name="文本框 5"/>
          <p:cNvSpPr txBox="1"/>
          <p:nvPr/>
        </p:nvSpPr>
        <p:spPr>
          <a:xfrm>
            <a:off x="1249070" y="1084951"/>
            <a:ext cx="9614001" cy="646331"/>
          </a:xfrm>
          <a:prstGeom prst="rect"/>
          <a:noFill/>
        </p:spPr>
        <p:txBody>
          <a:bodyPr wrap="square">
            <a:spAutoFit/>
          </a:bodyPr>
          <a:p>
            <a:r>
              <a:rPr altLang="en-US" dirty="0" lang="zh-CN"/>
              <a:t>由于本文基于本体的语义搜索研究，本体具有一定的</a:t>
            </a:r>
            <a:r>
              <a:rPr altLang="en-US" b="1" dirty="0" lang="zh-CN"/>
              <a:t>层次结构</a:t>
            </a:r>
            <a:r>
              <a:rPr altLang="en-US" dirty="0" lang="zh-CN"/>
              <a:t>，故选用</a:t>
            </a:r>
            <a:r>
              <a:rPr altLang="en-US" b="1" dirty="0" lang="zh-CN"/>
              <a:t>基于本体结构的概念相似度计算方法</a:t>
            </a:r>
            <a:r>
              <a:rPr altLang="en-US" dirty="0" lang="zh-CN"/>
              <a:t>。</a:t>
            </a:r>
          </a:p>
        </p:txBody>
      </p:sp>
      <p:sp>
        <p:nvSpPr>
          <p:cNvPr id="1049258" name="标题 1"/>
          <p:cNvSpPr>
            <a:spLocks noGrp="1"/>
          </p:cNvSpPr>
          <p:nvPr>
            <p:ph type="title"/>
          </p:nvPr>
        </p:nvSpPr>
        <p:spPr>
          <a:xfrm>
            <a:off x="519113" y="365125"/>
            <a:ext cx="9561512" cy="577850"/>
          </a:xfrm>
        </p:spPr>
        <p:txBody>
          <a:bodyPr/>
          <a:p>
            <a:pPr indent="-514350" marL="514350">
              <a:buFont typeface="+mj-ea"/>
              <a:buAutoNum type="circleNumDbPlain" startAt="4"/>
            </a:pPr>
            <a:r>
              <a:rPr altLang="en-US" dirty="0" lang="zh-CN"/>
              <a:t>查询模块</a:t>
            </a:r>
            <a:r>
              <a:rPr altLang="zh-CN" dirty="0" lang="en-US"/>
              <a:t>——</a:t>
            </a:r>
            <a:r>
              <a:rPr altLang="en-US" dirty="0" lang="zh-CN"/>
              <a:t>概念相似度</a:t>
            </a:r>
          </a:p>
        </p:txBody>
      </p:sp>
      <p:cxnSp>
        <p:nvCxnSpPr>
          <p:cNvPr id="3145742" name="直接连接符 8"/>
          <p:cNvCxnSpPr>
            <a:cxnSpLocks/>
          </p:cNvCxnSpPr>
          <p:nvPr/>
        </p:nvCxnSpPr>
        <p:spPr>
          <a:xfrm>
            <a:off x="8212667" y="2319867"/>
            <a:ext cx="973666" cy="0"/>
          </a:xfrm>
          <a:prstGeom prst="line"/>
        </p:spPr>
        <p:style>
          <a:lnRef idx="1">
            <a:schemeClr val="accent3"/>
          </a:lnRef>
          <a:fillRef idx="0">
            <a:schemeClr val="accent3"/>
          </a:fillRef>
          <a:effectRef idx="0">
            <a:schemeClr val="accent3"/>
          </a:effectRef>
          <a:fontRef idx="minor">
            <a:schemeClr val="tx1"/>
          </a:fontRef>
        </p:style>
      </p:cxnSp>
      <p:cxnSp>
        <p:nvCxnSpPr>
          <p:cNvPr id="3145743" name="直接连接符 10"/>
          <p:cNvCxnSpPr>
            <a:cxnSpLocks/>
          </p:cNvCxnSpPr>
          <p:nvPr/>
        </p:nvCxnSpPr>
        <p:spPr>
          <a:xfrm>
            <a:off x="6578600" y="2641600"/>
            <a:ext cx="1727200" cy="0"/>
          </a:xfrm>
          <a:prstGeom prst="line"/>
        </p:spPr>
        <p:style>
          <a:lnRef idx="1">
            <a:schemeClr val="accent3"/>
          </a:lnRef>
          <a:fillRef idx="0">
            <a:schemeClr val="accent3"/>
          </a:fillRef>
          <a:effectRef idx="0">
            <a:schemeClr val="accent3"/>
          </a:effectRef>
          <a:fontRef idx="minor">
            <a:schemeClr val="tx1"/>
          </a:fontRef>
        </p:style>
      </p:cxnSp>
      <p:sp>
        <p:nvSpPr>
          <p:cNvPr id="1049259" name="矩形 13"/>
          <p:cNvSpPr/>
          <p:nvPr/>
        </p:nvSpPr>
        <p:spPr bwMode="auto">
          <a:xfrm>
            <a:off x="1972733" y="2319867"/>
            <a:ext cx="1380067" cy="399653"/>
          </a:xfrm>
          <a:prstGeom prst="rect"/>
          <a:noFill/>
          <a:ln>
            <a:solidFill>
              <a:srgbClr val="FF0000"/>
            </a:solidFill>
          </a:ln>
        </p:spPr>
        <p:style>
          <a:lnRef idx="2">
            <a:schemeClr val="accent3"/>
          </a:lnRef>
          <a:fillRef idx="1">
            <a:schemeClr val="lt1"/>
          </a:fillRef>
          <a:effectRef idx="0">
            <a:schemeClr val="accent3"/>
          </a:effectRef>
          <a:fontRef idx="minor">
            <a:schemeClr val="dk1"/>
          </a:fontRef>
        </p:style>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defTabSz="914400">
              <a:buSzPct val="25000"/>
            </a:pPr>
            <a:endParaRPr altLang="en-US" b="1" dirty="0" lang="zh-CN">
              <a:solidFill>
                <a:schemeClr val="bg1"/>
              </a:solidFill>
              <a:cs typeface="+mn-ea"/>
              <a:sym typeface="+mn-lt"/>
            </a:endParaRPr>
          </a:p>
        </p:txBody>
      </p:sp>
      <p:sp>
        <p:nvSpPr>
          <p:cNvPr id="1049260" name="矩形 14"/>
          <p:cNvSpPr/>
          <p:nvPr/>
        </p:nvSpPr>
        <p:spPr bwMode="auto">
          <a:xfrm>
            <a:off x="3745840" y="2519693"/>
            <a:ext cx="1380067" cy="399653"/>
          </a:xfrm>
          <a:prstGeom prst="rect"/>
          <a:noFill/>
          <a:ln>
            <a:solidFill>
              <a:srgbClr val="FF0000"/>
            </a:solidFill>
          </a:ln>
        </p:spPr>
        <p:style>
          <a:lnRef idx="2">
            <a:schemeClr val="accent3"/>
          </a:lnRef>
          <a:fillRef idx="1">
            <a:schemeClr val="lt1"/>
          </a:fillRef>
          <a:effectRef idx="0">
            <a:schemeClr val="accent3"/>
          </a:effectRef>
          <a:fontRef idx="minor">
            <a:schemeClr val="dk1"/>
          </a:fontRef>
        </p:style>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defTabSz="914400">
              <a:buSzPct val="25000"/>
            </a:pPr>
            <a:endParaRPr altLang="en-US" b="1" dirty="0" lang="zh-CN">
              <a:solidFill>
                <a:schemeClr val="bg1"/>
              </a:solidFill>
              <a:cs typeface="+mn-ea"/>
              <a:sym typeface="+mn-lt"/>
            </a:endParaRPr>
          </a:p>
        </p:txBody>
      </p:sp>
      <p:sp>
        <p:nvSpPr>
          <p:cNvPr id="1049261" name="矩形 15"/>
          <p:cNvSpPr/>
          <p:nvPr/>
        </p:nvSpPr>
        <p:spPr bwMode="auto">
          <a:xfrm>
            <a:off x="1823907" y="4924226"/>
            <a:ext cx="4754693" cy="399653"/>
          </a:xfrm>
          <a:prstGeom prst="rect"/>
          <a:noFill/>
          <a:ln>
            <a:solidFill>
              <a:srgbClr val="FF0000"/>
            </a:solidFill>
          </a:ln>
        </p:spPr>
        <p:style>
          <a:lnRef idx="2">
            <a:schemeClr val="accent3"/>
          </a:lnRef>
          <a:fillRef idx="1">
            <a:schemeClr val="lt1"/>
          </a:fillRef>
          <a:effectRef idx="0">
            <a:schemeClr val="accent3"/>
          </a:effectRef>
          <a:fontRef idx="minor">
            <a:schemeClr val="dk1"/>
          </a:fontRef>
        </p:style>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defTabSz="914400">
              <a:buSzPct val="25000"/>
            </a:pPr>
            <a:endParaRPr altLang="en-US" b="1" dirty="0" lang="zh-CN">
              <a:solidFill>
                <a:schemeClr val="bg1"/>
              </a:solidFill>
              <a:cs typeface="+mn-ea"/>
              <a:sym typeface="+mn-lt"/>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438" name=""/>
        <p:cNvGrpSpPr/>
        <p:nvPr/>
      </p:nvGrpSpPr>
      <p:grpSpPr>
        <a:xfrm>
          <a:off x="0" y="0"/>
          <a:ext cx="0" cy="0"/>
          <a:chOff x="0" y="0"/>
          <a:chExt cx="0" cy="0"/>
        </a:xfrm>
      </p:grpSpPr>
      <p:sp>
        <p:nvSpPr>
          <p:cNvPr id="1049262"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118</a:t>
            </a:fld>
            <a:endParaRPr dirty="0" lang="en-US">
              <a:solidFill>
                <a:srgbClr val="000000">
                  <a:tint val="75000"/>
                </a:srgbClr>
              </a:solidFill>
            </a:endParaRPr>
          </a:p>
        </p:txBody>
      </p:sp>
      <p:sp>
        <p:nvSpPr>
          <p:cNvPr id="1049263" name="文本框 4"/>
          <p:cNvSpPr txBox="1"/>
          <p:nvPr/>
        </p:nvSpPr>
        <p:spPr>
          <a:xfrm>
            <a:off x="673044" y="942975"/>
            <a:ext cx="9561063" cy="646331"/>
          </a:xfrm>
          <a:prstGeom prst="rect"/>
          <a:noFill/>
        </p:spPr>
        <p:txBody>
          <a:bodyPr wrap="square">
            <a:spAutoFit/>
          </a:bodyPr>
          <a:p>
            <a:r>
              <a:rPr altLang="en-US" dirty="0" lang="zh-CN"/>
              <a:t>结合本文构建的文献领域本体的主要语义关系：同义关系、英汉对应关系和继承关系。基于这三种语义关系，我们可以将基于语义距离的相似度</a:t>
            </a:r>
            <a:r>
              <a:rPr altLang="zh-CN" dirty="0" lang="en-US"/>
              <a:t>Sim</a:t>
            </a:r>
            <a:r>
              <a:rPr altLang="en-US" dirty="0" lang="zh-CN"/>
              <a:t>（</a:t>
            </a:r>
            <a:r>
              <a:rPr altLang="zh-CN" dirty="0" lang="en-US"/>
              <a:t>C1,C2</a:t>
            </a:r>
            <a:r>
              <a:rPr altLang="en-US" dirty="0" lang="zh-CN"/>
              <a:t>）定义为：</a:t>
            </a:r>
          </a:p>
        </p:txBody>
      </p:sp>
      <p:pic>
        <p:nvPicPr>
          <p:cNvPr id="2097266" name="图片 6"/>
          <p:cNvPicPr>
            <a:picLocks noChangeAspect="1"/>
          </p:cNvPicPr>
          <p:nvPr/>
        </p:nvPicPr>
        <p:blipFill>
          <a:blip xmlns:r="http://schemas.openxmlformats.org/officeDocument/2006/relationships" r:embed="rId1"/>
          <a:stretch>
            <a:fillRect/>
          </a:stretch>
        </p:blipFill>
        <p:spPr>
          <a:xfrm>
            <a:off x="2442369" y="1607337"/>
            <a:ext cx="5715000" cy="1333500"/>
          </a:xfrm>
          <a:prstGeom prst="rect"/>
        </p:spPr>
      </p:pic>
      <p:sp>
        <p:nvSpPr>
          <p:cNvPr id="1049264" name="文本框 9"/>
          <p:cNvSpPr txBox="1"/>
          <p:nvPr/>
        </p:nvSpPr>
        <p:spPr>
          <a:xfrm>
            <a:off x="725987" y="2932370"/>
            <a:ext cx="9455175" cy="369332"/>
          </a:xfrm>
          <a:prstGeom prst="rect"/>
          <a:noFill/>
        </p:spPr>
        <p:txBody>
          <a:bodyPr wrap="square">
            <a:spAutoFit/>
          </a:bodyPr>
          <a:p>
            <a:r>
              <a:rPr altLang="en-US" dirty="0" lang="zh-CN"/>
              <a:t>若不是这三种关系，则两个概念的基于距离的相似度定义为：</a:t>
            </a:r>
          </a:p>
        </p:txBody>
      </p:sp>
      <p:pic>
        <p:nvPicPr>
          <p:cNvPr id="2097267" name="图片 11"/>
          <p:cNvPicPr>
            <a:picLocks noChangeAspect="1"/>
          </p:cNvPicPr>
          <p:nvPr/>
        </p:nvPicPr>
        <p:blipFill>
          <a:blip xmlns:r="http://schemas.openxmlformats.org/officeDocument/2006/relationships" r:embed="rId2"/>
          <a:stretch>
            <a:fillRect/>
          </a:stretch>
        </p:blipFill>
        <p:spPr>
          <a:xfrm>
            <a:off x="2200275" y="3361205"/>
            <a:ext cx="6630346" cy="1845392"/>
          </a:xfrm>
          <a:prstGeom prst="rect"/>
        </p:spPr>
      </p:pic>
      <p:sp>
        <p:nvSpPr>
          <p:cNvPr id="1049265" name="标题 1"/>
          <p:cNvSpPr>
            <a:spLocks noGrp="1"/>
          </p:cNvSpPr>
          <p:nvPr>
            <p:ph type="title"/>
          </p:nvPr>
        </p:nvSpPr>
        <p:spPr>
          <a:xfrm>
            <a:off x="519113" y="365125"/>
            <a:ext cx="9561512" cy="577850"/>
          </a:xfrm>
        </p:spPr>
        <p:txBody>
          <a:bodyPr/>
          <a:p>
            <a:pPr indent="-514350" marL="514350">
              <a:buFont typeface="+mj-ea"/>
              <a:buAutoNum type="circleNumDbPlain" startAt="4"/>
            </a:pPr>
            <a:r>
              <a:rPr altLang="en-US" dirty="0" lang="zh-CN"/>
              <a:t>查询模块</a:t>
            </a:r>
            <a:r>
              <a:rPr altLang="zh-CN" dirty="0" lang="en-US"/>
              <a:t>——</a:t>
            </a:r>
            <a:r>
              <a:rPr altLang="en-US" dirty="0" lang="zh-CN"/>
              <a:t>概念相似度</a:t>
            </a:r>
          </a:p>
        </p:txBody>
      </p:sp>
      <p:pic>
        <p:nvPicPr>
          <p:cNvPr id="2097268" name="图片 13"/>
          <p:cNvPicPr>
            <a:picLocks noChangeAspect="1"/>
          </p:cNvPicPr>
          <p:nvPr/>
        </p:nvPicPr>
        <p:blipFill>
          <a:blip xmlns:r="http://schemas.openxmlformats.org/officeDocument/2006/relationships" r:embed="rId3"/>
          <a:stretch>
            <a:fillRect/>
          </a:stretch>
        </p:blipFill>
        <p:spPr>
          <a:xfrm>
            <a:off x="2152538" y="5383540"/>
            <a:ext cx="7791450" cy="762000"/>
          </a:xfrm>
          <a:prstGeom prst="rec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439" name=""/>
        <p:cNvGrpSpPr/>
        <p:nvPr/>
      </p:nvGrpSpPr>
      <p:grpSpPr>
        <a:xfrm>
          <a:off x="0" y="0"/>
          <a:ext cx="0" cy="0"/>
          <a:chOff x="0" y="0"/>
          <a:chExt cx="0" cy="0"/>
        </a:xfrm>
      </p:grpSpPr>
      <p:sp>
        <p:nvSpPr>
          <p:cNvPr id="1049266"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119</a:t>
            </a:fld>
            <a:endParaRPr dirty="0" lang="en-US">
              <a:solidFill>
                <a:srgbClr val="000000">
                  <a:tint val="75000"/>
                </a:srgbClr>
              </a:solidFill>
            </a:endParaRPr>
          </a:p>
        </p:txBody>
      </p:sp>
      <p:pic>
        <p:nvPicPr>
          <p:cNvPr id="2097269" name="图片 4"/>
          <p:cNvPicPr>
            <a:picLocks noChangeAspect="1"/>
          </p:cNvPicPr>
          <p:nvPr/>
        </p:nvPicPr>
        <p:blipFill>
          <a:blip xmlns:r="http://schemas.openxmlformats.org/officeDocument/2006/relationships" r:embed="rId1"/>
          <a:stretch>
            <a:fillRect/>
          </a:stretch>
        </p:blipFill>
        <p:spPr>
          <a:xfrm>
            <a:off x="3908537" y="1053601"/>
            <a:ext cx="3979333" cy="5192728"/>
          </a:xfrm>
          <a:prstGeom prst="rect"/>
        </p:spPr>
      </p:pic>
      <p:sp>
        <p:nvSpPr>
          <p:cNvPr id="1049267" name="标题 1"/>
          <p:cNvSpPr>
            <a:spLocks noGrp="1"/>
          </p:cNvSpPr>
          <p:nvPr>
            <p:ph type="title"/>
          </p:nvPr>
        </p:nvSpPr>
        <p:spPr>
          <a:xfrm>
            <a:off x="519113" y="365125"/>
            <a:ext cx="9561512" cy="577850"/>
          </a:xfrm>
        </p:spPr>
        <p:txBody>
          <a:bodyPr/>
          <a:p>
            <a:pPr indent="-514350" marL="514350">
              <a:buFont typeface="+mj-ea"/>
              <a:buAutoNum type="circleNumDbPlain" startAt="4"/>
            </a:pPr>
            <a:r>
              <a:rPr altLang="en-US" dirty="0" lang="zh-CN"/>
              <a:t>查询模块</a:t>
            </a:r>
            <a:r>
              <a:rPr altLang="zh-CN" dirty="0" lang="en-US"/>
              <a:t>——</a:t>
            </a:r>
            <a:r>
              <a:rPr altLang="en-US" dirty="0" lang="zh-CN"/>
              <a:t>概念相似度</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12" name=""/>
        <p:cNvGrpSpPr/>
        <p:nvPr/>
      </p:nvGrpSpPr>
      <p:grpSpPr>
        <a:xfrm>
          <a:off x="0" y="0"/>
          <a:ext cx="0" cy="0"/>
          <a:chOff x="0" y="0"/>
          <a:chExt cx="0" cy="0"/>
        </a:xfrm>
      </p:grpSpPr>
      <p:sp>
        <p:nvSpPr>
          <p:cNvPr id="1048645" name="内容占位符 3"/>
          <p:cNvSpPr>
            <a:spLocks noGrp="1"/>
          </p:cNvSpPr>
          <p:nvPr>
            <p:ph sz="quarter" idx="10"/>
          </p:nvPr>
        </p:nvSpPr>
        <p:spPr/>
        <p:txBody>
          <a:bodyPr/>
          <a:p>
            <a:r>
              <a:rPr>
                <a:sym typeface="+mn-ea"/>
              </a:rPr>
              <a:t>结构化查询语言</a:t>
            </a:r>
            <a:endParaRPr altLang="en-US" dirty="0" lang="zh-CN"/>
          </a:p>
          <a:p>
            <a:endParaRPr altLang="en-US" dirty="0" lang="zh-CN"/>
          </a:p>
        </p:txBody>
      </p:sp>
      <p:sp>
        <p:nvSpPr>
          <p:cNvPr id="1048646" name="文本框 7"/>
          <p:cNvSpPr txBox="1"/>
          <p:nvPr/>
        </p:nvSpPr>
        <p:spPr>
          <a:xfrm>
            <a:off x="304800" y="1390650"/>
            <a:ext cx="7810500" cy="5231130"/>
          </a:xfrm>
          <a:prstGeom prst="rect"/>
          <a:noFill/>
        </p:spPr>
        <p:txBody>
          <a:bodyPr rtlCol="0" wrap="square">
            <a:spAutoFit/>
          </a:bodyPr>
          <a:p>
            <a:r>
              <a:rPr altLang="en-US" b="1" sz="2800" lang="zh-CN"/>
              <a:t>查询功能</a:t>
            </a:r>
          </a:p>
          <a:p>
            <a:endParaRPr altLang="zh-CN" b="1" lang="en-US"/>
          </a:p>
          <a:p>
            <a:r>
              <a:rPr altLang="en-US" sz="2400" lang="zh-CN"/>
              <a:t>SQL的核心是查询。SQL的查询命令也称作select命令，它的基本形式是select-from-where查询块组成。</a:t>
            </a:r>
          </a:p>
          <a:p>
            <a:endParaRPr altLang="en-US" sz="2400" lang="zh-CN"/>
          </a:p>
          <a:p>
            <a:r>
              <a:rPr altLang="en-US" sz="2400" lang="zh-CN"/>
              <a:t>Select的命令格式</a:t>
            </a:r>
          </a:p>
          <a:p>
            <a:r>
              <a:rPr altLang="en-US" sz="2400" lang="zh-CN"/>
              <a:t>Select [ALL|Distinct]</a:t>
            </a:r>
          </a:p>
          <a:p>
            <a:r>
              <a:rPr altLang="en-US" sz="2400" lang="zh-CN"/>
              <a:t>	&lt;字段名1&gt;|&lt;函数&gt;[,&lt;字段名2&gt;......]</a:t>
            </a:r>
          </a:p>
          <a:p>
            <a:r>
              <a:rPr altLang="en-US" sz="2400" lang="zh-CN"/>
              <a:t>from&lt;表或查询&gt;</a:t>
            </a:r>
          </a:p>
          <a:p>
            <a:r>
              <a:rPr altLang="en-US" sz="2400" lang="zh-CN"/>
              <a:t>[Where &lt;条件表达式&gt;]</a:t>
            </a:r>
          </a:p>
          <a:p>
            <a:r>
              <a:rPr altLang="en-US" sz="2400" lang="zh-CN"/>
              <a:t>[Order By&lt;排序选项&gt;[Asc][Desc]]</a:t>
            </a:r>
          </a:p>
          <a:p>
            <a:r>
              <a:rPr altLang="en-US" sz="2400" lang="zh-CN"/>
              <a:t>Group By&lt;分组字段名&gt;</a:t>
            </a:r>
          </a:p>
          <a:p>
            <a:r>
              <a:rPr altLang="en-US" sz="2400" lang="zh-CN"/>
              <a:t>[Having]&lt;条件表达式&gt;]  //用在关键词Group By后面，表示对分组后的数据进行筛选(把满足条件的给挑选出来)</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440" name=""/>
        <p:cNvGrpSpPr/>
        <p:nvPr/>
      </p:nvGrpSpPr>
      <p:grpSpPr>
        <a:xfrm>
          <a:off x="0" y="0"/>
          <a:ext cx="0" cy="0"/>
          <a:chOff x="0" y="0"/>
          <a:chExt cx="0" cy="0"/>
        </a:xfrm>
      </p:grpSpPr>
      <p:sp>
        <p:nvSpPr>
          <p:cNvPr id="1049268" name="标题 5"/>
          <p:cNvSpPr>
            <a:spLocks noGrp="1"/>
          </p:cNvSpPr>
          <p:nvPr>
            <p:ph type="ctrTitle"/>
          </p:nvPr>
        </p:nvSpPr>
        <p:spPr/>
        <p:txBody>
          <a:bodyPr/>
          <a:p>
            <a:r>
              <a:rPr altLang="en-US" dirty="0" lang="zh-CN">
                <a:cs typeface="+mn-ea"/>
                <a:sym typeface="+mn-lt"/>
              </a:rPr>
              <a:t>实验过程及结果</a:t>
            </a:r>
            <a:endParaRPr dirty="0" lang="en-US">
              <a:cs typeface="+mn-ea"/>
              <a:sym typeface="+mn-lt"/>
            </a:endParaRPr>
          </a:p>
        </p:txBody>
      </p:sp>
      <p:sp>
        <p:nvSpPr>
          <p:cNvPr id="1049269" name="文本占位符 8"/>
          <p:cNvSpPr>
            <a:spLocks noGrp="1"/>
          </p:cNvSpPr>
          <p:nvPr>
            <p:ph type="body" sz="quarter" idx="12"/>
          </p:nvPr>
        </p:nvSpPr>
        <p:spPr/>
        <p:txBody>
          <a:bodyPr/>
          <a:p>
            <a:pPr indent="0" marL="0">
              <a:buNone/>
            </a:pPr>
            <a:r>
              <a:rPr altLang="zh-CN" dirty="0" lang="en-US">
                <a:cs typeface="+mn-ea"/>
                <a:sym typeface="+mn-lt"/>
              </a:rPr>
              <a:t>05</a:t>
            </a:r>
            <a:endParaRPr dirty="0" lang="en-US">
              <a:cs typeface="+mn-ea"/>
              <a:sym typeface="+mn-lt"/>
            </a:endParaRPr>
          </a:p>
        </p:txBody>
      </p:sp>
      <p:grpSp>
        <p:nvGrpSpPr>
          <p:cNvPr id="441" name="组合 4"/>
          <p:cNvGrpSpPr/>
          <p:nvPr/>
        </p:nvGrpSpPr>
        <p:grpSpPr>
          <a:xfrm>
            <a:off x="0" y="-715587"/>
            <a:ext cx="676656" cy="602672"/>
            <a:chOff x="0" y="6950133"/>
            <a:chExt cx="676656" cy="602672"/>
          </a:xfrm>
        </p:grpSpPr>
        <p:sp>
          <p:nvSpPr>
            <p:cNvPr id="1049270" name="矩形 6"/>
            <p:cNvSpPr/>
            <p:nvPr/>
          </p:nvSpPr>
          <p:spPr bwMode="auto">
            <a:xfrm>
              <a:off x="0" y="6950133"/>
              <a:ext cx="676656" cy="602672"/>
            </a:xfrm>
            <a:prstGeom prst="rect"/>
            <a:solidFill>
              <a:schemeClr val="bg1"/>
            </a:solidFill>
            <a:ln w="6350">
              <a:noFill/>
            </a:ln>
          </p:spPr>
          <p:txBody>
            <a:bodyPr anchor="ctr" anchorCtr="0" bIns="0" compatLnSpc="1" forceAA="0" fromWordArt="0" horzOverflow="overflow" lIns="900000" numCol="1" rIns="0" rot="0" rtlCol="0" spcCol="0" spcFirstLastPara="0" tIns="0" vert="horz" vertOverflow="overflow" wrap="square">
              <a:prstTxWarp prst="textNoShape"/>
              <a:noAutofit/>
            </a:bodyPr>
            <a:p>
              <a:endParaRPr altLang="en-US" dirty="0" lang="zh-CN" spc="100">
                <a:solidFill>
                  <a:schemeClr val="tx1">
                    <a:lumMod val="65000"/>
                    <a:lumOff val="35000"/>
                  </a:schemeClr>
                </a:solidFill>
              </a:endParaRPr>
            </a:p>
          </p:txBody>
        </p:sp>
        <p:grpSp>
          <p:nvGrpSpPr>
            <p:cNvPr id="442" name="组合 9"/>
            <p:cNvGrpSpPr/>
            <p:nvPr/>
          </p:nvGrpSpPr>
          <p:grpSpPr>
            <a:xfrm>
              <a:off x="47544" y="7038552"/>
              <a:ext cx="581568" cy="425834"/>
              <a:chOff x="84575" y="6977592"/>
              <a:chExt cx="581568" cy="425834"/>
            </a:xfrm>
          </p:grpSpPr>
          <p:grpSp>
            <p:nvGrpSpPr>
              <p:cNvPr id="443" name="组合 10"/>
              <p:cNvGrpSpPr/>
              <p:nvPr/>
            </p:nvGrpSpPr>
            <p:grpSpPr>
              <a:xfrm>
                <a:off x="84575" y="6979654"/>
                <a:ext cx="317380" cy="421711"/>
                <a:chOff x="14690033" y="2185397"/>
                <a:chExt cx="583830" cy="775754"/>
              </a:xfrm>
            </p:grpSpPr>
            <p:sp>
              <p:nvSpPr>
                <p:cNvPr id="1049271" name="iŝļíḑe"/>
                <p:cNvSpPr/>
                <p:nvPr/>
              </p:nvSpPr>
              <p:spPr bwMode="auto">
                <a:xfrm>
                  <a:off x="14690033" y="2185397"/>
                  <a:ext cx="583830" cy="612014"/>
                </a:xfrm>
                <a:custGeom>
                  <a:avLst/>
                  <a:gdLst>
                    <a:gd name="T0" fmla="*/ 114 w 209"/>
                    <a:gd name="T1" fmla="*/ 11 h 220"/>
                    <a:gd name="T2" fmla="*/ 193 w 209"/>
                    <a:gd name="T3" fmla="*/ 145 h 220"/>
                    <a:gd name="T4" fmla="*/ 129 w 209"/>
                    <a:gd name="T5" fmla="*/ 195 h 220"/>
                    <a:gd name="T6" fmla="*/ 122 w 209"/>
                    <a:gd name="T7" fmla="*/ 210 h 220"/>
                    <a:gd name="T8" fmla="*/ 121 w 209"/>
                    <a:gd name="T9" fmla="*/ 216 h 220"/>
                    <a:gd name="T10" fmla="*/ 121 w 209"/>
                    <a:gd name="T11" fmla="*/ 218 h 220"/>
                    <a:gd name="T12" fmla="*/ 80 w 209"/>
                    <a:gd name="T13" fmla="*/ 215 h 220"/>
                    <a:gd name="T14" fmla="*/ 37 w 209"/>
                    <a:gd name="T15" fmla="*/ 200 h 220"/>
                    <a:gd name="T16" fmla="*/ 38 w 209"/>
                    <a:gd name="T17" fmla="*/ 200 h 220"/>
                    <a:gd name="T18" fmla="*/ 40 w 209"/>
                    <a:gd name="T19" fmla="*/ 195 h 220"/>
                    <a:gd name="T20" fmla="*/ 40 w 209"/>
                    <a:gd name="T21" fmla="*/ 181 h 220"/>
                    <a:gd name="T22" fmla="*/ 2 w 209"/>
                    <a:gd name="T23" fmla="*/ 113 h 220"/>
                    <a:gd name="T24" fmla="*/ 114 w 209"/>
                    <a:gd name="T25" fmla="*/ 1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20">
                      <a:moveTo>
                        <a:pt x="114" y="11"/>
                      </a:moveTo>
                      <a:cubicBezTo>
                        <a:pt x="208" y="22"/>
                        <a:pt x="209" y="99"/>
                        <a:pt x="193" y="145"/>
                      </a:cubicBezTo>
                      <a:cubicBezTo>
                        <a:pt x="177" y="189"/>
                        <a:pt x="135" y="192"/>
                        <a:pt x="129" y="195"/>
                      </a:cubicBezTo>
                      <a:cubicBezTo>
                        <a:pt x="125" y="197"/>
                        <a:pt x="123" y="205"/>
                        <a:pt x="122" y="210"/>
                      </a:cubicBezTo>
                      <a:cubicBezTo>
                        <a:pt x="121" y="214"/>
                        <a:pt x="121" y="216"/>
                        <a:pt x="121" y="216"/>
                      </a:cubicBezTo>
                      <a:cubicBezTo>
                        <a:pt x="121" y="218"/>
                        <a:pt x="121" y="218"/>
                        <a:pt x="121" y="218"/>
                      </a:cubicBezTo>
                      <a:cubicBezTo>
                        <a:pt x="116" y="219"/>
                        <a:pt x="104" y="220"/>
                        <a:pt x="80" y="215"/>
                      </a:cubicBezTo>
                      <a:cubicBezTo>
                        <a:pt x="51" y="210"/>
                        <a:pt x="40" y="203"/>
                        <a:pt x="37" y="200"/>
                      </a:cubicBezTo>
                      <a:cubicBezTo>
                        <a:pt x="38" y="200"/>
                        <a:pt x="38" y="200"/>
                        <a:pt x="38" y="200"/>
                      </a:cubicBezTo>
                      <a:cubicBezTo>
                        <a:pt x="38" y="200"/>
                        <a:pt x="39" y="198"/>
                        <a:pt x="40" y="195"/>
                      </a:cubicBezTo>
                      <a:cubicBezTo>
                        <a:pt x="40" y="192"/>
                        <a:pt x="41" y="187"/>
                        <a:pt x="40" y="181"/>
                      </a:cubicBezTo>
                      <a:cubicBezTo>
                        <a:pt x="40" y="174"/>
                        <a:pt x="4" y="155"/>
                        <a:pt x="2" y="113"/>
                      </a:cubicBezTo>
                      <a:cubicBezTo>
                        <a:pt x="0" y="83"/>
                        <a:pt x="22" y="0"/>
                        <a:pt x="114" y="11"/>
                      </a:cubicBezTo>
                      <a:close/>
                    </a:path>
                  </a:pathLst>
                </a:custGeom>
                <a:solidFill>
                  <a:srgbClr val="FAED71"/>
                </a:solidFill>
                <a:ln>
                  <a:noFill/>
                </a:ln>
              </p:spPr>
              <p:txBody>
                <a:bodyPr anchor="ctr"/>
                <a:p>
                  <a:pPr algn="ctr"/>
                </a:p>
              </p:txBody>
            </p:sp>
            <p:sp>
              <p:nvSpPr>
                <p:cNvPr id="1049272" name="ïşḷíḍé"/>
                <p:cNvSpPr/>
                <p:nvPr/>
              </p:nvSpPr>
              <p:spPr bwMode="auto">
                <a:xfrm>
                  <a:off x="14731640" y="2802779"/>
                  <a:ext cx="338218" cy="158372"/>
                </a:xfrm>
                <a:custGeom>
                  <a:avLst/>
                  <a:gdLst>
                    <a:gd name="T0" fmla="*/ 115 w 121"/>
                    <a:gd name="T1" fmla="*/ 18 h 57"/>
                    <a:gd name="T2" fmla="*/ 119 w 121"/>
                    <a:gd name="T3" fmla="*/ 32 h 57"/>
                    <a:gd name="T4" fmla="*/ 52 w 121"/>
                    <a:gd name="T5" fmla="*/ 49 h 57"/>
                    <a:gd name="T6" fmla="*/ 2 w 121"/>
                    <a:gd name="T7" fmla="*/ 11 h 57"/>
                    <a:gd name="T8" fmla="*/ 9 w 121"/>
                    <a:gd name="T9" fmla="*/ 0 h 57"/>
                    <a:gd name="T10" fmla="*/ 12 w 121"/>
                    <a:gd name="T11" fmla="*/ 4 h 57"/>
                    <a:gd name="T12" fmla="*/ 106 w 121"/>
                    <a:gd name="T13" fmla="*/ 24 h 57"/>
                    <a:gd name="T14" fmla="*/ 115 w 121"/>
                    <a:gd name="T15" fmla="*/ 1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7">
                      <a:moveTo>
                        <a:pt x="115" y="18"/>
                      </a:moveTo>
                      <a:cubicBezTo>
                        <a:pt x="116" y="19"/>
                        <a:pt x="121" y="22"/>
                        <a:pt x="119" y="32"/>
                      </a:cubicBezTo>
                      <a:cubicBezTo>
                        <a:pt x="115" y="50"/>
                        <a:pt x="91" y="57"/>
                        <a:pt x="52" y="49"/>
                      </a:cubicBezTo>
                      <a:cubicBezTo>
                        <a:pt x="11" y="41"/>
                        <a:pt x="0" y="25"/>
                        <a:pt x="2" y="11"/>
                      </a:cubicBezTo>
                      <a:cubicBezTo>
                        <a:pt x="3" y="2"/>
                        <a:pt x="8" y="0"/>
                        <a:pt x="9" y="0"/>
                      </a:cubicBezTo>
                      <a:cubicBezTo>
                        <a:pt x="10" y="1"/>
                        <a:pt x="11" y="3"/>
                        <a:pt x="12" y="4"/>
                      </a:cubicBezTo>
                      <a:cubicBezTo>
                        <a:pt x="22" y="14"/>
                        <a:pt x="69" y="29"/>
                        <a:pt x="106" y="24"/>
                      </a:cubicBezTo>
                      <a:cubicBezTo>
                        <a:pt x="110" y="23"/>
                        <a:pt x="113" y="21"/>
                        <a:pt x="115" y="18"/>
                      </a:cubicBezTo>
                      <a:close/>
                    </a:path>
                  </a:pathLst>
                </a:custGeom>
                <a:solidFill>
                  <a:srgbClr val="C3C5CA"/>
                </a:solidFill>
                <a:ln>
                  <a:noFill/>
                </a:ln>
              </p:spPr>
              <p:txBody>
                <a:bodyPr anchor="ctr"/>
                <a:p>
                  <a:pPr algn="ctr"/>
                </a:p>
              </p:txBody>
            </p:sp>
            <p:sp>
              <p:nvSpPr>
                <p:cNvPr id="1049273" name="ïSľïḓe"/>
                <p:cNvSpPr/>
                <p:nvPr/>
              </p:nvSpPr>
              <p:spPr bwMode="auto">
                <a:xfrm>
                  <a:off x="14745061" y="2722251"/>
                  <a:ext cx="332850" cy="161056"/>
                </a:xfrm>
                <a:custGeom>
                  <a:avLst/>
                  <a:gdLst>
                    <a:gd name="T0" fmla="*/ 101 w 119"/>
                    <a:gd name="T1" fmla="*/ 25 h 58"/>
                    <a:gd name="T2" fmla="*/ 101 w 119"/>
                    <a:gd name="T3" fmla="*/ 23 h 58"/>
                    <a:gd name="T4" fmla="*/ 102 w 119"/>
                    <a:gd name="T5" fmla="*/ 17 h 58"/>
                    <a:gd name="T6" fmla="*/ 102 w 119"/>
                    <a:gd name="T7" fmla="*/ 17 h 58"/>
                    <a:gd name="T8" fmla="*/ 111 w 119"/>
                    <a:gd name="T9" fmla="*/ 20 h 58"/>
                    <a:gd name="T10" fmla="*/ 110 w 119"/>
                    <a:gd name="T11" fmla="*/ 47 h 58"/>
                    <a:gd name="T12" fmla="*/ 110 w 119"/>
                    <a:gd name="T13" fmla="*/ 47 h 58"/>
                    <a:gd name="T14" fmla="*/ 101 w 119"/>
                    <a:gd name="T15" fmla="*/ 53 h 58"/>
                    <a:gd name="T16" fmla="*/ 7 w 119"/>
                    <a:gd name="T17" fmla="*/ 33 h 58"/>
                    <a:gd name="T18" fmla="*/ 4 w 119"/>
                    <a:gd name="T19" fmla="*/ 29 h 58"/>
                    <a:gd name="T20" fmla="*/ 11 w 119"/>
                    <a:gd name="T21" fmla="*/ 2 h 58"/>
                    <a:gd name="T22" fmla="*/ 19 w 119"/>
                    <a:gd name="T23" fmla="*/ 2 h 58"/>
                    <a:gd name="T24" fmla="*/ 20 w 119"/>
                    <a:gd name="T25" fmla="*/ 2 h 58"/>
                    <a:gd name="T26" fmla="*/ 18 w 119"/>
                    <a:gd name="T27" fmla="*/ 7 h 58"/>
                    <a:gd name="T28" fmla="*/ 17 w 119"/>
                    <a:gd name="T29" fmla="*/ 7 h 58"/>
                    <a:gd name="T30" fmla="*/ 60 w 119"/>
                    <a:gd name="T31" fmla="*/ 22 h 58"/>
                    <a:gd name="T32" fmla="*/ 101 w 119"/>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58">
                      <a:moveTo>
                        <a:pt x="101" y="25"/>
                      </a:moveTo>
                      <a:cubicBezTo>
                        <a:pt x="101" y="23"/>
                        <a:pt x="101" y="23"/>
                        <a:pt x="101" y="23"/>
                      </a:cubicBezTo>
                      <a:cubicBezTo>
                        <a:pt x="101" y="23"/>
                        <a:pt x="101" y="21"/>
                        <a:pt x="102" y="17"/>
                      </a:cubicBezTo>
                      <a:cubicBezTo>
                        <a:pt x="102" y="17"/>
                        <a:pt x="102" y="17"/>
                        <a:pt x="102" y="17"/>
                      </a:cubicBezTo>
                      <a:cubicBezTo>
                        <a:pt x="102" y="17"/>
                        <a:pt x="108" y="18"/>
                        <a:pt x="111" y="20"/>
                      </a:cubicBezTo>
                      <a:cubicBezTo>
                        <a:pt x="119" y="25"/>
                        <a:pt x="117" y="39"/>
                        <a:pt x="110" y="47"/>
                      </a:cubicBezTo>
                      <a:cubicBezTo>
                        <a:pt x="110" y="47"/>
                        <a:pt x="110" y="47"/>
                        <a:pt x="110" y="47"/>
                      </a:cubicBezTo>
                      <a:cubicBezTo>
                        <a:pt x="108" y="50"/>
                        <a:pt x="105" y="52"/>
                        <a:pt x="101" y="53"/>
                      </a:cubicBezTo>
                      <a:cubicBezTo>
                        <a:pt x="64" y="58"/>
                        <a:pt x="17" y="43"/>
                        <a:pt x="7" y="33"/>
                      </a:cubicBezTo>
                      <a:cubicBezTo>
                        <a:pt x="6" y="32"/>
                        <a:pt x="5" y="30"/>
                        <a:pt x="4" y="29"/>
                      </a:cubicBezTo>
                      <a:cubicBezTo>
                        <a:pt x="0" y="21"/>
                        <a:pt x="1" y="10"/>
                        <a:pt x="11" y="2"/>
                      </a:cubicBezTo>
                      <a:cubicBezTo>
                        <a:pt x="15" y="0"/>
                        <a:pt x="19" y="2"/>
                        <a:pt x="19" y="2"/>
                      </a:cubicBezTo>
                      <a:cubicBezTo>
                        <a:pt x="20" y="2"/>
                        <a:pt x="20" y="2"/>
                        <a:pt x="20" y="2"/>
                      </a:cubicBezTo>
                      <a:cubicBezTo>
                        <a:pt x="19" y="5"/>
                        <a:pt x="18" y="7"/>
                        <a:pt x="18" y="7"/>
                      </a:cubicBezTo>
                      <a:cubicBezTo>
                        <a:pt x="17" y="7"/>
                        <a:pt x="17" y="7"/>
                        <a:pt x="17" y="7"/>
                      </a:cubicBezTo>
                      <a:cubicBezTo>
                        <a:pt x="20" y="10"/>
                        <a:pt x="31" y="17"/>
                        <a:pt x="60" y="22"/>
                      </a:cubicBezTo>
                      <a:cubicBezTo>
                        <a:pt x="84" y="27"/>
                        <a:pt x="96" y="26"/>
                        <a:pt x="101" y="25"/>
                      </a:cubicBezTo>
                      <a:close/>
                    </a:path>
                  </a:pathLst>
                </a:custGeom>
                <a:solidFill>
                  <a:srgbClr val="D8DADE"/>
                </a:solidFill>
                <a:ln>
                  <a:noFill/>
                </a:ln>
              </p:spPr>
              <p:txBody>
                <a:bodyPr anchor="ctr"/>
                <a:p>
                  <a:pPr algn="ctr"/>
                </a:p>
              </p:txBody>
            </p:sp>
            <p:sp>
              <p:nvSpPr>
                <p:cNvPr id="1049274" name="ïsḻídê"/>
                <p:cNvSpPr/>
                <p:nvPr/>
              </p:nvSpPr>
              <p:spPr bwMode="auto">
                <a:xfrm>
                  <a:off x="14834984" y="2447114"/>
                  <a:ext cx="229506" cy="350298"/>
                </a:xfrm>
                <a:custGeom>
                  <a:avLst/>
                  <a:gdLst>
                    <a:gd name="T0" fmla="*/ 13 w 82"/>
                    <a:gd name="T1" fmla="*/ 117 h 126"/>
                    <a:gd name="T2" fmla="*/ 25 w 82"/>
                    <a:gd name="T3" fmla="*/ 38 h 126"/>
                    <a:gd name="T4" fmla="*/ 24 w 82"/>
                    <a:gd name="T5" fmla="*/ 25 h 126"/>
                    <a:gd name="T6" fmla="*/ 18 w 82"/>
                    <a:gd name="T7" fmla="*/ 6 h 126"/>
                    <a:gd name="T8" fmla="*/ 8 w 82"/>
                    <a:gd name="T9" fmla="*/ 0 h 126"/>
                    <a:gd name="T10" fmla="*/ 3 w 82"/>
                    <a:gd name="T11" fmla="*/ 1 h 126"/>
                    <a:gd name="T12" fmla="*/ 0 w 82"/>
                    <a:gd name="T13" fmla="*/ 7 h 126"/>
                    <a:gd name="T14" fmla="*/ 0 w 82"/>
                    <a:gd name="T15" fmla="*/ 10 h 126"/>
                    <a:gd name="T16" fmla="*/ 39 w 82"/>
                    <a:gd name="T17" fmla="*/ 39 h 126"/>
                    <a:gd name="T18" fmla="*/ 42 w 82"/>
                    <a:gd name="T19" fmla="*/ 39 h 126"/>
                    <a:gd name="T20" fmla="*/ 70 w 82"/>
                    <a:gd name="T21" fmla="*/ 31 h 126"/>
                    <a:gd name="T22" fmla="*/ 78 w 82"/>
                    <a:gd name="T23" fmla="*/ 23 h 126"/>
                    <a:gd name="T24" fmla="*/ 82 w 82"/>
                    <a:gd name="T25" fmla="*/ 15 h 126"/>
                    <a:gd name="T26" fmla="*/ 80 w 82"/>
                    <a:gd name="T27" fmla="*/ 9 h 126"/>
                    <a:gd name="T28" fmla="*/ 75 w 82"/>
                    <a:gd name="T29" fmla="*/ 5 h 126"/>
                    <a:gd name="T30" fmla="*/ 71 w 82"/>
                    <a:gd name="T31" fmla="*/ 4 h 126"/>
                    <a:gd name="T32" fmla="*/ 65 w 82"/>
                    <a:gd name="T33" fmla="*/ 7 h 126"/>
                    <a:gd name="T34" fmla="*/ 55 w 82"/>
                    <a:gd name="T35" fmla="*/ 19 h 126"/>
                    <a:gd name="T36" fmla="*/ 39 w 82"/>
                    <a:gd name="T37" fmla="*/ 98 h 126"/>
                    <a:gd name="T38" fmla="*/ 41 w 82"/>
                    <a:gd name="T39" fmla="*/ 124 h 126"/>
                    <a:gd name="T40" fmla="*/ 43 w 82"/>
                    <a:gd name="T41" fmla="*/ 126 h 126"/>
                    <a:gd name="T42" fmla="*/ 45 w 82"/>
                    <a:gd name="T43" fmla="*/ 124 h 126"/>
                    <a:gd name="T44" fmla="*/ 43 w 82"/>
                    <a:gd name="T45" fmla="*/ 98 h 126"/>
                    <a:gd name="T46" fmla="*/ 53 w 82"/>
                    <a:gd name="T47" fmla="*/ 35 h 126"/>
                    <a:gd name="T48" fmla="*/ 62 w 82"/>
                    <a:gd name="T49" fmla="*/ 15 h 126"/>
                    <a:gd name="T50" fmla="*/ 67 w 82"/>
                    <a:gd name="T51" fmla="*/ 10 h 126"/>
                    <a:gd name="T52" fmla="*/ 71 w 82"/>
                    <a:gd name="T53" fmla="*/ 8 h 126"/>
                    <a:gd name="T54" fmla="*/ 73 w 82"/>
                    <a:gd name="T55" fmla="*/ 9 h 126"/>
                    <a:gd name="T56" fmla="*/ 77 w 82"/>
                    <a:gd name="T57" fmla="*/ 12 h 126"/>
                    <a:gd name="T58" fmla="*/ 78 w 82"/>
                    <a:gd name="T59" fmla="*/ 15 h 126"/>
                    <a:gd name="T60" fmla="*/ 75 w 82"/>
                    <a:gd name="T61" fmla="*/ 21 h 126"/>
                    <a:gd name="T62" fmla="*/ 42 w 82"/>
                    <a:gd name="T63" fmla="*/ 35 h 126"/>
                    <a:gd name="T64" fmla="*/ 39 w 82"/>
                    <a:gd name="T65" fmla="*/ 35 h 126"/>
                    <a:gd name="T66" fmla="*/ 4 w 82"/>
                    <a:gd name="T67" fmla="*/ 10 h 126"/>
                    <a:gd name="T68" fmla="*/ 4 w 82"/>
                    <a:gd name="T69" fmla="*/ 8 h 126"/>
                    <a:gd name="T70" fmla="*/ 6 w 82"/>
                    <a:gd name="T71" fmla="*/ 4 h 126"/>
                    <a:gd name="T72" fmla="*/ 8 w 82"/>
                    <a:gd name="T73" fmla="*/ 4 h 126"/>
                    <a:gd name="T74" fmla="*/ 15 w 82"/>
                    <a:gd name="T75" fmla="*/ 8 h 126"/>
                    <a:gd name="T76" fmla="*/ 20 w 82"/>
                    <a:gd name="T77" fmla="*/ 25 h 126"/>
                    <a:gd name="T78" fmla="*/ 21 w 82"/>
                    <a:gd name="T79" fmla="*/ 38 h 126"/>
                    <a:gd name="T80" fmla="*/ 15 w 82"/>
                    <a:gd name="T81" fmla="*/ 91 h 126"/>
                    <a:gd name="T82" fmla="*/ 11 w 82"/>
                    <a:gd name="T83" fmla="*/ 109 h 126"/>
                    <a:gd name="T84" fmla="*/ 9 w 82"/>
                    <a:gd name="T85" fmla="*/ 114 h 126"/>
                    <a:gd name="T86" fmla="*/ 9 w 82"/>
                    <a:gd name="T87" fmla="*/ 116 h 126"/>
                    <a:gd name="T88" fmla="*/ 10 w 82"/>
                    <a:gd name="T89" fmla="*/ 118 h 126"/>
                    <a:gd name="T90" fmla="*/ 13 w 82"/>
                    <a:gd name="T91" fmla="*/ 11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126">
                      <a:moveTo>
                        <a:pt x="13" y="117"/>
                      </a:moveTo>
                      <a:cubicBezTo>
                        <a:pt x="13" y="117"/>
                        <a:pt x="25" y="76"/>
                        <a:pt x="25" y="38"/>
                      </a:cubicBezTo>
                      <a:cubicBezTo>
                        <a:pt x="25" y="34"/>
                        <a:pt x="25" y="29"/>
                        <a:pt x="24" y="25"/>
                      </a:cubicBezTo>
                      <a:cubicBezTo>
                        <a:pt x="23" y="16"/>
                        <a:pt x="21" y="10"/>
                        <a:pt x="18" y="6"/>
                      </a:cubicBezTo>
                      <a:cubicBezTo>
                        <a:pt x="16" y="2"/>
                        <a:pt x="12" y="0"/>
                        <a:pt x="8" y="0"/>
                      </a:cubicBezTo>
                      <a:cubicBezTo>
                        <a:pt x="7" y="0"/>
                        <a:pt x="5" y="0"/>
                        <a:pt x="3" y="1"/>
                      </a:cubicBezTo>
                      <a:cubicBezTo>
                        <a:pt x="2" y="3"/>
                        <a:pt x="1" y="4"/>
                        <a:pt x="0" y="7"/>
                      </a:cubicBezTo>
                      <a:cubicBezTo>
                        <a:pt x="0" y="8"/>
                        <a:pt x="0" y="9"/>
                        <a:pt x="0" y="10"/>
                      </a:cubicBezTo>
                      <a:cubicBezTo>
                        <a:pt x="0" y="22"/>
                        <a:pt x="12" y="38"/>
                        <a:pt x="39" y="39"/>
                      </a:cubicBezTo>
                      <a:cubicBezTo>
                        <a:pt x="40" y="39"/>
                        <a:pt x="41" y="39"/>
                        <a:pt x="42" y="39"/>
                      </a:cubicBezTo>
                      <a:cubicBezTo>
                        <a:pt x="53" y="39"/>
                        <a:pt x="63" y="36"/>
                        <a:pt x="70" y="31"/>
                      </a:cubicBezTo>
                      <a:cubicBezTo>
                        <a:pt x="73" y="29"/>
                        <a:pt x="76" y="26"/>
                        <a:pt x="78" y="23"/>
                      </a:cubicBezTo>
                      <a:cubicBezTo>
                        <a:pt x="80" y="21"/>
                        <a:pt x="82" y="18"/>
                        <a:pt x="82" y="15"/>
                      </a:cubicBezTo>
                      <a:cubicBezTo>
                        <a:pt x="82" y="13"/>
                        <a:pt x="81" y="11"/>
                        <a:pt x="80" y="9"/>
                      </a:cubicBezTo>
                      <a:cubicBezTo>
                        <a:pt x="79" y="8"/>
                        <a:pt x="77" y="6"/>
                        <a:pt x="75" y="5"/>
                      </a:cubicBezTo>
                      <a:cubicBezTo>
                        <a:pt x="74" y="5"/>
                        <a:pt x="73" y="4"/>
                        <a:pt x="71" y="4"/>
                      </a:cubicBezTo>
                      <a:cubicBezTo>
                        <a:pt x="69" y="4"/>
                        <a:pt x="67" y="5"/>
                        <a:pt x="65" y="7"/>
                      </a:cubicBezTo>
                      <a:cubicBezTo>
                        <a:pt x="61" y="9"/>
                        <a:pt x="58" y="14"/>
                        <a:pt x="55" y="19"/>
                      </a:cubicBezTo>
                      <a:cubicBezTo>
                        <a:pt x="46" y="37"/>
                        <a:pt x="39" y="67"/>
                        <a:pt x="39" y="98"/>
                      </a:cubicBezTo>
                      <a:cubicBezTo>
                        <a:pt x="39" y="107"/>
                        <a:pt x="40" y="116"/>
                        <a:pt x="41" y="124"/>
                      </a:cubicBezTo>
                      <a:cubicBezTo>
                        <a:pt x="41" y="126"/>
                        <a:pt x="42" y="126"/>
                        <a:pt x="43" y="126"/>
                      </a:cubicBezTo>
                      <a:cubicBezTo>
                        <a:pt x="44" y="126"/>
                        <a:pt x="45" y="125"/>
                        <a:pt x="45" y="124"/>
                      </a:cubicBezTo>
                      <a:cubicBezTo>
                        <a:pt x="44" y="115"/>
                        <a:pt x="43" y="107"/>
                        <a:pt x="43" y="98"/>
                      </a:cubicBezTo>
                      <a:cubicBezTo>
                        <a:pt x="43" y="75"/>
                        <a:pt x="47" y="52"/>
                        <a:pt x="53" y="35"/>
                      </a:cubicBezTo>
                      <a:cubicBezTo>
                        <a:pt x="56" y="27"/>
                        <a:pt x="59" y="20"/>
                        <a:pt x="62" y="15"/>
                      </a:cubicBezTo>
                      <a:cubicBezTo>
                        <a:pt x="64" y="13"/>
                        <a:pt x="66" y="11"/>
                        <a:pt x="67" y="10"/>
                      </a:cubicBezTo>
                      <a:cubicBezTo>
                        <a:pt x="69" y="9"/>
                        <a:pt x="70" y="8"/>
                        <a:pt x="71" y="8"/>
                      </a:cubicBezTo>
                      <a:cubicBezTo>
                        <a:pt x="72" y="8"/>
                        <a:pt x="73" y="8"/>
                        <a:pt x="73" y="9"/>
                      </a:cubicBezTo>
                      <a:cubicBezTo>
                        <a:pt x="75" y="10"/>
                        <a:pt x="76" y="11"/>
                        <a:pt x="77" y="12"/>
                      </a:cubicBezTo>
                      <a:cubicBezTo>
                        <a:pt x="77" y="12"/>
                        <a:pt x="78" y="14"/>
                        <a:pt x="78" y="15"/>
                      </a:cubicBezTo>
                      <a:cubicBezTo>
                        <a:pt x="78" y="17"/>
                        <a:pt x="77" y="19"/>
                        <a:pt x="75" y="21"/>
                      </a:cubicBezTo>
                      <a:cubicBezTo>
                        <a:pt x="70" y="28"/>
                        <a:pt x="57" y="35"/>
                        <a:pt x="42" y="35"/>
                      </a:cubicBezTo>
                      <a:cubicBezTo>
                        <a:pt x="41" y="35"/>
                        <a:pt x="40" y="35"/>
                        <a:pt x="39" y="35"/>
                      </a:cubicBezTo>
                      <a:cubicBezTo>
                        <a:pt x="14" y="34"/>
                        <a:pt x="4" y="19"/>
                        <a:pt x="4" y="10"/>
                      </a:cubicBezTo>
                      <a:cubicBezTo>
                        <a:pt x="4" y="9"/>
                        <a:pt x="4" y="8"/>
                        <a:pt x="4" y="8"/>
                      </a:cubicBezTo>
                      <a:cubicBezTo>
                        <a:pt x="4" y="6"/>
                        <a:pt x="5" y="5"/>
                        <a:pt x="6" y="4"/>
                      </a:cubicBezTo>
                      <a:cubicBezTo>
                        <a:pt x="7" y="4"/>
                        <a:pt x="7" y="4"/>
                        <a:pt x="8" y="4"/>
                      </a:cubicBezTo>
                      <a:cubicBezTo>
                        <a:pt x="10" y="4"/>
                        <a:pt x="13" y="5"/>
                        <a:pt x="15" y="8"/>
                      </a:cubicBezTo>
                      <a:cubicBezTo>
                        <a:pt x="18" y="12"/>
                        <a:pt x="20" y="17"/>
                        <a:pt x="20" y="25"/>
                      </a:cubicBezTo>
                      <a:cubicBezTo>
                        <a:pt x="21" y="29"/>
                        <a:pt x="21" y="34"/>
                        <a:pt x="21" y="38"/>
                      </a:cubicBezTo>
                      <a:cubicBezTo>
                        <a:pt x="21" y="57"/>
                        <a:pt x="18" y="76"/>
                        <a:pt x="15" y="91"/>
                      </a:cubicBezTo>
                      <a:cubicBezTo>
                        <a:pt x="13" y="98"/>
                        <a:pt x="12" y="104"/>
                        <a:pt x="11" y="109"/>
                      </a:cubicBezTo>
                      <a:cubicBezTo>
                        <a:pt x="10" y="111"/>
                        <a:pt x="10" y="113"/>
                        <a:pt x="9" y="114"/>
                      </a:cubicBezTo>
                      <a:cubicBezTo>
                        <a:pt x="9" y="115"/>
                        <a:pt x="9" y="116"/>
                        <a:pt x="9" y="116"/>
                      </a:cubicBezTo>
                      <a:cubicBezTo>
                        <a:pt x="8" y="117"/>
                        <a:pt x="9" y="118"/>
                        <a:pt x="10" y="118"/>
                      </a:cubicBezTo>
                      <a:cubicBezTo>
                        <a:pt x="11" y="118"/>
                        <a:pt x="12" y="118"/>
                        <a:pt x="13" y="117"/>
                      </a:cubicBezTo>
                      <a:close/>
                    </a:path>
                  </a:pathLst>
                </a:custGeom>
                <a:solidFill>
                  <a:srgbClr val="5D4B58"/>
                </a:solidFill>
                <a:ln>
                  <a:noFill/>
                </a:ln>
              </p:spPr>
              <p:txBody>
                <a:bodyPr anchor="ctr"/>
                <a:p>
                  <a:pPr algn="ctr"/>
                </a:p>
              </p:txBody>
            </p:sp>
            <p:sp>
              <p:nvSpPr>
                <p:cNvPr id="1049275" name="îS1íḋè"/>
                <p:cNvSpPr/>
                <p:nvPr/>
              </p:nvSpPr>
              <p:spPr bwMode="auto">
                <a:xfrm>
                  <a:off x="15025567" y="2271293"/>
                  <a:ext cx="191926" cy="253664"/>
                </a:xfrm>
                <a:custGeom>
                  <a:avLst/>
                  <a:gdLst>
                    <a:gd name="T0" fmla="*/ 8 w 69"/>
                    <a:gd name="T1" fmla="*/ 9 h 91"/>
                    <a:gd name="T2" fmla="*/ 36 w 69"/>
                    <a:gd name="T3" fmla="*/ 55 h 91"/>
                    <a:gd name="T4" fmla="*/ 51 w 69"/>
                    <a:gd name="T5" fmla="*/ 91 h 91"/>
                    <a:gd name="T6" fmla="*/ 52 w 69"/>
                    <a:gd name="T7" fmla="*/ 30 h 91"/>
                    <a:gd name="T8" fmla="*/ 8 w 69"/>
                    <a:gd name="T9" fmla="*/ 9 h 91"/>
                  </a:gdLst>
                  <a:ahLst/>
                  <a:cxnLst>
                    <a:cxn ang="0">
                      <a:pos x="T0" y="T1"/>
                    </a:cxn>
                    <a:cxn ang="0">
                      <a:pos x="T2" y="T3"/>
                    </a:cxn>
                    <a:cxn ang="0">
                      <a:pos x="T4" y="T5"/>
                    </a:cxn>
                    <a:cxn ang="0">
                      <a:pos x="T6" y="T7"/>
                    </a:cxn>
                    <a:cxn ang="0">
                      <a:pos x="T8" y="T9"/>
                    </a:cxn>
                  </a:cxnLst>
                  <a:rect l="0" t="0" r="r" b="b"/>
                  <a:pathLst>
                    <a:path w="69" h="91">
                      <a:moveTo>
                        <a:pt x="8" y="9"/>
                      </a:moveTo>
                      <a:cubicBezTo>
                        <a:pt x="0" y="21"/>
                        <a:pt x="21" y="20"/>
                        <a:pt x="36" y="55"/>
                      </a:cubicBezTo>
                      <a:cubicBezTo>
                        <a:pt x="42" y="68"/>
                        <a:pt x="42" y="90"/>
                        <a:pt x="51" y="91"/>
                      </a:cubicBezTo>
                      <a:cubicBezTo>
                        <a:pt x="57" y="91"/>
                        <a:pt x="69" y="58"/>
                        <a:pt x="52" y="30"/>
                      </a:cubicBezTo>
                      <a:cubicBezTo>
                        <a:pt x="38" y="8"/>
                        <a:pt x="14" y="0"/>
                        <a:pt x="8" y="9"/>
                      </a:cubicBezTo>
                      <a:close/>
                    </a:path>
                  </a:pathLst>
                </a:custGeom>
                <a:solidFill>
                  <a:srgbClr val="FFFFFF"/>
                </a:solidFill>
                <a:ln>
                  <a:noFill/>
                </a:ln>
              </p:spPr>
              <p:txBody>
                <a:bodyPr anchor="ctr"/>
                <a:p>
                  <a:pPr algn="ctr"/>
                </a:p>
              </p:txBody>
            </p:sp>
            <p:sp>
              <p:nvSpPr>
                <p:cNvPr id="1049276" name="íşļíde"/>
                <p:cNvSpPr/>
                <p:nvPr/>
              </p:nvSpPr>
              <p:spPr bwMode="auto">
                <a:xfrm>
                  <a:off x="14788010" y="2735672"/>
                  <a:ext cx="253664" cy="61738"/>
                </a:xfrm>
                <a:custGeom>
                  <a:avLst/>
                  <a:gdLst>
                    <a:gd name="T0" fmla="*/ 1 w 91"/>
                    <a:gd name="T1" fmla="*/ 0 h 22"/>
                    <a:gd name="T2" fmla="*/ 4 w 91"/>
                    <a:gd name="T3" fmla="*/ 3 h 22"/>
                    <a:gd name="T4" fmla="*/ 14 w 91"/>
                    <a:gd name="T5" fmla="*/ 7 h 22"/>
                    <a:gd name="T6" fmla="*/ 20 w 91"/>
                    <a:gd name="T7" fmla="*/ 10 h 22"/>
                    <a:gd name="T8" fmla="*/ 28 w 91"/>
                    <a:gd name="T9" fmla="*/ 12 h 22"/>
                    <a:gd name="T10" fmla="*/ 36 w 91"/>
                    <a:gd name="T11" fmla="*/ 15 h 22"/>
                    <a:gd name="T12" fmla="*/ 44 w 91"/>
                    <a:gd name="T13" fmla="*/ 17 h 22"/>
                    <a:gd name="T14" fmla="*/ 53 w 91"/>
                    <a:gd name="T15" fmla="*/ 18 h 22"/>
                    <a:gd name="T16" fmla="*/ 61 w 91"/>
                    <a:gd name="T17" fmla="*/ 19 h 22"/>
                    <a:gd name="T18" fmla="*/ 69 w 91"/>
                    <a:gd name="T19" fmla="*/ 19 h 22"/>
                    <a:gd name="T20" fmla="*/ 76 w 91"/>
                    <a:gd name="T21" fmla="*/ 19 h 22"/>
                    <a:gd name="T22" fmla="*/ 82 w 91"/>
                    <a:gd name="T23" fmla="*/ 19 h 22"/>
                    <a:gd name="T24" fmla="*/ 86 w 91"/>
                    <a:gd name="T25" fmla="*/ 18 h 22"/>
                    <a:gd name="T26" fmla="*/ 90 w 91"/>
                    <a:gd name="T27" fmla="*/ 17 h 22"/>
                    <a:gd name="T28" fmla="*/ 90 w 91"/>
                    <a:gd name="T29" fmla="*/ 17 h 22"/>
                    <a:gd name="T30" fmla="*/ 91 w 91"/>
                    <a:gd name="T31" fmla="*/ 18 h 22"/>
                    <a:gd name="T32" fmla="*/ 91 w 91"/>
                    <a:gd name="T33" fmla="*/ 19 h 22"/>
                    <a:gd name="T34" fmla="*/ 87 w 91"/>
                    <a:gd name="T35" fmla="*/ 20 h 22"/>
                    <a:gd name="T36" fmla="*/ 82 w 91"/>
                    <a:gd name="T37" fmla="*/ 21 h 22"/>
                    <a:gd name="T38" fmla="*/ 76 w 91"/>
                    <a:gd name="T39" fmla="*/ 22 h 22"/>
                    <a:gd name="T40" fmla="*/ 69 w 91"/>
                    <a:gd name="T41" fmla="*/ 22 h 22"/>
                    <a:gd name="T42" fmla="*/ 61 w 91"/>
                    <a:gd name="T43" fmla="*/ 22 h 22"/>
                    <a:gd name="T44" fmla="*/ 52 w 91"/>
                    <a:gd name="T45" fmla="*/ 21 h 22"/>
                    <a:gd name="T46" fmla="*/ 43 w 91"/>
                    <a:gd name="T47" fmla="*/ 20 h 22"/>
                    <a:gd name="T48" fmla="*/ 35 w 91"/>
                    <a:gd name="T49" fmla="*/ 17 h 22"/>
                    <a:gd name="T50" fmla="*/ 27 w 91"/>
                    <a:gd name="T51" fmla="*/ 15 h 22"/>
                    <a:gd name="T52" fmla="*/ 19 w 91"/>
                    <a:gd name="T53" fmla="*/ 12 h 22"/>
                    <a:gd name="T54" fmla="*/ 13 w 91"/>
                    <a:gd name="T55" fmla="*/ 9 h 22"/>
                    <a:gd name="T56" fmla="*/ 3 w 91"/>
                    <a:gd name="T57" fmla="*/ 4 h 22"/>
                    <a:gd name="T58" fmla="*/ 0 w 91"/>
                    <a:gd name="T59" fmla="*/ 2 h 22"/>
                    <a:gd name="T60" fmla="*/ 0 w 91"/>
                    <a:gd name="T61" fmla="*/ 2 h 22"/>
                    <a:gd name="T62" fmla="*/ 0 w 91"/>
                    <a:gd name="T63" fmla="*/ 1 h 22"/>
                    <a:gd name="T64" fmla="*/ 1 w 91"/>
                    <a:gd name="T6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22">
                      <a:moveTo>
                        <a:pt x="1" y="0"/>
                      </a:moveTo>
                      <a:cubicBezTo>
                        <a:pt x="1" y="0"/>
                        <a:pt x="2" y="1"/>
                        <a:pt x="4" y="3"/>
                      </a:cubicBezTo>
                      <a:cubicBezTo>
                        <a:pt x="6" y="4"/>
                        <a:pt x="10" y="5"/>
                        <a:pt x="14" y="7"/>
                      </a:cubicBezTo>
                      <a:cubicBezTo>
                        <a:pt x="16" y="8"/>
                        <a:pt x="18" y="9"/>
                        <a:pt x="20" y="10"/>
                      </a:cubicBezTo>
                      <a:cubicBezTo>
                        <a:pt x="22" y="11"/>
                        <a:pt x="25" y="12"/>
                        <a:pt x="28" y="12"/>
                      </a:cubicBezTo>
                      <a:cubicBezTo>
                        <a:pt x="30" y="13"/>
                        <a:pt x="33" y="14"/>
                        <a:pt x="36" y="15"/>
                      </a:cubicBezTo>
                      <a:cubicBezTo>
                        <a:pt x="38" y="15"/>
                        <a:pt x="41" y="16"/>
                        <a:pt x="44" y="17"/>
                      </a:cubicBezTo>
                      <a:cubicBezTo>
                        <a:pt x="47" y="17"/>
                        <a:pt x="50" y="18"/>
                        <a:pt x="53" y="18"/>
                      </a:cubicBezTo>
                      <a:cubicBezTo>
                        <a:pt x="56" y="19"/>
                        <a:pt x="58" y="19"/>
                        <a:pt x="61" y="19"/>
                      </a:cubicBezTo>
                      <a:cubicBezTo>
                        <a:pt x="64" y="19"/>
                        <a:pt x="66" y="19"/>
                        <a:pt x="69" y="19"/>
                      </a:cubicBezTo>
                      <a:cubicBezTo>
                        <a:pt x="71" y="20"/>
                        <a:pt x="74" y="19"/>
                        <a:pt x="76" y="19"/>
                      </a:cubicBezTo>
                      <a:cubicBezTo>
                        <a:pt x="78" y="19"/>
                        <a:pt x="80" y="19"/>
                        <a:pt x="82" y="19"/>
                      </a:cubicBezTo>
                      <a:cubicBezTo>
                        <a:pt x="84" y="19"/>
                        <a:pt x="85" y="18"/>
                        <a:pt x="86" y="18"/>
                      </a:cubicBezTo>
                      <a:cubicBezTo>
                        <a:pt x="89" y="18"/>
                        <a:pt x="90" y="17"/>
                        <a:pt x="90" y="17"/>
                      </a:cubicBezTo>
                      <a:cubicBezTo>
                        <a:pt x="90" y="17"/>
                        <a:pt x="90" y="17"/>
                        <a:pt x="90" y="17"/>
                      </a:cubicBezTo>
                      <a:cubicBezTo>
                        <a:pt x="91" y="17"/>
                        <a:pt x="91" y="18"/>
                        <a:pt x="91" y="18"/>
                      </a:cubicBezTo>
                      <a:cubicBezTo>
                        <a:pt x="91" y="18"/>
                        <a:pt x="91" y="19"/>
                        <a:pt x="91" y="19"/>
                      </a:cubicBezTo>
                      <a:cubicBezTo>
                        <a:pt x="91" y="19"/>
                        <a:pt x="89" y="19"/>
                        <a:pt x="87" y="20"/>
                      </a:cubicBezTo>
                      <a:cubicBezTo>
                        <a:pt x="85" y="20"/>
                        <a:pt x="84" y="21"/>
                        <a:pt x="82" y="21"/>
                      </a:cubicBezTo>
                      <a:cubicBezTo>
                        <a:pt x="80" y="21"/>
                        <a:pt x="78" y="22"/>
                        <a:pt x="76" y="22"/>
                      </a:cubicBezTo>
                      <a:cubicBezTo>
                        <a:pt x="74" y="22"/>
                        <a:pt x="71" y="22"/>
                        <a:pt x="69" y="22"/>
                      </a:cubicBezTo>
                      <a:cubicBezTo>
                        <a:pt x="66" y="22"/>
                        <a:pt x="64" y="22"/>
                        <a:pt x="61" y="22"/>
                      </a:cubicBezTo>
                      <a:cubicBezTo>
                        <a:pt x="58" y="22"/>
                        <a:pt x="55" y="22"/>
                        <a:pt x="52" y="21"/>
                      </a:cubicBezTo>
                      <a:cubicBezTo>
                        <a:pt x="49" y="21"/>
                        <a:pt x="46" y="20"/>
                        <a:pt x="43" y="20"/>
                      </a:cubicBezTo>
                      <a:cubicBezTo>
                        <a:pt x="41" y="19"/>
                        <a:pt x="38" y="18"/>
                        <a:pt x="35" y="17"/>
                      </a:cubicBezTo>
                      <a:cubicBezTo>
                        <a:pt x="32" y="17"/>
                        <a:pt x="29" y="16"/>
                        <a:pt x="27" y="15"/>
                      </a:cubicBezTo>
                      <a:cubicBezTo>
                        <a:pt x="24" y="14"/>
                        <a:pt x="22" y="13"/>
                        <a:pt x="19" y="12"/>
                      </a:cubicBezTo>
                      <a:cubicBezTo>
                        <a:pt x="17" y="11"/>
                        <a:pt x="15" y="10"/>
                        <a:pt x="13" y="9"/>
                      </a:cubicBezTo>
                      <a:cubicBezTo>
                        <a:pt x="8" y="7"/>
                        <a:pt x="5" y="5"/>
                        <a:pt x="3" y="4"/>
                      </a:cubicBezTo>
                      <a:cubicBezTo>
                        <a:pt x="1" y="3"/>
                        <a:pt x="0" y="2"/>
                        <a:pt x="0" y="2"/>
                      </a:cubicBezTo>
                      <a:cubicBezTo>
                        <a:pt x="0" y="2"/>
                        <a:pt x="0" y="2"/>
                        <a:pt x="0" y="2"/>
                      </a:cubicBezTo>
                      <a:cubicBezTo>
                        <a:pt x="0" y="1"/>
                        <a:pt x="0" y="1"/>
                        <a:pt x="0" y="1"/>
                      </a:cubicBezTo>
                      <a:lnTo>
                        <a:pt x="1" y="0"/>
                      </a:lnTo>
                      <a:close/>
                    </a:path>
                  </a:pathLst>
                </a:custGeom>
                <a:solidFill>
                  <a:srgbClr val="434040"/>
                </a:solidFill>
                <a:ln>
                  <a:noFill/>
                </a:ln>
              </p:spPr>
              <p:txBody>
                <a:bodyPr anchor="ctr"/>
                <a:p>
                  <a:pPr algn="ctr"/>
                </a:p>
              </p:txBody>
            </p:sp>
          </p:grpSp>
          <p:sp>
            <p:nvSpPr>
              <p:cNvPr id="1049277" name="文本框 11"/>
              <p:cNvSpPr txBox="1"/>
              <p:nvPr/>
            </p:nvSpPr>
            <p:spPr>
              <a:xfrm>
                <a:off x="477838" y="6977592"/>
                <a:ext cx="188305" cy="425834"/>
              </a:xfrm>
              <a:custGeom>
                <a:avLst/>
                <a:ah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2">
                  <a:lumMod val="60000"/>
                  <a:lumOff val="40000"/>
                </a:schemeClr>
              </a:solidFill>
              <a:ln>
                <a:noFill/>
              </a:ln>
              <a:effectLst/>
            </p:spPr>
            <p:txBody>
              <a:bodyPr anchor="t" anchorCtr="0" bIns="45720" compatLnSpc="1" forceAA="0" fromWordArt="0" horzOverflow="overflow" lIns="91440" numCol="1" rIns="91440" rot="0" rtlCol="0" spcCol="0" spcFirstLastPara="0" tIns="45720" vert="horz" vertOverflow="overflow" wrap="square">
                <a:prstTxWarp prst="textNoShape"/>
                <a:noAutofit/>
              </a:bodyPr>
              <a:p>
                <a:pPr algn="ctr">
                  <a:lnSpc>
                    <a:spcPct val="130000"/>
                  </a:lnSpc>
                </a:pPr>
                <a:endParaRPr altLang="en-US" dirty="0" lang="zh-CN" spc="100">
                  <a:solidFill>
                    <a:schemeClr val="tx1">
                      <a:lumMod val="65000"/>
                      <a:lumOff val="35000"/>
                    </a:schemeClr>
                  </a:solidFill>
                  <a:latin typeface="Impact" panose="020B0806030902050204" pitchFamily="34" charset="0"/>
                </a:endParaRPr>
              </a:p>
            </p:txBody>
          </p:sp>
        </p:grpSp>
      </p:grpSp>
      <p:sp>
        <p:nvSpPr>
          <p:cNvPr id="1049278" name="矩形 18"/>
          <p:cNvSpPr/>
          <p:nvPr/>
        </p:nvSpPr>
        <p:spPr bwMode="auto">
          <a:xfrm>
            <a:off x="812015" y="-715587"/>
            <a:ext cx="11379985" cy="602672"/>
          </a:xfrm>
          <a:prstGeom prst="rect"/>
          <a:solidFill>
            <a:schemeClr val="bg1"/>
          </a:solidFill>
          <a:ln w="6350">
            <a:noFill/>
          </a:ln>
          <a:effectLst>
            <a:innerShdw dist="63500">
              <a:schemeClr val="accent2">
                <a:lumMod val="60000"/>
                <a:lumOff val="40000"/>
              </a:schemeClr>
            </a:innerShdw>
          </a:effectLst>
        </p:spPr>
        <p:txBody>
          <a:bodyPr anchor="ctr" anchorCtr="0" bIns="0" compatLnSpc="1" forceAA="0" fromWordArt="0" horzOverflow="overflow" lIns="0" numCol="1" rIns="0" rot="0" rtlCol="0" spcCol="0" spcFirstLastPara="0" tIns="0" vert="horz" vertOverflow="overflow" wrap="square">
            <a:prstTxWarp prst="textNoShape"/>
            <a:noAutofit/>
          </a:bodyPr>
          <a:p>
            <a:pPr algn="ctr"/>
            <a:r>
              <a:rPr altLang="en-US" dirty="0" lang="zh-CN" spc="100">
                <a:solidFill>
                  <a:schemeClr val="tx1">
                    <a:lumMod val="65000"/>
                    <a:lumOff val="35000"/>
                  </a:schemeClr>
                </a:solidFill>
              </a:rPr>
              <a:t>右键单击左侧缩略图→版式→选择</a:t>
            </a:r>
            <a:r>
              <a:rPr altLang="zh-CN" dirty="0" lang="en-US" spc="100">
                <a:solidFill>
                  <a:schemeClr val="tx1">
                    <a:lumMod val="65000"/>
                    <a:lumOff val="35000"/>
                  </a:schemeClr>
                </a:solidFill>
              </a:rPr>
              <a:t>【</a:t>
            </a:r>
            <a:r>
              <a:rPr altLang="en-US" dirty="0" lang="zh-CN" spc="100">
                <a:solidFill>
                  <a:schemeClr val="tx1">
                    <a:lumMod val="65000"/>
                    <a:lumOff val="35000"/>
                  </a:schemeClr>
                </a:solidFill>
              </a:rPr>
              <a:t>其他过渡页形式</a:t>
            </a:r>
            <a:r>
              <a:rPr altLang="zh-CN" dirty="0" lang="en-US" spc="100">
                <a:solidFill>
                  <a:schemeClr val="tx1">
                    <a:lumMod val="65000"/>
                    <a:lumOff val="35000"/>
                  </a:schemeClr>
                </a:solidFill>
              </a:rPr>
              <a:t>】</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444" name=""/>
        <p:cNvGrpSpPr/>
        <p:nvPr/>
      </p:nvGrpSpPr>
      <p:grpSpPr>
        <a:xfrm>
          <a:off x="0" y="0"/>
          <a:ext cx="0" cy="0"/>
          <a:chOff x="0" y="0"/>
          <a:chExt cx="0" cy="0"/>
        </a:xfrm>
      </p:grpSpPr>
      <p:sp>
        <p:nvSpPr>
          <p:cNvPr id="1049279" name="标题 1"/>
          <p:cNvSpPr>
            <a:spLocks noGrp="1"/>
          </p:cNvSpPr>
          <p:nvPr>
            <p:ph type="title"/>
          </p:nvPr>
        </p:nvSpPr>
        <p:spPr/>
        <p:txBody>
          <a:bodyPr/>
          <a:p>
            <a:r>
              <a:rPr altLang="en-US" dirty="0" lang="zh-CN"/>
              <a:t>实验过程</a:t>
            </a:r>
          </a:p>
        </p:txBody>
      </p:sp>
      <p:sp>
        <p:nvSpPr>
          <p:cNvPr id="1049280"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121</a:t>
            </a:fld>
            <a:endParaRPr dirty="0" lang="en-US">
              <a:solidFill>
                <a:srgbClr val="000000">
                  <a:tint val="75000"/>
                </a:srgbClr>
              </a:solidFill>
            </a:endParaRPr>
          </a:p>
        </p:txBody>
      </p:sp>
      <p:sp>
        <p:nvSpPr>
          <p:cNvPr id="1049281" name="文本框 4"/>
          <p:cNvSpPr txBox="1"/>
          <p:nvPr/>
        </p:nvSpPr>
        <p:spPr>
          <a:xfrm>
            <a:off x="719665" y="1115536"/>
            <a:ext cx="9872135" cy="923330"/>
          </a:xfrm>
          <a:prstGeom prst="rect"/>
          <a:noFill/>
        </p:spPr>
        <p:txBody>
          <a:bodyPr wrap="square">
            <a:spAutoFit/>
          </a:bodyPr>
          <a:p>
            <a:pPr indent="457200"/>
            <a:r>
              <a:rPr altLang="en-US" dirty="0" lang="zh-CN"/>
              <a:t>为了验证基于文献领域本体的语义搜索系统的有效性，我们在万方数据库和</a:t>
            </a:r>
            <a:r>
              <a:rPr altLang="zh-CN" dirty="0" lang="en-US"/>
              <a:t>SpringerLink</a:t>
            </a:r>
            <a:r>
              <a:rPr altLang="en-US" dirty="0" lang="zh-CN"/>
              <a:t>数据库中抓取了信息安全领域的篇</a:t>
            </a:r>
            <a:r>
              <a:rPr altLang="zh-CN" dirty="0" lang="en-US"/>
              <a:t>630</a:t>
            </a:r>
            <a:r>
              <a:rPr altLang="en-US" dirty="0" lang="zh-CN"/>
              <a:t>文献网页，包含了学位论文</a:t>
            </a:r>
            <a:r>
              <a:rPr altLang="zh-CN" dirty="0" lang="en-US"/>
              <a:t>210</a:t>
            </a:r>
            <a:r>
              <a:rPr altLang="en-US" dirty="0" lang="zh-CN"/>
              <a:t>篇，期刊论文</a:t>
            </a:r>
            <a:r>
              <a:rPr altLang="zh-CN" dirty="0" lang="en-US"/>
              <a:t>280</a:t>
            </a:r>
            <a:r>
              <a:rPr altLang="en-US" dirty="0" lang="zh-CN"/>
              <a:t>篇，会议论文</a:t>
            </a:r>
            <a:r>
              <a:rPr altLang="zh-CN" dirty="0" lang="en-US"/>
              <a:t>140</a:t>
            </a:r>
            <a:r>
              <a:rPr altLang="en-US" dirty="0" lang="zh-CN"/>
              <a:t>篇。其中含有英文文献</a:t>
            </a:r>
            <a:r>
              <a:rPr altLang="zh-CN" dirty="0" lang="en-US"/>
              <a:t>100</a:t>
            </a:r>
            <a:r>
              <a:rPr altLang="en-US" dirty="0" lang="zh-CN"/>
              <a:t>篇。</a:t>
            </a:r>
          </a:p>
        </p:txBody>
      </p:sp>
      <p:pic>
        <p:nvPicPr>
          <p:cNvPr id="2097270" name="图片 6"/>
          <p:cNvPicPr>
            <a:picLocks noChangeAspect="1"/>
          </p:cNvPicPr>
          <p:nvPr/>
        </p:nvPicPr>
        <p:blipFill>
          <a:blip xmlns:r="http://schemas.openxmlformats.org/officeDocument/2006/relationships" r:embed="rId1"/>
          <a:stretch>
            <a:fillRect/>
          </a:stretch>
        </p:blipFill>
        <p:spPr>
          <a:xfrm>
            <a:off x="921696" y="2038866"/>
            <a:ext cx="5372100" cy="4038600"/>
          </a:xfrm>
          <a:prstGeom prst="rect"/>
        </p:spPr>
      </p:pic>
      <p:pic>
        <p:nvPicPr>
          <p:cNvPr id="2097271" name="图片 8"/>
          <p:cNvPicPr>
            <a:picLocks noChangeAspect="1"/>
          </p:cNvPicPr>
          <p:nvPr/>
        </p:nvPicPr>
        <p:blipFill>
          <a:blip xmlns:r="http://schemas.openxmlformats.org/officeDocument/2006/relationships" r:embed="rId2"/>
          <a:stretch>
            <a:fillRect/>
          </a:stretch>
        </p:blipFill>
        <p:spPr>
          <a:xfrm>
            <a:off x="6495827" y="3091920"/>
            <a:ext cx="4829175" cy="2333625"/>
          </a:xfrm>
          <a:prstGeom prst="rec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445" name=""/>
        <p:cNvGrpSpPr/>
        <p:nvPr/>
      </p:nvGrpSpPr>
      <p:grpSpPr>
        <a:xfrm>
          <a:off x="0" y="0"/>
          <a:ext cx="0" cy="0"/>
          <a:chOff x="0" y="0"/>
          <a:chExt cx="0" cy="0"/>
        </a:xfrm>
      </p:grpSpPr>
      <p:sp>
        <p:nvSpPr>
          <p:cNvPr id="1049282" name="标题 1"/>
          <p:cNvSpPr>
            <a:spLocks noGrp="1"/>
          </p:cNvSpPr>
          <p:nvPr>
            <p:ph type="title"/>
          </p:nvPr>
        </p:nvSpPr>
        <p:spPr/>
        <p:txBody>
          <a:bodyPr/>
          <a:p>
            <a:r>
              <a:rPr altLang="en-US" dirty="0" lang="zh-CN"/>
              <a:t>查准率分析</a:t>
            </a:r>
          </a:p>
        </p:txBody>
      </p:sp>
      <p:sp>
        <p:nvSpPr>
          <p:cNvPr id="1049283"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122</a:t>
            </a:fld>
            <a:endParaRPr dirty="0" lang="en-US">
              <a:solidFill>
                <a:srgbClr val="000000">
                  <a:tint val="75000"/>
                </a:srgbClr>
              </a:solidFill>
            </a:endParaRPr>
          </a:p>
        </p:txBody>
      </p:sp>
      <p:sp>
        <p:nvSpPr>
          <p:cNvPr id="1049284" name="文本框 6"/>
          <p:cNvSpPr txBox="1"/>
          <p:nvPr/>
        </p:nvSpPr>
        <p:spPr>
          <a:xfrm>
            <a:off x="1024467" y="1041738"/>
            <a:ext cx="10600266" cy="923330"/>
          </a:xfrm>
          <a:prstGeom prst="rect"/>
          <a:noFill/>
        </p:spPr>
        <p:txBody>
          <a:bodyPr wrap="square">
            <a:spAutoFit/>
          </a:bodyPr>
          <a:p>
            <a:pPr indent="457200"/>
            <a:r>
              <a:rPr altLang="en-US" dirty="0" lang="zh-CN"/>
              <a:t>通常用户搜索时，希望得到关键词的精准匹配，而不是与关键词不匹配的相关结果。因此，我们以“生物特征识别”为查询关键词，分别观察维普期刊数据库和我们设计的基于文献领域本体的语义搜索演示系统的搜索结果。</a:t>
            </a:r>
          </a:p>
        </p:txBody>
      </p:sp>
      <p:pic>
        <p:nvPicPr>
          <p:cNvPr id="2097272" name="图片 8"/>
          <p:cNvPicPr>
            <a:picLocks noChangeAspect="1"/>
          </p:cNvPicPr>
          <p:nvPr/>
        </p:nvPicPr>
        <p:blipFill>
          <a:blip xmlns:r="http://schemas.openxmlformats.org/officeDocument/2006/relationships" r:embed="rId1"/>
          <a:stretch>
            <a:fillRect/>
          </a:stretch>
        </p:blipFill>
        <p:spPr>
          <a:xfrm>
            <a:off x="1450447" y="2340225"/>
            <a:ext cx="4645553" cy="3899707"/>
          </a:xfrm>
          <a:prstGeom prst="rect"/>
        </p:spPr>
      </p:pic>
      <p:pic>
        <p:nvPicPr>
          <p:cNvPr id="2097273" name="图片 12"/>
          <p:cNvPicPr>
            <a:picLocks noChangeAspect="1"/>
          </p:cNvPicPr>
          <p:nvPr/>
        </p:nvPicPr>
        <p:blipFill>
          <a:blip xmlns:r="http://schemas.openxmlformats.org/officeDocument/2006/relationships" r:embed="rId2"/>
          <a:stretch>
            <a:fillRect/>
          </a:stretch>
        </p:blipFill>
        <p:spPr>
          <a:xfrm>
            <a:off x="6704541" y="2413000"/>
            <a:ext cx="4697687" cy="3826932"/>
          </a:xfrm>
          <a:prstGeom prst="rec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446" name=""/>
        <p:cNvGrpSpPr/>
        <p:nvPr/>
      </p:nvGrpSpPr>
      <p:grpSpPr>
        <a:xfrm>
          <a:off x="0" y="0"/>
          <a:ext cx="0" cy="0"/>
          <a:chOff x="0" y="0"/>
          <a:chExt cx="0" cy="0"/>
        </a:xfrm>
      </p:grpSpPr>
      <p:sp>
        <p:nvSpPr>
          <p:cNvPr id="1049285" name="标题 1"/>
          <p:cNvSpPr>
            <a:spLocks noGrp="1"/>
          </p:cNvSpPr>
          <p:nvPr>
            <p:ph type="title"/>
          </p:nvPr>
        </p:nvSpPr>
        <p:spPr/>
        <p:txBody>
          <a:bodyPr/>
          <a:p>
            <a:r>
              <a:rPr altLang="en-US" dirty="0" lang="zh-CN"/>
              <a:t>查全率分析</a:t>
            </a:r>
          </a:p>
        </p:txBody>
      </p:sp>
      <p:sp>
        <p:nvSpPr>
          <p:cNvPr id="1049286"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123</a:t>
            </a:fld>
            <a:endParaRPr dirty="0" lang="en-US">
              <a:solidFill>
                <a:srgbClr val="000000">
                  <a:tint val="75000"/>
                </a:srgbClr>
              </a:solidFill>
            </a:endParaRPr>
          </a:p>
        </p:txBody>
      </p:sp>
      <p:sp>
        <p:nvSpPr>
          <p:cNvPr id="1049287" name="文本框 4"/>
          <p:cNvSpPr txBox="1"/>
          <p:nvPr/>
        </p:nvSpPr>
        <p:spPr>
          <a:xfrm>
            <a:off x="1167229" y="5054679"/>
            <a:ext cx="10253133" cy="923330"/>
          </a:xfrm>
          <a:prstGeom prst="rect"/>
          <a:noFill/>
        </p:spPr>
        <p:txBody>
          <a:bodyPr wrap="square">
            <a:spAutoFit/>
          </a:bodyPr>
          <a:p>
            <a:r>
              <a:rPr altLang="en-US" dirty="0" lang="zh-CN"/>
              <a:t>其中，</a:t>
            </a:r>
            <a:r>
              <a:rPr altLang="zh-CN" dirty="0" lang="en-US"/>
              <a:t>NK</a:t>
            </a:r>
            <a:r>
              <a:rPr altLang="en-US" dirty="0" lang="zh-CN"/>
              <a:t>代表含有查询关键词的文献数量；</a:t>
            </a:r>
            <a:r>
              <a:rPr altLang="zh-CN" dirty="0" lang="en-US"/>
              <a:t>NS</a:t>
            </a:r>
            <a:r>
              <a:rPr altLang="en-US" dirty="0" lang="zh-CN"/>
              <a:t>代表含有查询关键词的同义词的文献数量；</a:t>
            </a:r>
            <a:r>
              <a:rPr altLang="zh-CN" dirty="0" lang="en-US"/>
              <a:t>NH</a:t>
            </a:r>
            <a:r>
              <a:rPr altLang="en-US" dirty="0" lang="zh-CN"/>
              <a:t>代表含有查询关键词的下位词的文献数量；</a:t>
            </a:r>
            <a:r>
              <a:rPr altLang="zh-CN" dirty="0" lang="en-US"/>
              <a:t>NE</a:t>
            </a:r>
            <a:r>
              <a:rPr altLang="en-US" dirty="0" lang="zh-CN"/>
              <a:t>代表查询关键词的对应英文的文献数量；</a:t>
            </a:r>
            <a:r>
              <a:rPr altLang="zh-CN" dirty="0" lang="en-US"/>
              <a:t>KMM</a:t>
            </a:r>
            <a:r>
              <a:rPr altLang="en-US" dirty="0" lang="zh-CN"/>
              <a:t>代表基于传统关键字系统得到的文献数量；</a:t>
            </a:r>
            <a:r>
              <a:rPr altLang="zh-CN" dirty="0" lang="en-US"/>
              <a:t>LSM</a:t>
            </a:r>
            <a:r>
              <a:rPr altLang="en-US" dirty="0" lang="zh-CN"/>
              <a:t>代表进行概念语义扩展后的语义搜索得到的文献数量。</a:t>
            </a:r>
          </a:p>
        </p:txBody>
      </p:sp>
      <p:pic>
        <p:nvPicPr>
          <p:cNvPr id="2097274" name="图片 6"/>
          <p:cNvPicPr>
            <a:picLocks noChangeAspect="1"/>
          </p:cNvPicPr>
          <p:nvPr/>
        </p:nvPicPr>
        <p:blipFill>
          <a:blip xmlns:r="http://schemas.openxmlformats.org/officeDocument/2006/relationships" r:embed="rId1"/>
          <a:stretch>
            <a:fillRect/>
          </a:stretch>
        </p:blipFill>
        <p:spPr>
          <a:xfrm>
            <a:off x="2600326" y="1425681"/>
            <a:ext cx="6348941" cy="3250658"/>
          </a:xfrm>
          <a:prstGeom prst="rec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447" name=""/>
        <p:cNvGrpSpPr/>
        <p:nvPr/>
      </p:nvGrpSpPr>
      <p:grpSpPr>
        <a:xfrm>
          <a:off x="0" y="0"/>
          <a:ext cx="0" cy="0"/>
          <a:chOff x="0" y="0"/>
          <a:chExt cx="0" cy="0"/>
        </a:xfrm>
      </p:grpSpPr>
      <p:sp>
        <p:nvSpPr>
          <p:cNvPr id="1049288" name="副标题 7"/>
          <p:cNvSpPr>
            <a:spLocks noGrp="1"/>
          </p:cNvSpPr>
          <p:nvPr>
            <p:ph type="subTitle" idx="1"/>
          </p:nvPr>
        </p:nvSpPr>
        <p:spPr/>
        <p:txBody>
          <a:bodyPr/>
          <a:p>
            <a:r>
              <a:rPr altLang="zh-CN" dirty="0" lang="en-US">
                <a:cs typeface="+mn-ea"/>
                <a:sym typeface="+mn-lt"/>
              </a:rPr>
              <a:t>RESEARCH METHODS AND IDEAS</a:t>
            </a:r>
          </a:p>
        </p:txBody>
      </p:sp>
      <p:sp>
        <p:nvSpPr>
          <p:cNvPr id="1049289" name="标题 5"/>
          <p:cNvSpPr>
            <a:spLocks noGrp="1"/>
          </p:cNvSpPr>
          <p:nvPr>
            <p:ph type="ctrTitle"/>
          </p:nvPr>
        </p:nvSpPr>
        <p:spPr/>
        <p:txBody>
          <a:bodyPr/>
          <a:p>
            <a:r>
              <a:rPr altLang="en-US" dirty="0" lang="zh-CN">
                <a:cs typeface="+mn-ea"/>
                <a:sym typeface="+mn-lt"/>
              </a:rPr>
              <a:t>未来展望</a:t>
            </a:r>
            <a:endParaRPr dirty="0" lang="en-US">
              <a:cs typeface="+mn-ea"/>
              <a:sym typeface="+mn-lt"/>
            </a:endParaRPr>
          </a:p>
        </p:txBody>
      </p:sp>
      <p:sp>
        <p:nvSpPr>
          <p:cNvPr id="1049290" name="文本占位符 8"/>
          <p:cNvSpPr>
            <a:spLocks noGrp="1"/>
          </p:cNvSpPr>
          <p:nvPr>
            <p:ph type="body" sz="quarter" idx="12"/>
          </p:nvPr>
        </p:nvSpPr>
        <p:spPr/>
        <p:txBody>
          <a:bodyPr/>
          <a:p>
            <a:pPr indent="0" marL="0">
              <a:buNone/>
            </a:pPr>
            <a:r>
              <a:rPr altLang="zh-CN" dirty="0" lang="en-US">
                <a:cs typeface="+mn-ea"/>
                <a:sym typeface="+mn-lt"/>
              </a:rPr>
              <a:t>06</a:t>
            </a:r>
            <a:endParaRPr dirty="0" lang="en-US">
              <a:cs typeface="+mn-ea"/>
              <a:sym typeface="+mn-lt"/>
            </a:endParaRPr>
          </a:p>
        </p:txBody>
      </p:sp>
      <p:grpSp>
        <p:nvGrpSpPr>
          <p:cNvPr id="448" name="组合 4"/>
          <p:cNvGrpSpPr/>
          <p:nvPr/>
        </p:nvGrpSpPr>
        <p:grpSpPr>
          <a:xfrm>
            <a:off x="0" y="-715587"/>
            <a:ext cx="676656" cy="602672"/>
            <a:chOff x="0" y="6950133"/>
            <a:chExt cx="676656" cy="602672"/>
          </a:xfrm>
        </p:grpSpPr>
        <p:sp>
          <p:nvSpPr>
            <p:cNvPr id="1049291" name="矩形 6"/>
            <p:cNvSpPr/>
            <p:nvPr/>
          </p:nvSpPr>
          <p:spPr bwMode="auto">
            <a:xfrm>
              <a:off x="0" y="6950133"/>
              <a:ext cx="676656" cy="602672"/>
            </a:xfrm>
            <a:prstGeom prst="rect"/>
            <a:solidFill>
              <a:schemeClr val="bg1"/>
            </a:solidFill>
            <a:ln w="6350">
              <a:noFill/>
            </a:ln>
          </p:spPr>
          <p:txBody>
            <a:bodyPr anchor="ctr" anchorCtr="0" bIns="0" compatLnSpc="1" forceAA="0" fromWordArt="0" horzOverflow="overflow" lIns="900000" numCol="1" rIns="0" rot="0" rtlCol="0" spcCol="0" spcFirstLastPara="0" tIns="0" vert="horz" vertOverflow="overflow" wrap="square">
              <a:prstTxWarp prst="textNoShape"/>
              <a:noAutofit/>
            </a:bodyPr>
            <a:p>
              <a:endParaRPr altLang="en-US" dirty="0" lang="zh-CN" spc="100">
                <a:solidFill>
                  <a:schemeClr val="tx1">
                    <a:lumMod val="65000"/>
                    <a:lumOff val="35000"/>
                  </a:schemeClr>
                </a:solidFill>
              </a:endParaRPr>
            </a:p>
          </p:txBody>
        </p:sp>
        <p:grpSp>
          <p:nvGrpSpPr>
            <p:cNvPr id="449" name="组合 9"/>
            <p:cNvGrpSpPr/>
            <p:nvPr/>
          </p:nvGrpSpPr>
          <p:grpSpPr>
            <a:xfrm>
              <a:off x="47544" y="7038552"/>
              <a:ext cx="581568" cy="425834"/>
              <a:chOff x="84575" y="6977592"/>
              <a:chExt cx="581568" cy="425834"/>
            </a:xfrm>
          </p:grpSpPr>
          <p:grpSp>
            <p:nvGrpSpPr>
              <p:cNvPr id="450" name="组合 10"/>
              <p:cNvGrpSpPr/>
              <p:nvPr/>
            </p:nvGrpSpPr>
            <p:grpSpPr>
              <a:xfrm>
                <a:off x="84575" y="6979654"/>
                <a:ext cx="317380" cy="421711"/>
                <a:chOff x="14690033" y="2185397"/>
                <a:chExt cx="583830" cy="775754"/>
              </a:xfrm>
            </p:grpSpPr>
            <p:sp>
              <p:nvSpPr>
                <p:cNvPr id="1049292" name="iŝļíḑe"/>
                <p:cNvSpPr/>
                <p:nvPr/>
              </p:nvSpPr>
              <p:spPr bwMode="auto">
                <a:xfrm>
                  <a:off x="14690033" y="2185397"/>
                  <a:ext cx="583830" cy="612014"/>
                </a:xfrm>
                <a:custGeom>
                  <a:avLst/>
                  <a:gdLst>
                    <a:gd name="T0" fmla="*/ 114 w 209"/>
                    <a:gd name="T1" fmla="*/ 11 h 220"/>
                    <a:gd name="T2" fmla="*/ 193 w 209"/>
                    <a:gd name="T3" fmla="*/ 145 h 220"/>
                    <a:gd name="T4" fmla="*/ 129 w 209"/>
                    <a:gd name="T5" fmla="*/ 195 h 220"/>
                    <a:gd name="T6" fmla="*/ 122 w 209"/>
                    <a:gd name="T7" fmla="*/ 210 h 220"/>
                    <a:gd name="T8" fmla="*/ 121 w 209"/>
                    <a:gd name="T9" fmla="*/ 216 h 220"/>
                    <a:gd name="T10" fmla="*/ 121 w 209"/>
                    <a:gd name="T11" fmla="*/ 218 h 220"/>
                    <a:gd name="T12" fmla="*/ 80 w 209"/>
                    <a:gd name="T13" fmla="*/ 215 h 220"/>
                    <a:gd name="T14" fmla="*/ 37 w 209"/>
                    <a:gd name="T15" fmla="*/ 200 h 220"/>
                    <a:gd name="T16" fmla="*/ 38 w 209"/>
                    <a:gd name="T17" fmla="*/ 200 h 220"/>
                    <a:gd name="T18" fmla="*/ 40 w 209"/>
                    <a:gd name="T19" fmla="*/ 195 h 220"/>
                    <a:gd name="T20" fmla="*/ 40 w 209"/>
                    <a:gd name="T21" fmla="*/ 181 h 220"/>
                    <a:gd name="T22" fmla="*/ 2 w 209"/>
                    <a:gd name="T23" fmla="*/ 113 h 220"/>
                    <a:gd name="T24" fmla="*/ 114 w 209"/>
                    <a:gd name="T25" fmla="*/ 1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20">
                      <a:moveTo>
                        <a:pt x="114" y="11"/>
                      </a:moveTo>
                      <a:cubicBezTo>
                        <a:pt x="208" y="22"/>
                        <a:pt x="209" y="99"/>
                        <a:pt x="193" y="145"/>
                      </a:cubicBezTo>
                      <a:cubicBezTo>
                        <a:pt x="177" y="189"/>
                        <a:pt x="135" y="192"/>
                        <a:pt x="129" y="195"/>
                      </a:cubicBezTo>
                      <a:cubicBezTo>
                        <a:pt x="125" y="197"/>
                        <a:pt x="123" y="205"/>
                        <a:pt x="122" y="210"/>
                      </a:cubicBezTo>
                      <a:cubicBezTo>
                        <a:pt x="121" y="214"/>
                        <a:pt x="121" y="216"/>
                        <a:pt x="121" y="216"/>
                      </a:cubicBezTo>
                      <a:cubicBezTo>
                        <a:pt x="121" y="218"/>
                        <a:pt x="121" y="218"/>
                        <a:pt x="121" y="218"/>
                      </a:cubicBezTo>
                      <a:cubicBezTo>
                        <a:pt x="116" y="219"/>
                        <a:pt x="104" y="220"/>
                        <a:pt x="80" y="215"/>
                      </a:cubicBezTo>
                      <a:cubicBezTo>
                        <a:pt x="51" y="210"/>
                        <a:pt x="40" y="203"/>
                        <a:pt x="37" y="200"/>
                      </a:cubicBezTo>
                      <a:cubicBezTo>
                        <a:pt x="38" y="200"/>
                        <a:pt x="38" y="200"/>
                        <a:pt x="38" y="200"/>
                      </a:cubicBezTo>
                      <a:cubicBezTo>
                        <a:pt x="38" y="200"/>
                        <a:pt x="39" y="198"/>
                        <a:pt x="40" y="195"/>
                      </a:cubicBezTo>
                      <a:cubicBezTo>
                        <a:pt x="40" y="192"/>
                        <a:pt x="41" y="187"/>
                        <a:pt x="40" y="181"/>
                      </a:cubicBezTo>
                      <a:cubicBezTo>
                        <a:pt x="40" y="174"/>
                        <a:pt x="4" y="155"/>
                        <a:pt x="2" y="113"/>
                      </a:cubicBezTo>
                      <a:cubicBezTo>
                        <a:pt x="0" y="83"/>
                        <a:pt x="22" y="0"/>
                        <a:pt x="114" y="11"/>
                      </a:cubicBezTo>
                      <a:close/>
                    </a:path>
                  </a:pathLst>
                </a:custGeom>
                <a:solidFill>
                  <a:srgbClr val="FAED71"/>
                </a:solidFill>
                <a:ln>
                  <a:noFill/>
                </a:ln>
              </p:spPr>
              <p:txBody>
                <a:bodyPr anchor="ctr"/>
                <a:p>
                  <a:pPr algn="ctr"/>
                </a:p>
              </p:txBody>
            </p:sp>
            <p:sp>
              <p:nvSpPr>
                <p:cNvPr id="1049293" name="ïşḷíḍé"/>
                <p:cNvSpPr/>
                <p:nvPr/>
              </p:nvSpPr>
              <p:spPr bwMode="auto">
                <a:xfrm>
                  <a:off x="14731640" y="2802779"/>
                  <a:ext cx="338218" cy="158372"/>
                </a:xfrm>
                <a:custGeom>
                  <a:avLst/>
                  <a:gdLst>
                    <a:gd name="T0" fmla="*/ 115 w 121"/>
                    <a:gd name="T1" fmla="*/ 18 h 57"/>
                    <a:gd name="T2" fmla="*/ 119 w 121"/>
                    <a:gd name="T3" fmla="*/ 32 h 57"/>
                    <a:gd name="T4" fmla="*/ 52 w 121"/>
                    <a:gd name="T5" fmla="*/ 49 h 57"/>
                    <a:gd name="T6" fmla="*/ 2 w 121"/>
                    <a:gd name="T7" fmla="*/ 11 h 57"/>
                    <a:gd name="T8" fmla="*/ 9 w 121"/>
                    <a:gd name="T9" fmla="*/ 0 h 57"/>
                    <a:gd name="T10" fmla="*/ 12 w 121"/>
                    <a:gd name="T11" fmla="*/ 4 h 57"/>
                    <a:gd name="T12" fmla="*/ 106 w 121"/>
                    <a:gd name="T13" fmla="*/ 24 h 57"/>
                    <a:gd name="T14" fmla="*/ 115 w 121"/>
                    <a:gd name="T15" fmla="*/ 1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7">
                      <a:moveTo>
                        <a:pt x="115" y="18"/>
                      </a:moveTo>
                      <a:cubicBezTo>
                        <a:pt x="116" y="19"/>
                        <a:pt x="121" y="22"/>
                        <a:pt x="119" y="32"/>
                      </a:cubicBezTo>
                      <a:cubicBezTo>
                        <a:pt x="115" y="50"/>
                        <a:pt x="91" y="57"/>
                        <a:pt x="52" y="49"/>
                      </a:cubicBezTo>
                      <a:cubicBezTo>
                        <a:pt x="11" y="41"/>
                        <a:pt x="0" y="25"/>
                        <a:pt x="2" y="11"/>
                      </a:cubicBezTo>
                      <a:cubicBezTo>
                        <a:pt x="3" y="2"/>
                        <a:pt x="8" y="0"/>
                        <a:pt x="9" y="0"/>
                      </a:cubicBezTo>
                      <a:cubicBezTo>
                        <a:pt x="10" y="1"/>
                        <a:pt x="11" y="3"/>
                        <a:pt x="12" y="4"/>
                      </a:cubicBezTo>
                      <a:cubicBezTo>
                        <a:pt x="22" y="14"/>
                        <a:pt x="69" y="29"/>
                        <a:pt x="106" y="24"/>
                      </a:cubicBezTo>
                      <a:cubicBezTo>
                        <a:pt x="110" y="23"/>
                        <a:pt x="113" y="21"/>
                        <a:pt x="115" y="18"/>
                      </a:cubicBezTo>
                      <a:close/>
                    </a:path>
                  </a:pathLst>
                </a:custGeom>
                <a:solidFill>
                  <a:srgbClr val="C3C5CA"/>
                </a:solidFill>
                <a:ln>
                  <a:noFill/>
                </a:ln>
              </p:spPr>
              <p:txBody>
                <a:bodyPr anchor="ctr"/>
                <a:p>
                  <a:pPr algn="ctr"/>
                </a:p>
              </p:txBody>
            </p:sp>
            <p:sp>
              <p:nvSpPr>
                <p:cNvPr id="1049294" name="ïSľïḓe"/>
                <p:cNvSpPr/>
                <p:nvPr/>
              </p:nvSpPr>
              <p:spPr bwMode="auto">
                <a:xfrm>
                  <a:off x="14745061" y="2722251"/>
                  <a:ext cx="332850" cy="161056"/>
                </a:xfrm>
                <a:custGeom>
                  <a:avLst/>
                  <a:gdLst>
                    <a:gd name="T0" fmla="*/ 101 w 119"/>
                    <a:gd name="T1" fmla="*/ 25 h 58"/>
                    <a:gd name="T2" fmla="*/ 101 w 119"/>
                    <a:gd name="T3" fmla="*/ 23 h 58"/>
                    <a:gd name="T4" fmla="*/ 102 w 119"/>
                    <a:gd name="T5" fmla="*/ 17 h 58"/>
                    <a:gd name="T6" fmla="*/ 102 w 119"/>
                    <a:gd name="T7" fmla="*/ 17 h 58"/>
                    <a:gd name="T8" fmla="*/ 111 w 119"/>
                    <a:gd name="T9" fmla="*/ 20 h 58"/>
                    <a:gd name="T10" fmla="*/ 110 w 119"/>
                    <a:gd name="T11" fmla="*/ 47 h 58"/>
                    <a:gd name="T12" fmla="*/ 110 w 119"/>
                    <a:gd name="T13" fmla="*/ 47 h 58"/>
                    <a:gd name="T14" fmla="*/ 101 w 119"/>
                    <a:gd name="T15" fmla="*/ 53 h 58"/>
                    <a:gd name="T16" fmla="*/ 7 w 119"/>
                    <a:gd name="T17" fmla="*/ 33 h 58"/>
                    <a:gd name="T18" fmla="*/ 4 w 119"/>
                    <a:gd name="T19" fmla="*/ 29 h 58"/>
                    <a:gd name="T20" fmla="*/ 11 w 119"/>
                    <a:gd name="T21" fmla="*/ 2 h 58"/>
                    <a:gd name="T22" fmla="*/ 19 w 119"/>
                    <a:gd name="T23" fmla="*/ 2 h 58"/>
                    <a:gd name="T24" fmla="*/ 20 w 119"/>
                    <a:gd name="T25" fmla="*/ 2 h 58"/>
                    <a:gd name="T26" fmla="*/ 18 w 119"/>
                    <a:gd name="T27" fmla="*/ 7 h 58"/>
                    <a:gd name="T28" fmla="*/ 17 w 119"/>
                    <a:gd name="T29" fmla="*/ 7 h 58"/>
                    <a:gd name="T30" fmla="*/ 60 w 119"/>
                    <a:gd name="T31" fmla="*/ 22 h 58"/>
                    <a:gd name="T32" fmla="*/ 101 w 119"/>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58">
                      <a:moveTo>
                        <a:pt x="101" y="25"/>
                      </a:moveTo>
                      <a:cubicBezTo>
                        <a:pt x="101" y="23"/>
                        <a:pt x="101" y="23"/>
                        <a:pt x="101" y="23"/>
                      </a:cubicBezTo>
                      <a:cubicBezTo>
                        <a:pt x="101" y="23"/>
                        <a:pt x="101" y="21"/>
                        <a:pt x="102" y="17"/>
                      </a:cubicBezTo>
                      <a:cubicBezTo>
                        <a:pt x="102" y="17"/>
                        <a:pt x="102" y="17"/>
                        <a:pt x="102" y="17"/>
                      </a:cubicBezTo>
                      <a:cubicBezTo>
                        <a:pt x="102" y="17"/>
                        <a:pt x="108" y="18"/>
                        <a:pt x="111" y="20"/>
                      </a:cubicBezTo>
                      <a:cubicBezTo>
                        <a:pt x="119" y="25"/>
                        <a:pt x="117" y="39"/>
                        <a:pt x="110" y="47"/>
                      </a:cubicBezTo>
                      <a:cubicBezTo>
                        <a:pt x="110" y="47"/>
                        <a:pt x="110" y="47"/>
                        <a:pt x="110" y="47"/>
                      </a:cubicBezTo>
                      <a:cubicBezTo>
                        <a:pt x="108" y="50"/>
                        <a:pt x="105" y="52"/>
                        <a:pt x="101" y="53"/>
                      </a:cubicBezTo>
                      <a:cubicBezTo>
                        <a:pt x="64" y="58"/>
                        <a:pt x="17" y="43"/>
                        <a:pt x="7" y="33"/>
                      </a:cubicBezTo>
                      <a:cubicBezTo>
                        <a:pt x="6" y="32"/>
                        <a:pt x="5" y="30"/>
                        <a:pt x="4" y="29"/>
                      </a:cubicBezTo>
                      <a:cubicBezTo>
                        <a:pt x="0" y="21"/>
                        <a:pt x="1" y="10"/>
                        <a:pt x="11" y="2"/>
                      </a:cubicBezTo>
                      <a:cubicBezTo>
                        <a:pt x="15" y="0"/>
                        <a:pt x="19" y="2"/>
                        <a:pt x="19" y="2"/>
                      </a:cubicBezTo>
                      <a:cubicBezTo>
                        <a:pt x="20" y="2"/>
                        <a:pt x="20" y="2"/>
                        <a:pt x="20" y="2"/>
                      </a:cubicBezTo>
                      <a:cubicBezTo>
                        <a:pt x="19" y="5"/>
                        <a:pt x="18" y="7"/>
                        <a:pt x="18" y="7"/>
                      </a:cubicBezTo>
                      <a:cubicBezTo>
                        <a:pt x="17" y="7"/>
                        <a:pt x="17" y="7"/>
                        <a:pt x="17" y="7"/>
                      </a:cubicBezTo>
                      <a:cubicBezTo>
                        <a:pt x="20" y="10"/>
                        <a:pt x="31" y="17"/>
                        <a:pt x="60" y="22"/>
                      </a:cubicBezTo>
                      <a:cubicBezTo>
                        <a:pt x="84" y="27"/>
                        <a:pt x="96" y="26"/>
                        <a:pt x="101" y="25"/>
                      </a:cubicBezTo>
                      <a:close/>
                    </a:path>
                  </a:pathLst>
                </a:custGeom>
                <a:solidFill>
                  <a:srgbClr val="D8DADE"/>
                </a:solidFill>
                <a:ln>
                  <a:noFill/>
                </a:ln>
              </p:spPr>
              <p:txBody>
                <a:bodyPr anchor="ctr"/>
                <a:p>
                  <a:pPr algn="ctr"/>
                </a:p>
              </p:txBody>
            </p:sp>
            <p:sp>
              <p:nvSpPr>
                <p:cNvPr id="1049295" name="ïsḻídê"/>
                <p:cNvSpPr/>
                <p:nvPr/>
              </p:nvSpPr>
              <p:spPr bwMode="auto">
                <a:xfrm>
                  <a:off x="14834984" y="2447114"/>
                  <a:ext cx="229506" cy="350298"/>
                </a:xfrm>
                <a:custGeom>
                  <a:avLst/>
                  <a:gdLst>
                    <a:gd name="T0" fmla="*/ 13 w 82"/>
                    <a:gd name="T1" fmla="*/ 117 h 126"/>
                    <a:gd name="T2" fmla="*/ 25 w 82"/>
                    <a:gd name="T3" fmla="*/ 38 h 126"/>
                    <a:gd name="T4" fmla="*/ 24 w 82"/>
                    <a:gd name="T5" fmla="*/ 25 h 126"/>
                    <a:gd name="T6" fmla="*/ 18 w 82"/>
                    <a:gd name="T7" fmla="*/ 6 h 126"/>
                    <a:gd name="T8" fmla="*/ 8 w 82"/>
                    <a:gd name="T9" fmla="*/ 0 h 126"/>
                    <a:gd name="T10" fmla="*/ 3 w 82"/>
                    <a:gd name="T11" fmla="*/ 1 h 126"/>
                    <a:gd name="T12" fmla="*/ 0 w 82"/>
                    <a:gd name="T13" fmla="*/ 7 h 126"/>
                    <a:gd name="T14" fmla="*/ 0 w 82"/>
                    <a:gd name="T15" fmla="*/ 10 h 126"/>
                    <a:gd name="T16" fmla="*/ 39 w 82"/>
                    <a:gd name="T17" fmla="*/ 39 h 126"/>
                    <a:gd name="T18" fmla="*/ 42 w 82"/>
                    <a:gd name="T19" fmla="*/ 39 h 126"/>
                    <a:gd name="T20" fmla="*/ 70 w 82"/>
                    <a:gd name="T21" fmla="*/ 31 h 126"/>
                    <a:gd name="T22" fmla="*/ 78 w 82"/>
                    <a:gd name="T23" fmla="*/ 23 h 126"/>
                    <a:gd name="T24" fmla="*/ 82 w 82"/>
                    <a:gd name="T25" fmla="*/ 15 h 126"/>
                    <a:gd name="T26" fmla="*/ 80 w 82"/>
                    <a:gd name="T27" fmla="*/ 9 h 126"/>
                    <a:gd name="T28" fmla="*/ 75 w 82"/>
                    <a:gd name="T29" fmla="*/ 5 h 126"/>
                    <a:gd name="T30" fmla="*/ 71 w 82"/>
                    <a:gd name="T31" fmla="*/ 4 h 126"/>
                    <a:gd name="T32" fmla="*/ 65 w 82"/>
                    <a:gd name="T33" fmla="*/ 7 h 126"/>
                    <a:gd name="T34" fmla="*/ 55 w 82"/>
                    <a:gd name="T35" fmla="*/ 19 h 126"/>
                    <a:gd name="T36" fmla="*/ 39 w 82"/>
                    <a:gd name="T37" fmla="*/ 98 h 126"/>
                    <a:gd name="T38" fmla="*/ 41 w 82"/>
                    <a:gd name="T39" fmla="*/ 124 h 126"/>
                    <a:gd name="T40" fmla="*/ 43 w 82"/>
                    <a:gd name="T41" fmla="*/ 126 h 126"/>
                    <a:gd name="T42" fmla="*/ 45 w 82"/>
                    <a:gd name="T43" fmla="*/ 124 h 126"/>
                    <a:gd name="T44" fmla="*/ 43 w 82"/>
                    <a:gd name="T45" fmla="*/ 98 h 126"/>
                    <a:gd name="T46" fmla="*/ 53 w 82"/>
                    <a:gd name="T47" fmla="*/ 35 h 126"/>
                    <a:gd name="T48" fmla="*/ 62 w 82"/>
                    <a:gd name="T49" fmla="*/ 15 h 126"/>
                    <a:gd name="T50" fmla="*/ 67 w 82"/>
                    <a:gd name="T51" fmla="*/ 10 h 126"/>
                    <a:gd name="T52" fmla="*/ 71 w 82"/>
                    <a:gd name="T53" fmla="*/ 8 h 126"/>
                    <a:gd name="T54" fmla="*/ 73 w 82"/>
                    <a:gd name="T55" fmla="*/ 9 h 126"/>
                    <a:gd name="T56" fmla="*/ 77 w 82"/>
                    <a:gd name="T57" fmla="*/ 12 h 126"/>
                    <a:gd name="T58" fmla="*/ 78 w 82"/>
                    <a:gd name="T59" fmla="*/ 15 h 126"/>
                    <a:gd name="T60" fmla="*/ 75 w 82"/>
                    <a:gd name="T61" fmla="*/ 21 h 126"/>
                    <a:gd name="T62" fmla="*/ 42 w 82"/>
                    <a:gd name="T63" fmla="*/ 35 h 126"/>
                    <a:gd name="T64" fmla="*/ 39 w 82"/>
                    <a:gd name="T65" fmla="*/ 35 h 126"/>
                    <a:gd name="T66" fmla="*/ 4 w 82"/>
                    <a:gd name="T67" fmla="*/ 10 h 126"/>
                    <a:gd name="T68" fmla="*/ 4 w 82"/>
                    <a:gd name="T69" fmla="*/ 8 h 126"/>
                    <a:gd name="T70" fmla="*/ 6 w 82"/>
                    <a:gd name="T71" fmla="*/ 4 h 126"/>
                    <a:gd name="T72" fmla="*/ 8 w 82"/>
                    <a:gd name="T73" fmla="*/ 4 h 126"/>
                    <a:gd name="T74" fmla="*/ 15 w 82"/>
                    <a:gd name="T75" fmla="*/ 8 h 126"/>
                    <a:gd name="T76" fmla="*/ 20 w 82"/>
                    <a:gd name="T77" fmla="*/ 25 h 126"/>
                    <a:gd name="T78" fmla="*/ 21 w 82"/>
                    <a:gd name="T79" fmla="*/ 38 h 126"/>
                    <a:gd name="T80" fmla="*/ 15 w 82"/>
                    <a:gd name="T81" fmla="*/ 91 h 126"/>
                    <a:gd name="T82" fmla="*/ 11 w 82"/>
                    <a:gd name="T83" fmla="*/ 109 h 126"/>
                    <a:gd name="T84" fmla="*/ 9 w 82"/>
                    <a:gd name="T85" fmla="*/ 114 h 126"/>
                    <a:gd name="T86" fmla="*/ 9 w 82"/>
                    <a:gd name="T87" fmla="*/ 116 h 126"/>
                    <a:gd name="T88" fmla="*/ 10 w 82"/>
                    <a:gd name="T89" fmla="*/ 118 h 126"/>
                    <a:gd name="T90" fmla="*/ 13 w 82"/>
                    <a:gd name="T91" fmla="*/ 11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126">
                      <a:moveTo>
                        <a:pt x="13" y="117"/>
                      </a:moveTo>
                      <a:cubicBezTo>
                        <a:pt x="13" y="117"/>
                        <a:pt x="25" y="76"/>
                        <a:pt x="25" y="38"/>
                      </a:cubicBezTo>
                      <a:cubicBezTo>
                        <a:pt x="25" y="34"/>
                        <a:pt x="25" y="29"/>
                        <a:pt x="24" y="25"/>
                      </a:cubicBezTo>
                      <a:cubicBezTo>
                        <a:pt x="23" y="16"/>
                        <a:pt x="21" y="10"/>
                        <a:pt x="18" y="6"/>
                      </a:cubicBezTo>
                      <a:cubicBezTo>
                        <a:pt x="16" y="2"/>
                        <a:pt x="12" y="0"/>
                        <a:pt x="8" y="0"/>
                      </a:cubicBezTo>
                      <a:cubicBezTo>
                        <a:pt x="7" y="0"/>
                        <a:pt x="5" y="0"/>
                        <a:pt x="3" y="1"/>
                      </a:cubicBezTo>
                      <a:cubicBezTo>
                        <a:pt x="2" y="3"/>
                        <a:pt x="1" y="4"/>
                        <a:pt x="0" y="7"/>
                      </a:cubicBezTo>
                      <a:cubicBezTo>
                        <a:pt x="0" y="8"/>
                        <a:pt x="0" y="9"/>
                        <a:pt x="0" y="10"/>
                      </a:cubicBezTo>
                      <a:cubicBezTo>
                        <a:pt x="0" y="22"/>
                        <a:pt x="12" y="38"/>
                        <a:pt x="39" y="39"/>
                      </a:cubicBezTo>
                      <a:cubicBezTo>
                        <a:pt x="40" y="39"/>
                        <a:pt x="41" y="39"/>
                        <a:pt x="42" y="39"/>
                      </a:cubicBezTo>
                      <a:cubicBezTo>
                        <a:pt x="53" y="39"/>
                        <a:pt x="63" y="36"/>
                        <a:pt x="70" y="31"/>
                      </a:cubicBezTo>
                      <a:cubicBezTo>
                        <a:pt x="73" y="29"/>
                        <a:pt x="76" y="26"/>
                        <a:pt x="78" y="23"/>
                      </a:cubicBezTo>
                      <a:cubicBezTo>
                        <a:pt x="80" y="21"/>
                        <a:pt x="82" y="18"/>
                        <a:pt x="82" y="15"/>
                      </a:cubicBezTo>
                      <a:cubicBezTo>
                        <a:pt x="82" y="13"/>
                        <a:pt x="81" y="11"/>
                        <a:pt x="80" y="9"/>
                      </a:cubicBezTo>
                      <a:cubicBezTo>
                        <a:pt x="79" y="8"/>
                        <a:pt x="77" y="6"/>
                        <a:pt x="75" y="5"/>
                      </a:cubicBezTo>
                      <a:cubicBezTo>
                        <a:pt x="74" y="5"/>
                        <a:pt x="73" y="4"/>
                        <a:pt x="71" y="4"/>
                      </a:cubicBezTo>
                      <a:cubicBezTo>
                        <a:pt x="69" y="4"/>
                        <a:pt x="67" y="5"/>
                        <a:pt x="65" y="7"/>
                      </a:cubicBezTo>
                      <a:cubicBezTo>
                        <a:pt x="61" y="9"/>
                        <a:pt x="58" y="14"/>
                        <a:pt x="55" y="19"/>
                      </a:cubicBezTo>
                      <a:cubicBezTo>
                        <a:pt x="46" y="37"/>
                        <a:pt x="39" y="67"/>
                        <a:pt x="39" y="98"/>
                      </a:cubicBezTo>
                      <a:cubicBezTo>
                        <a:pt x="39" y="107"/>
                        <a:pt x="40" y="116"/>
                        <a:pt x="41" y="124"/>
                      </a:cubicBezTo>
                      <a:cubicBezTo>
                        <a:pt x="41" y="126"/>
                        <a:pt x="42" y="126"/>
                        <a:pt x="43" y="126"/>
                      </a:cubicBezTo>
                      <a:cubicBezTo>
                        <a:pt x="44" y="126"/>
                        <a:pt x="45" y="125"/>
                        <a:pt x="45" y="124"/>
                      </a:cubicBezTo>
                      <a:cubicBezTo>
                        <a:pt x="44" y="115"/>
                        <a:pt x="43" y="107"/>
                        <a:pt x="43" y="98"/>
                      </a:cubicBezTo>
                      <a:cubicBezTo>
                        <a:pt x="43" y="75"/>
                        <a:pt x="47" y="52"/>
                        <a:pt x="53" y="35"/>
                      </a:cubicBezTo>
                      <a:cubicBezTo>
                        <a:pt x="56" y="27"/>
                        <a:pt x="59" y="20"/>
                        <a:pt x="62" y="15"/>
                      </a:cubicBezTo>
                      <a:cubicBezTo>
                        <a:pt x="64" y="13"/>
                        <a:pt x="66" y="11"/>
                        <a:pt x="67" y="10"/>
                      </a:cubicBezTo>
                      <a:cubicBezTo>
                        <a:pt x="69" y="9"/>
                        <a:pt x="70" y="8"/>
                        <a:pt x="71" y="8"/>
                      </a:cubicBezTo>
                      <a:cubicBezTo>
                        <a:pt x="72" y="8"/>
                        <a:pt x="73" y="8"/>
                        <a:pt x="73" y="9"/>
                      </a:cubicBezTo>
                      <a:cubicBezTo>
                        <a:pt x="75" y="10"/>
                        <a:pt x="76" y="11"/>
                        <a:pt x="77" y="12"/>
                      </a:cubicBezTo>
                      <a:cubicBezTo>
                        <a:pt x="77" y="12"/>
                        <a:pt x="78" y="14"/>
                        <a:pt x="78" y="15"/>
                      </a:cubicBezTo>
                      <a:cubicBezTo>
                        <a:pt x="78" y="17"/>
                        <a:pt x="77" y="19"/>
                        <a:pt x="75" y="21"/>
                      </a:cubicBezTo>
                      <a:cubicBezTo>
                        <a:pt x="70" y="28"/>
                        <a:pt x="57" y="35"/>
                        <a:pt x="42" y="35"/>
                      </a:cubicBezTo>
                      <a:cubicBezTo>
                        <a:pt x="41" y="35"/>
                        <a:pt x="40" y="35"/>
                        <a:pt x="39" y="35"/>
                      </a:cubicBezTo>
                      <a:cubicBezTo>
                        <a:pt x="14" y="34"/>
                        <a:pt x="4" y="19"/>
                        <a:pt x="4" y="10"/>
                      </a:cubicBezTo>
                      <a:cubicBezTo>
                        <a:pt x="4" y="9"/>
                        <a:pt x="4" y="8"/>
                        <a:pt x="4" y="8"/>
                      </a:cubicBezTo>
                      <a:cubicBezTo>
                        <a:pt x="4" y="6"/>
                        <a:pt x="5" y="5"/>
                        <a:pt x="6" y="4"/>
                      </a:cubicBezTo>
                      <a:cubicBezTo>
                        <a:pt x="7" y="4"/>
                        <a:pt x="7" y="4"/>
                        <a:pt x="8" y="4"/>
                      </a:cubicBezTo>
                      <a:cubicBezTo>
                        <a:pt x="10" y="4"/>
                        <a:pt x="13" y="5"/>
                        <a:pt x="15" y="8"/>
                      </a:cubicBezTo>
                      <a:cubicBezTo>
                        <a:pt x="18" y="12"/>
                        <a:pt x="20" y="17"/>
                        <a:pt x="20" y="25"/>
                      </a:cubicBezTo>
                      <a:cubicBezTo>
                        <a:pt x="21" y="29"/>
                        <a:pt x="21" y="34"/>
                        <a:pt x="21" y="38"/>
                      </a:cubicBezTo>
                      <a:cubicBezTo>
                        <a:pt x="21" y="57"/>
                        <a:pt x="18" y="76"/>
                        <a:pt x="15" y="91"/>
                      </a:cubicBezTo>
                      <a:cubicBezTo>
                        <a:pt x="13" y="98"/>
                        <a:pt x="12" y="104"/>
                        <a:pt x="11" y="109"/>
                      </a:cubicBezTo>
                      <a:cubicBezTo>
                        <a:pt x="10" y="111"/>
                        <a:pt x="10" y="113"/>
                        <a:pt x="9" y="114"/>
                      </a:cubicBezTo>
                      <a:cubicBezTo>
                        <a:pt x="9" y="115"/>
                        <a:pt x="9" y="116"/>
                        <a:pt x="9" y="116"/>
                      </a:cubicBezTo>
                      <a:cubicBezTo>
                        <a:pt x="8" y="117"/>
                        <a:pt x="9" y="118"/>
                        <a:pt x="10" y="118"/>
                      </a:cubicBezTo>
                      <a:cubicBezTo>
                        <a:pt x="11" y="118"/>
                        <a:pt x="12" y="118"/>
                        <a:pt x="13" y="117"/>
                      </a:cubicBezTo>
                      <a:close/>
                    </a:path>
                  </a:pathLst>
                </a:custGeom>
                <a:solidFill>
                  <a:srgbClr val="5D4B58"/>
                </a:solidFill>
                <a:ln>
                  <a:noFill/>
                </a:ln>
              </p:spPr>
              <p:txBody>
                <a:bodyPr anchor="ctr"/>
                <a:p>
                  <a:pPr algn="ctr"/>
                </a:p>
              </p:txBody>
            </p:sp>
            <p:sp>
              <p:nvSpPr>
                <p:cNvPr id="1049296" name="îS1íḋè"/>
                <p:cNvSpPr/>
                <p:nvPr/>
              </p:nvSpPr>
              <p:spPr bwMode="auto">
                <a:xfrm>
                  <a:off x="15025567" y="2271293"/>
                  <a:ext cx="191926" cy="253664"/>
                </a:xfrm>
                <a:custGeom>
                  <a:avLst/>
                  <a:gdLst>
                    <a:gd name="T0" fmla="*/ 8 w 69"/>
                    <a:gd name="T1" fmla="*/ 9 h 91"/>
                    <a:gd name="T2" fmla="*/ 36 w 69"/>
                    <a:gd name="T3" fmla="*/ 55 h 91"/>
                    <a:gd name="T4" fmla="*/ 51 w 69"/>
                    <a:gd name="T5" fmla="*/ 91 h 91"/>
                    <a:gd name="T6" fmla="*/ 52 w 69"/>
                    <a:gd name="T7" fmla="*/ 30 h 91"/>
                    <a:gd name="T8" fmla="*/ 8 w 69"/>
                    <a:gd name="T9" fmla="*/ 9 h 91"/>
                  </a:gdLst>
                  <a:ahLst/>
                  <a:cxnLst>
                    <a:cxn ang="0">
                      <a:pos x="T0" y="T1"/>
                    </a:cxn>
                    <a:cxn ang="0">
                      <a:pos x="T2" y="T3"/>
                    </a:cxn>
                    <a:cxn ang="0">
                      <a:pos x="T4" y="T5"/>
                    </a:cxn>
                    <a:cxn ang="0">
                      <a:pos x="T6" y="T7"/>
                    </a:cxn>
                    <a:cxn ang="0">
                      <a:pos x="T8" y="T9"/>
                    </a:cxn>
                  </a:cxnLst>
                  <a:rect l="0" t="0" r="r" b="b"/>
                  <a:pathLst>
                    <a:path w="69" h="91">
                      <a:moveTo>
                        <a:pt x="8" y="9"/>
                      </a:moveTo>
                      <a:cubicBezTo>
                        <a:pt x="0" y="21"/>
                        <a:pt x="21" y="20"/>
                        <a:pt x="36" y="55"/>
                      </a:cubicBezTo>
                      <a:cubicBezTo>
                        <a:pt x="42" y="68"/>
                        <a:pt x="42" y="90"/>
                        <a:pt x="51" y="91"/>
                      </a:cubicBezTo>
                      <a:cubicBezTo>
                        <a:pt x="57" y="91"/>
                        <a:pt x="69" y="58"/>
                        <a:pt x="52" y="30"/>
                      </a:cubicBezTo>
                      <a:cubicBezTo>
                        <a:pt x="38" y="8"/>
                        <a:pt x="14" y="0"/>
                        <a:pt x="8" y="9"/>
                      </a:cubicBezTo>
                      <a:close/>
                    </a:path>
                  </a:pathLst>
                </a:custGeom>
                <a:solidFill>
                  <a:srgbClr val="FFFFFF"/>
                </a:solidFill>
                <a:ln>
                  <a:noFill/>
                </a:ln>
              </p:spPr>
              <p:txBody>
                <a:bodyPr anchor="ctr"/>
                <a:p>
                  <a:pPr algn="ctr"/>
                </a:p>
              </p:txBody>
            </p:sp>
            <p:sp>
              <p:nvSpPr>
                <p:cNvPr id="1049297" name="íşļíde"/>
                <p:cNvSpPr/>
                <p:nvPr/>
              </p:nvSpPr>
              <p:spPr bwMode="auto">
                <a:xfrm>
                  <a:off x="14788010" y="2735672"/>
                  <a:ext cx="253664" cy="61738"/>
                </a:xfrm>
                <a:custGeom>
                  <a:avLst/>
                  <a:gdLst>
                    <a:gd name="T0" fmla="*/ 1 w 91"/>
                    <a:gd name="T1" fmla="*/ 0 h 22"/>
                    <a:gd name="T2" fmla="*/ 4 w 91"/>
                    <a:gd name="T3" fmla="*/ 3 h 22"/>
                    <a:gd name="T4" fmla="*/ 14 w 91"/>
                    <a:gd name="T5" fmla="*/ 7 h 22"/>
                    <a:gd name="T6" fmla="*/ 20 w 91"/>
                    <a:gd name="T7" fmla="*/ 10 h 22"/>
                    <a:gd name="T8" fmla="*/ 28 w 91"/>
                    <a:gd name="T9" fmla="*/ 12 h 22"/>
                    <a:gd name="T10" fmla="*/ 36 w 91"/>
                    <a:gd name="T11" fmla="*/ 15 h 22"/>
                    <a:gd name="T12" fmla="*/ 44 w 91"/>
                    <a:gd name="T13" fmla="*/ 17 h 22"/>
                    <a:gd name="T14" fmla="*/ 53 w 91"/>
                    <a:gd name="T15" fmla="*/ 18 h 22"/>
                    <a:gd name="T16" fmla="*/ 61 w 91"/>
                    <a:gd name="T17" fmla="*/ 19 h 22"/>
                    <a:gd name="T18" fmla="*/ 69 w 91"/>
                    <a:gd name="T19" fmla="*/ 19 h 22"/>
                    <a:gd name="T20" fmla="*/ 76 w 91"/>
                    <a:gd name="T21" fmla="*/ 19 h 22"/>
                    <a:gd name="T22" fmla="*/ 82 w 91"/>
                    <a:gd name="T23" fmla="*/ 19 h 22"/>
                    <a:gd name="T24" fmla="*/ 86 w 91"/>
                    <a:gd name="T25" fmla="*/ 18 h 22"/>
                    <a:gd name="T26" fmla="*/ 90 w 91"/>
                    <a:gd name="T27" fmla="*/ 17 h 22"/>
                    <a:gd name="T28" fmla="*/ 90 w 91"/>
                    <a:gd name="T29" fmla="*/ 17 h 22"/>
                    <a:gd name="T30" fmla="*/ 91 w 91"/>
                    <a:gd name="T31" fmla="*/ 18 h 22"/>
                    <a:gd name="T32" fmla="*/ 91 w 91"/>
                    <a:gd name="T33" fmla="*/ 19 h 22"/>
                    <a:gd name="T34" fmla="*/ 87 w 91"/>
                    <a:gd name="T35" fmla="*/ 20 h 22"/>
                    <a:gd name="T36" fmla="*/ 82 w 91"/>
                    <a:gd name="T37" fmla="*/ 21 h 22"/>
                    <a:gd name="T38" fmla="*/ 76 w 91"/>
                    <a:gd name="T39" fmla="*/ 22 h 22"/>
                    <a:gd name="T40" fmla="*/ 69 w 91"/>
                    <a:gd name="T41" fmla="*/ 22 h 22"/>
                    <a:gd name="T42" fmla="*/ 61 w 91"/>
                    <a:gd name="T43" fmla="*/ 22 h 22"/>
                    <a:gd name="T44" fmla="*/ 52 w 91"/>
                    <a:gd name="T45" fmla="*/ 21 h 22"/>
                    <a:gd name="T46" fmla="*/ 43 w 91"/>
                    <a:gd name="T47" fmla="*/ 20 h 22"/>
                    <a:gd name="T48" fmla="*/ 35 w 91"/>
                    <a:gd name="T49" fmla="*/ 17 h 22"/>
                    <a:gd name="T50" fmla="*/ 27 w 91"/>
                    <a:gd name="T51" fmla="*/ 15 h 22"/>
                    <a:gd name="T52" fmla="*/ 19 w 91"/>
                    <a:gd name="T53" fmla="*/ 12 h 22"/>
                    <a:gd name="T54" fmla="*/ 13 w 91"/>
                    <a:gd name="T55" fmla="*/ 9 h 22"/>
                    <a:gd name="T56" fmla="*/ 3 w 91"/>
                    <a:gd name="T57" fmla="*/ 4 h 22"/>
                    <a:gd name="T58" fmla="*/ 0 w 91"/>
                    <a:gd name="T59" fmla="*/ 2 h 22"/>
                    <a:gd name="T60" fmla="*/ 0 w 91"/>
                    <a:gd name="T61" fmla="*/ 2 h 22"/>
                    <a:gd name="T62" fmla="*/ 0 w 91"/>
                    <a:gd name="T63" fmla="*/ 1 h 22"/>
                    <a:gd name="T64" fmla="*/ 1 w 91"/>
                    <a:gd name="T6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22">
                      <a:moveTo>
                        <a:pt x="1" y="0"/>
                      </a:moveTo>
                      <a:cubicBezTo>
                        <a:pt x="1" y="0"/>
                        <a:pt x="2" y="1"/>
                        <a:pt x="4" y="3"/>
                      </a:cubicBezTo>
                      <a:cubicBezTo>
                        <a:pt x="6" y="4"/>
                        <a:pt x="10" y="5"/>
                        <a:pt x="14" y="7"/>
                      </a:cubicBezTo>
                      <a:cubicBezTo>
                        <a:pt x="16" y="8"/>
                        <a:pt x="18" y="9"/>
                        <a:pt x="20" y="10"/>
                      </a:cubicBezTo>
                      <a:cubicBezTo>
                        <a:pt x="22" y="11"/>
                        <a:pt x="25" y="12"/>
                        <a:pt x="28" y="12"/>
                      </a:cubicBezTo>
                      <a:cubicBezTo>
                        <a:pt x="30" y="13"/>
                        <a:pt x="33" y="14"/>
                        <a:pt x="36" y="15"/>
                      </a:cubicBezTo>
                      <a:cubicBezTo>
                        <a:pt x="38" y="15"/>
                        <a:pt x="41" y="16"/>
                        <a:pt x="44" y="17"/>
                      </a:cubicBezTo>
                      <a:cubicBezTo>
                        <a:pt x="47" y="17"/>
                        <a:pt x="50" y="18"/>
                        <a:pt x="53" y="18"/>
                      </a:cubicBezTo>
                      <a:cubicBezTo>
                        <a:pt x="56" y="19"/>
                        <a:pt x="58" y="19"/>
                        <a:pt x="61" y="19"/>
                      </a:cubicBezTo>
                      <a:cubicBezTo>
                        <a:pt x="64" y="19"/>
                        <a:pt x="66" y="19"/>
                        <a:pt x="69" y="19"/>
                      </a:cubicBezTo>
                      <a:cubicBezTo>
                        <a:pt x="71" y="20"/>
                        <a:pt x="74" y="19"/>
                        <a:pt x="76" y="19"/>
                      </a:cubicBezTo>
                      <a:cubicBezTo>
                        <a:pt x="78" y="19"/>
                        <a:pt x="80" y="19"/>
                        <a:pt x="82" y="19"/>
                      </a:cubicBezTo>
                      <a:cubicBezTo>
                        <a:pt x="84" y="19"/>
                        <a:pt x="85" y="18"/>
                        <a:pt x="86" y="18"/>
                      </a:cubicBezTo>
                      <a:cubicBezTo>
                        <a:pt x="89" y="18"/>
                        <a:pt x="90" y="17"/>
                        <a:pt x="90" y="17"/>
                      </a:cubicBezTo>
                      <a:cubicBezTo>
                        <a:pt x="90" y="17"/>
                        <a:pt x="90" y="17"/>
                        <a:pt x="90" y="17"/>
                      </a:cubicBezTo>
                      <a:cubicBezTo>
                        <a:pt x="91" y="17"/>
                        <a:pt x="91" y="18"/>
                        <a:pt x="91" y="18"/>
                      </a:cubicBezTo>
                      <a:cubicBezTo>
                        <a:pt x="91" y="18"/>
                        <a:pt x="91" y="19"/>
                        <a:pt x="91" y="19"/>
                      </a:cubicBezTo>
                      <a:cubicBezTo>
                        <a:pt x="91" y="19"/>
                        <a:pt x="89" y="19"/>
                        <a:pt x="87" y="20"/>
                      </a:cubicBezTo>
                      <a:cubicBezTo>
                        <a:pt x="85" y="20"/>
                        <a:pt x="84" y="21"/>
                        <a:pt x="82" y="21"/>
                      </a:cubicBezTo>
                      <a:cubicBezTo>
                        <a:pt x="80" y="21"/>
                        <a:pt x="78" y="22"/>
                        <a:pt x="76" y="22"/>
                      </a:cubicBezTo>
                      <a:cubicBezTo>
                        <a:pt x="74" y="22"/>
                        <a:pt x="71" y="22"/>
                        <a:pt x="69" y="22"/>
                      </a:cubicBezTo>
                      <a:cubicBezTo>
                        <a:pt x="66" y="22"/>
                        <a:pt x="64" y="22"/>
                        <a:pt x="61" y="22"/>
                      </a:cubicBezTo>
                      <a:cubicBezTo>
                        <a:pt x="58" y="22"/>
                        <a:pt x="55" y="22"/>
                        <a:pt x="52" y="21"/>
                      </a:cubicBezTo>
                      <a:cubicBezTo>
                        <a:pt x="49" y="21"/>
                        <a:pt x="46" y="20"/>
                        <a:pt x="43" y="20"/>
                      </a:cubicBezTo>
                      <a:cubicBezTo>
                        <a:pt x="41" y="19"/>
                        <a:pt x="38" y="18"/>
                        <a:pt x="35" y="17"/>
                      </a:cubicBezTo>
                      <a:cubicBezTo>
                        <a:pt x="32" y="17"/>
                        <a:pt x="29" y="16"/>
                        <a:pt x="27" y="15"/>
                      </a:cubicBezTo>
                      <a:cubicBezTo>
                        <a:pt x="24" y="14"/>
                        <a:pt x="22" y="13"/>
                        <a:pt x="19" y="12"/>
                      </a:cubicBezTo>
                      <a:cubicBezTo>
                        <a:pt x="17" y="11"/>
                        <a:pt x="15" y="10"/>
                        <a:pt x="13" y="9"/>
                      </a:cubicBezTo>
                      <a:cubicBezTo>
                        <a:pt x="8" y="7"/>
                        <a:pt x="5" y="5"/>
                        <a:pt x="3" y="4"/>
                      </a:cubicBezTo>
                      <a:cubicBezTo>
                        <a:pt x="1" y="3"/>
                        <a:pt x="0" y="2"/>
                        <a:pt x="0" y="2"/>
                      </a:cubicBezTo>
                      <a:cubicBezTo>
                        <a:pt x="0" y="2"/>
                        <a:pt x="0" y="2"/>
                        <a:pt x="0" y="2"/>
                      </a:cubicBezTo>
                      <a:cubicBezTo>
                        <a:pt x="0" y="1"/>
                        <a:pt x="0" y="1"/>
                        <a:pt x="0" y="1"/>
                      </a:cubicBezTo>
                      <a:lnTo>
                        <a:pt x="1" y="0"/>
                      </a:lnTo>
                      <a:close/>
                    </a:path>
                  </a:pathLst>
                </a:custGeom>
                <a:solidFill>
                  <a:srgbClr val="434040"/>
                </a:solidFill>
                <a:ln>
                  <a:noFill/>
                </a:ln>
              </p:spPr>
              <p:txBody>
                <a:bodyPr anchor="ctr"/>
                <a:p>
                  <a:pPr algn="ctr"/>
                </a:p>
              </p:txBody>
            </p:sp>
          </p:grpSp>
          <p:sp>
            <p:nvSpPr>
              <p:cNvPr id="1049298" name="文本框 11"/>
              <p:cNvSpPr txBox="1"/>
              <p:nvPr/>
            </p:nvSpPr>
            <p:spPr>
              <a:xfrm>
                <a:off x="477838" y="6977592"/>
                <a:ext cx="188305" cy="425834"/>
              </a:xfrm>
              <a:custGeom>
                <a:avLst/>
                <a:ah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2">
                  <a:lumMod val="60000"/>
                  <a:lumOff val="40000"/>
                </a:schemeClr>
              </a:solidFill>
              <a:ln>
                <a:noFill/>
              </a:ln>
              <a:effectLst/>
            </p:spPr>
            <p:txBody>
              <a:bodyPr anchor="t" anchorCtr="0" bIns="45720" compatLnSpc="1" forceAA="0" fromWordArt="0" horzOverflow="overflow" lIns="91440" numCol="1" rIns="91440" rot="0" rtlCol="0" spcCol="0" spcFirstLastPara="0" tIns="45720" vert="horz" vertOverflow="overflow" wrap="square">
                <a:prstTxWarp prst="textNoShape"/>
                <a:noAutofit/>
              </a:bodyPr>
              <a:p>
                <a:pPr algn="ctr">
                  <a:lnSpc>
                    <a:spcPct val="130000"/>
                  </a:lnSpc>
                </a:pPr>
                <a:endParaRPr altLang="en-US" dirty="0" lang="zh-CN" spc="100">
                  <a:solidFill>
                    <a:schemeClr val="tx1">
                      <a:lumMod val="65000"/>
                      <a:lumOff val="35000"/>
                    </a:schemeClr>
                  </a:solidFill>
                  <a:latin typeface="Impact" panose="020B0806030902050204" pitchFamily="34" charset="0"/>
                </a:endParaRPr>
              </a:p>
            </p:txBody>
          </p:sp>
        </p:grpSp>
      </p:grpSp>
      <p:sp>
        <p:nvSpPr>
          <p:cNvPr id="1049299" name="矩形 18"/>
          <p:cNvSpPr/>
          <p:nvPr/>
        </p:nvSpPr>
        <p:spPr bwMode="auto">
          <a:xfrm>
            <a:off x="812015" y="-715587"/>
            <a:ext cx="11379985" cy="602672"/>
          </a:xfrm>
          <a:prstGeom prst="rect"/>
          <a:solidFill>
            <a:schemeClr val="bg1"/>
          </a:solidFill>
          <a:ln w="6350">
            <a:noFill/>
          </a:ln>
          <a:effectLst>
            <a:innerShdw dist="63500">
              <a:schemeClr val="accent2">
                <a:lumMod val="60000"/>
                <a:lumOff val="40000"/>
              </a:schemeClr>
            </a:innerShdw>
          </a:effectLst>
        </p:spPr>
        <p:txBody>
          <a:bodyPr anchor="ctr" anchorCtr="0" bIns="0" compatLnSpc="1" forceAA="0" fromWordArt="0" horzOverflow="overflow" lIns="0" numCol="1" rIns="0" rot="0" rtlCol="0" spcCol="0" spcFirstLastPara="0" tIns="0" vert="horz" vertOverflow="overflow" wrap="square">
            <a:prstTxWarp prst="textNoShape"/>
            <a:noAutofit/>
          </a:bodyPr>
          <a:p>
            <a:pPr algn="ctr"/>
            <a:r>
              <a:rPr altLang="en-US" dirty="0" lang="zh-CN" spc="100">
                <a:solidFill>
                  <a:schemeClr val="tx1">
                    <a:lumMod val="65000"/>
                    <a:lumOff val="35000"/>
                  </a:schemeClr>
                </a:solidFill>
              </a:rPr>
              <a:t>右键单击左侧缩略图→版式→选择</a:t>
            </a:r>
            <a:r>
              <a:rPr altLang="zh-CN" dirty="0" lang="en-US" spc="100">
                <a:solidFill>
                  <a:schemeClr val="tx1">
                    <a:lumMod val="65000"/>
                    <a:lumOff val="35000"/>
                  </a:schemeClr>
                </a:solidFill>
              </a:rPr>
              <a:t>【</a:t>
            </a:r>
            <a:r>
              <a:rPr altLang="en-US" dirty="0" lang="zh-CN" spc="100">
                <a:solidFill>
                  <a:schemeClr val="tx1">
                    <a:lumMod val="65000"/>
                    <a:lumOff val="35000"/>
                  </a:schemeClr>
                </a:solidFill>
              </a:rPr>
              <a:t>其他过渡页形式</a:t>
            </a:r>
            <a:r>
              <a:rPr altLang="zh-CN" dirty="0" lang="en-US" spc="100">
                <a:solidFill>
                  <a:schemeClr val="tx1">
                    <a:lumMod val="65000"/>
                    <a:lumOff val="35000"/>
                  </a:schemeClr>
                </a:solidFill>
              </a:rPr>
              <a:t>】</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451" name=""/>
        <p:cNvGrpSpPr/>
        <p:nvPr/>
      </p:nvGrpSpPr>
      <p:grpSpPr>
        <a:xfrm>
          <a:off x="0" y="0"/>
          <a:ext cx="0" cy="0"/>
          <a:chOff x="0" y="0"/>
          <a:chExt cx="0" cy="0"/>
        </a:xfrm>
      </p:grpSpPr>
      <p:sp>
        <p:nvSpPr>
          <p:cNvPr id="1049300" name="标题 1"/>
          <p:cNvSpPr>
            <a:spLocks noGrp="1"/>
          </p:cNvSpPr>
          <p:nvPr>
            <p:ph type="title"/>
          </p:nvPr>
        </p:nvSpPr>
        <p:spPr/>
        <p:txBody>
          <a:bodyPr/>
          <a:p>
            <a:r>
              <a:rPr altLang="en-US" dirty="0" lang="zh-CN"/>
              <a:t>改进方法</a:t>
            </a:r>
          </a:p>
        </p:txBody>
      </p:sp>
      <p:sp>
        <p:nvSpPr>
          <p:cNvPr id="1049301"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125</a:t>
            </a:fld>
            <a:endParaRPr dirty="0" lang="en-US">
              <a:solidFill>
                <a:srgbClr val="000000">
                  <a:tint val="75000"/>
                </a:srgbClr>
              </a:solidFill>
            </a:endParaRPr>
          </a:p>
        </p:txBody>
      </p:sp>
      <p:sp>
        <p:nvSpPr>
          <p:cNvPr id="1049302" name="文本框 5"/>
          <p:cNvSpPr txBox="1"/>
          <p:nvPr/>
        </p:nvSpPr>
        <p:spPr>
          <a:xfrm>
            <a:off x="544568" y="1210733"/>
            <a:ext cx="11003965" cy="1963230"/>
          </a:xfrm>
          <a:prstGeom prst="rect"/>
          <a:noFill/>
        </p:spPr>
        <p:txBody>
          <a:bodyPr anchor="t" bIns="0" lIns="72000" rIns="72000" rtlCol="0" tIns="0" wrap="square">
            <a:spAutoFit/>
          </a:bodyPr>
          <a:p>
            <a:pPr indent="457200">
              <a:lnSpc>
                <a:spcPct val="120000"/>
              </a:lnSpc>
            </a:pPr>
            <a:r>
              <a:rPr altLang="en-US" dirty="0" sz="1800" lang="zh-CN">
                <a:solidFill>
                  <a:srgbClr val="000000"/>
                </a:solidFill>
                <a:effectLst/>
                <a:latin typeface="+mn-ea"/>
              </a:rPr>
              <a:t>现有的基于本体的语义搜索引擎中，大多数专注于构建本体或从其他知识领域引入已有的领域本体，而利用搜索结果实现</a:t>
            </a:r>
            <a:r>
              <a:rPr altLang="en-US" b="1" dirty="0" sz="1800" lang="zh-CN">
                <a:solidFill>
                  <a:srgbClr val="000000"/>
                </a:solidFill>
                <a:effectLst/>
                <a:latin typeface="+mn-ea"/>
              </a:rPr>
              <a:t>自动本体更新</a:t>
            </a:r>
            <a:r>
              <a:rPr altLang="en-US" dirty="0" sz="1800" lang="zh-CN">
                <a:solidFill>
                  <a:srgbClr val="000000"/>
                </a:solidFill>
                <a:effectLst/>
                <a:latin typeface="+mn-ea"/>
              </a:rPr>
              <a:t>，特别是领域本体进化的研究涉及甚少。在需要更新本体时，这些系统 则通过手动更新本体如文献或将现有本体与其他同领域的本体进行合并如文献来满足此需求。</a:t>
            </a:r>
            <a:r>
              <a:rPr altLang="en-US" b="1" dirty="0" sz="1800" lang="zh-CN">
                <a:solidFill>
                  <a:srgbClr val="000000"/>
                </a:solidFill>
                <a:effectLst/>
                <a:latin typeface="+mn-ea"/>
              </a:rPr>
              <a:t>手动更新本体在时效上常常令人无法满意</a:t>
            </a:r>
            <a:r>
              <a:rPr altLang="en-US" dirty="0" sz="1800" lang="zh-CN">
                <a:solidFill>
                  <a:srgbClr val="000000"/>
                </a:solidFill>
                <a:effectLst/>
                <a:latin typeface="+mn-ea"/>
              </a:rPr>
              <a:t>。此外，在手动更新规模较大的本体期间，语义关系中的人为错误会随时产生。本体合并会不可避 免的带来本体的异质性，而这种异质性将导致本体中语义上的不一致从而造成低质量的搜索结果甚至某些情况下成为错误搜索结果的一个根源</a:t>
            </a:r>
            <a:r>
              <a:rPr altLang="en-US" dirty="0" sz="1800" lang="zh-CN">
                <a:solidFill>
                  <a:srgbClr val="000000"/>
                </a:solidFill>
                <a:effectLst/>
                <a:latin typeface="宋体" panose="02010600030101010101" pitchFamily="2" charset="-122"/>
                <a:ea typeface="宋体" panose="02010600030101010101" pitchFamily="2" charset="-122"/>
              </a:rPr>
              <a:t>。 </a:t>
            </a:r>
            <a:endParaRPr altLang="en-US" dirty="0" lang="zh-CN"/>
          </a:p>
        </p:txBody>
      </p:sp>
      <p:sp>
        <p:nvSpPr>
          <p:cNvPr id="1049303" name="文本框 7"/>
          <p:cNvSpPr txBox="1"/>
          <p:nvPr/>
        </p:nvSpPr>
        <p:spPr>
          <a:xfrm>
            <a:off x="660401" y="3383018"/>
            <a:ext cx="10811932" cy="1060931"/>
          </a:xfrm>
          <a:prstGeom prst="rect"/>
          <a:noFill/>
        </p:spPr>
        <p:txBody>
          <a:bodyPr wrap="square">
            <a:spAutoFit/>
          </a:bodyPr>
          <a:p>
            <a:pPr indent="457200">
              <a:lnSpc>
                <a:spcPct val="120000"/>
              </a:lnSpc>
            </a:pPr>
            <a:r>
              <a:rPr altLang="en-US" dirty="0" lang="zh-CN"/>
              <a:t>刘毅等人提出一个本体进化驱动的语义搜索引擎系统</a:t>
            </a:r>
            <a:r>
              <a:rPr altLang="zh-CN" dirty="0" lang="en-US"/>
              <a:t>OESSE</a:t>
            </a:r>
            <a:r>
              <a:rPr altLang="en-US" dirty="0" lang="zh-CN"/>
              <a:t>，将</a:t>
            </a:r>
            <a:r>
              <a:rPr altLang="en-US" b="1" dirty="0" lang="zh-CN">
                <a:solidFill>
                  <a:srgbClr val="346A97"/>
                </a:solidFill>
              </a:rPr>
              <a:t>本体自动进化功能与语义搜索进行了有机结合</a:t>
            </a:r>
            <a:r>
              <a:rPr altLang="en-US" dirty="0" lang="zh-CN"/>
              <a:t>。引 入本体进化功能将为语义搜索提供强有力的语义支撑，从而获得更加准确的搜索结果。为了解决针对不同用户群体返回更准确的相关结果，提出一个</a:t>
            </a:r>
            <a:r>
              <a:rPr altLang="en-US" b="1" dirty="0" lang="zh-CN">
                <a:solidFill>
                  <a:srgbClr val="346A97"/>
                </a:solidFill>
              </a:rPr>
              <a:t>个性化排序算法</a:t>
            </a:r>
            <a:r>
              <a:rPr altLang="en-US" dirty="0" lang="zh-CN"/>
              <a:t>进一步提高用户搜索的满意度 </a:t>
            </a:r>
            <a:r>
              <a:rPr altLang="zh-CN" dirty="0" lang="en-US"/>
              <a:t>[1]</a:t>
            </a:r>
            <a:r>
              <a:rPr altLang="en-US" dirty="0" lang="zh-CN"/>
              <a:t>。</a:t>
            </a:r>
          </a:p>
        </p:txBody>
      </p:sp>
      <p:sp>
        <p:nvSpPr>
          <p:cNvPr id="1049304" name="文本框 9"/>
          <p:cNvSpPr txBox="1"/>
          <p:nvPr/>
        </p:nvSpPr>
        <p:spPr>
          <a:xfrm>
            <a:off x="660401" y="5613401"/>
            <a:ext cx="11082866" cy="369332"/>
          </a:xfrm>
          <a:prstGeom prst="rect"/>
          <a:noFill/>
        </p:spPr>
        <p:txBody>
          <a:bodyPr wrap="square">
            <a:spAutoFit/>
          </a:bodyPr>
          <a:p>
            <a:r>
              <a:rPr altLang="zh-CN" dirty="0" lang="en-US"/>
              <a:t>[1]</a:t>
            </a:r>
            <a:r>
              <a:rPr altLang="en-US" dirty="0" lang="zh-CN"/>
              <a:t>刘毅</a:t>
            </a:r>
            <a:r>
              <a:rPr altLang="zh-CN" dirty="0" lang="en-US"/>
              <a:t>,</a:t>
            </a:r>
            <a:r>
              <a:rPr altLang="en-US" dirty="0" lang="zh-CN"/>
              <a:t>王宇</a:t>
            </a:r>
            <a:r>
              <a:rPr altLang="zh-CN" dirty="0" lang="en-US"/>
              <a:t>,</a:t>
            </a:r>
            <a:r>
              <a:rPr altLang="en-US" dirty="0" lang="zh-CN"/>
              <a:t>杨德礼</a:t>
            </a:r>
            <a:r>
              <a:rPr altLang="zh-CN" dirty="0" lang="en-US"/>
              <a:t>.</a:t>
            </a:r>
            <a:r>
              <a:rPr altLang="en-US" dirty="0" lang="zh-CN"/>
              <a:t>本体进化驱动的个性化语义搜索研究</a:t>
            </a:r>
            <a:r>
              <a:rPr altLang="zh-CN" dirty="0" lang="en-US"/>
              <a:t>[J].</a:t>
            </a:r>
            <a:r>
              <a:rPr altLang="en-US" dirty="0" lang="zh-CN"/>
              <a:t>情报学报</a:t>
            </a:r>
            <a:r>
              <a:rPr altLang="zh-CN" dirty="0" lang="en-US"/>
              <a:t>,2015,34(10):1048-1055.</a:t>
            </a:r>
            <a:endParaRPr altLang="en-US" dirty="0" lang="zh-CN"/>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452" name=""/>
        <p:cNvGrpSpPr/>
        <p:nvPr/>
      </p:nvGrpSpPr>
      <p:grpSpPr>
        <a:xfrm>
          <a:off x="0" y="0"/>
          <a:ext cx="0" cy="0"/>
          <a:chOff x="0" y="0"/>
          <a:chExt cx="0" cy="0"/>
        </a:xfrm>
      </p:grpSpPr>
      <p:grpSp>
        <p:nvGrpSpPr>
          <p:cNvPr id="453" name="组合 3"/>
          <p:cNvGrpSpPr/>
          <p:nvPr/>
        </p:nvGrpSpPr>
        <p:grpSpPr>
          <a:xfrm>
            <a:off x="567181" y="2042994"/>
            <a:ext cx="11057637" cy="3136640"/>
            <a:chOff x="1196455" y="1992247"/>
            <a:chExt cx="9637951" cy="1008649"/>
          </a:xfrm>
        </p:grpSpPr>
        <p:sp>
          <p:nvSpPr>
            <p:cNvPr id="1049305" name="矩形 4"/>
            <p:cNvSpPr/>
            <p:nvPr/>
          </p:nvSpPr>
          <p:spPr>
            <a:xfrm>
              <a:off x="1196455" y="1992248"/>
              <a:ext cx="58939" cy="1008648"/>
            </a:xfrm>
            <a:prstGeom prst="rect"/>
            <a:solidFill>
              <a:srgbClr val="AF29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9306" name="矩形 5"/>
            <p:cNvSpPr/>
            <p:nvPr/>
          </p:nvSpPr>
          <p:spPr>
            <a:xfrm>
              <a:off x="1255394" y="1992247"/>
              <a:ext cx="9579012" cy="1008649"/>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cs typeface="+mn-ea"/>
                <a:sym typeface="+mn-lt"/>
              </a:endParaRPr>
            </a:p>
          </p:txBody>
        </p:sp>
      </p:grpSp>
      <p:sp>
        <p:nvSpPr>
          <p:cNvPr id="1049307" name="文本框 7"/>
          <p:cNvSpPr txBox="1"/>
          <p:nvPr/>
        </p:nvSpPr>
        <p:spPr>
          <a:xfrm>
            <a:off x="827840" y="2323275"/>
            <a:ext cx="10408729" cy="1446550"/>
          </a:xfrm>
          <a:prstGeom prst="rect"/>
          <a:noFill/>
        </p:spPr>
        <p:txBody>
          <a:bodyPr wrap="square">
            <a:spAutoFit/>
          </a:bodyPr>
          <a:p>
            <a:r>
              <a:rPr altLang="en-US" dirty="0" sz="4400" lang="zh-CN"/>
              <a:t>基于细粒度数据和可进化知识图谱构建的语义搜索引擎实例</a:t>
            </a:r>
            <a:endParaRPr altLang="zh-CN" dirty="0" sz="4400" lang="en-US">
              <a:latin typeface="微软雅黑" panose="020B0503020204020204" pitchFamily="34" charset="-122"/>
              <a:ea typeface="微软雅黑" panose="020B0503020204020204" pitchFamily="34" charset="-122"/>
            </a:endParaRPr>
          </a:p>
        </p:txBody>
      </p:sp>
      <p:sp>
        <p:nvSpPr>
          <p:cNvPr id="1049308" name="文本框 8"/>
          <p:cNvSpPr txBox="1"/>
          <p:nvPr/>
        </p:nvSpPr>
        <p:spPr>
          <a:xfrm>
            <a:off x="827841" y="4582581"/>
            <a:ext cx="1890261" cy="369332"/>
          </a:xfrm>
          <a:prstGeom prst="rect"/>
          <a:noFill/>
        </p:spPr>
        <p:txBody>
          <a:bodyPr rtlCol="0" wrap="none">
            <a:spAutoFit/>
          </a:bodyPr>
          <a:p>
            <a:r>
              <a:rPr altLang="en-US" dirty="0" lang="zh-CN">
                <a:latin typeface="华文楷体" panose="02010600040101010101" pitchFamily="2" charset="-122"/>
                <a:ea typeface="华文楷体" panose="02010600040101010101" pitchFamily="2" charset="-122"/>
              </a:rPr>
              <a:t>汇报人</a:t>
            </a:r>
            <a:r>
              <a:rPr altLang="zh-CN" dirty="0" lang="en-US">
                <a:latin typeface="华文楷体" panose="02010600040101010101" pitchFamily="2" charset="-122"/>
                <a:ea typeface="华文楷体" panose="02010600040101010101" pitchFamily="2" charset="-122"/>
              </a:rPr>
              <a:t>:    </a:t>
            </a:r>
            <a:r>
              <a:rPr altLang="en-US" dirty="0" lang="zh-CN" spc="100">
                <a:latin typeface="华文楷体" panose="02010600040101010101" pitchFamily="2" charset="-122"/>
                <a:ea typeface="华文楷体" panose="02010600040101010101" pitchFamily="2" charset="-122"/>
                <a:cs typeface="+mn-ea"/>
                <a:sym typeface="+mn-lt"/>
              </a:rPr>
              <a:t>潘嘉盛</a:t>
            </a:r>
            <a:endParaRPr altLang="en-US" dirty="0" lang="zh-CN">
              <a:latin typeface="华文楷体" panose="02010600040101010101" pitchFamily="2" charset="-122"/>
              <a:ea typeface="华文楷体" panose="02010600040101010101" pitchFamily="2" charset="-122"/>
            </a:endParaRPr>
          </a:p>
        </p:txBody>
      </p:sp>
      <p:sp>
        <p:nvSpPr>
          <p:cNvPr id="1049309" name="文本框 10"/>
          <p:cNvSpPr txBox="1"/>
          <p:nvPr/>
        </p:nvSpPr>
        <p:spPr>
          <a:xfrm>
            <a:off x="827841" y="3902191"/>
            <a:ext cx="4676313" cy="369332"/>
          </a:xfrm>
          <a:prstGeom prst="rect"/>
          <a:noFill/>
        </p:spPr>
        <p:txBody>
          <a:bodyPr wrap="square">
            <a:spAutoFit/>
          </a:bodyPr>
          <a:p>
            <a:pPr algn="dist"/>
            <a:r>
              <a:rPr altLang="en-US" dirty="0" lang="zh-CN">
                <a:latin typeface="华文楷体" panose="02010600040101010101" pitchFamily="2" charset="-122"/>
                <a:ea typeface="华文楷体" panose="02010600040101010101" pitchFamily="2" charset="-122"/>
              </a:rPr>
              <a:t>知识表示与知识工程课程汇报</a:t>
            </a:r>
            <a:r>
              <a:rPr altLang="zh-CN" dirty="0" lang="en-US">
                <a:latin typeface="华文楷体" panose="02010600040101010101" pitchFamily="2" charset="-122"/>
                <a:ea typeface="华文楷体" panose="02010600040101010101" pitchFamily="2" charset="-122"/>
              </a:rPr>
              <a:t>-</a:t>
            </a:r>
            <a:r>
              <a:rPr altLang="en-US" dirty="0" lang="zh-CN">
                <a:latin typeface="华文楷体" panose="02010600040101010101" pitchFamily="2" charset="-122"/>
                <a:ea typeface="华文楷体" panose="02010600040101010101" pitchFamily="2" charset="-122"/>
              </a:rPr>
              <a:t>第</a:t>
            </a:r>
            <a:r>
              <a:rPr altLang="zh-CN" dirty="0" lang="en-US">
                <a:latin typeface="华文楷体" panose="02010600040101010101" pitchFamily="2" charset="-122"/>
                <a:ea typeface="华文楷体" panose="02010600040101010101" pitchFamily="2" charset="-122"/>
              </a:rPr>
              <a:t>9</a:t>
            </a:r>
            <a:r>
              <a:rPr altLang="en-US" dirty="0" lang="zh-CN">
                <a:latin typeface="华文楷体" panose="02010600040101010101" pitchFamily="2" charset="-122"/>
                <a:ea typeface="华文楷体" panose="02010600040101010101" pitchFamily="2" charset="-122"/>
              </a:rPr>
              <a:t>组</a:t>
            </a:r>
          </a:p>
        </p:txBody>
      </p:sp>
      <p:pic>
        <p:nvPicPr>
          <p:cNvPr id="2097275" name="Picture 2"/>
          <p:cNvPicPr>
            <a:picLocks noChangeAspect="1" noChangeArrowheads="1"/>
          </p:cNvPicPr>
          <p:nvPr/>
        </p:nvPicPr>
        <p:blipFill>
          <a:blip xmlns:r="http://schemas.openxmlformats.org/officeDocument/2006/relationships" r:embed="rId1" cstate="print"/>
          <a:srcRect/>
          <a:stretch>
            <a:fillRect/>
          </a:stretch>
        </p:blipFill>
        <p:spPr bwMode="auto">
          <a:xfrm>
            <a:off x="10180224" y="299027"/>
            <a:ext cx="1621736" cy="633782"/>
          </a:xfrm>
          <a:prstGeom prst="rect"/>
          <a:noFill/>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456" name=""/>
        <p:cNvGrpSpPr/>
        <p:nvPr/>
      </p:nvGrpSpPr>
      <p:grpSpPr>
        <a:xfrm>
          <a:off x="0" y="0"/>
          <a:ext cx="0" cy="0"/>
          <a:chOff x="0" y="0"/>
          <a:chExt cx="0" cy="0"/>
        </a:xfrm>
      </p:grpSpPr>
      <p:grpSp>
        <p:nvGrpSpPr>
          <p:cNvPr id="457" name="组合 3"/>
          <p:cNvGrpSpPr/>
          <p:nvPr/>
        </p:nvGrpSpPr>
        <p:grpSpPr>
          <a:xfrm>
            <a:off x="567181" y="2330245"/>
            <a:ext cx="11057637" cy="1439444"/>
            <a:chOff x="1196455" y="1992247"/>
            <a:chExt cx="9637951" cy="1008649"/>
          </a:xfrm>
        </p:grpSpPr>
        <p:sp>
          <p:nvSpPr>
            <p:cNvPr id="1049313" name="矩形 4"/>
            <p:cNvSpPr/>
            <p:nvPr/>
          </p:nvSpPr>
          <p:spPr>
            <a:xfrm>
              <a:off x="1196455" y="1992248"/>
              <a:ext cx="58939" cy="1008648"/>
            </a:xfrm>
            <a:prstGeom prst="rect"/>
            <a:solidFill>
              <a:srgbClr val="AF29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1049314" name="矩形 5"/>
            <p:cNvSpPr/>
            <p:nvPr/>
          </p:nvSpPr>
          <p:spPr>
            <a:xfrm>
              <a:off x="1255394" y="1992247"/>
              <a:ext cx="9579012" cy="1008649"/>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dirty="0" sz="1800" i="0" kern="1200" kumimoji="0" lang="zh-CN" noProof="0" normalizeH="0" spc="0" strike="noStrike" u="none">
                <a:ln>
                  <a:noFill/>
                </a:ln>
                <a:solidFill>
                  <a:prstClr val="white"/>
                </a:solidFill>
                <a:effectLst/>
                <a:uLnTx/>
                <a:uFillTx/>
                <a:latin typeface="等线" panose="020F0502020204030204"/>
                <a:ea typeface="等线" panose="02010600030101010101" pitchFamily="2" charset="-122"/>
                <a:cs typeface="+mn-ea"/>
                <a:sym typeface="+mn-lt"/>
              </a:endParaRPr>
            </a:p>
          </p:txBody>
        </p:sp>
      </p:grpSp>
      <p:sp>
        <p:nvSpPr>
          <p:cNvPr id="1049315" name="文本框 7"/>
          <p:cNvSpPr txBox="1"/>
          <p:nvPr/>
        </p:nvSpPr>
        <p:spPr>
          <a:xfrm>
            <a:off x="718321" y="2524899"/>
            <a:ext cx="9867618" cy="1077218"/>
          </a:xfrm>
          <a:prstGeom prst="rect"/>
          <a:noFill/>
        </p:spPr>
        <p:txBody>
          <a:bodyPr wrap="square">
            <a:spAutoFit/>
          </a:bodyPr>
          <a:p>
            <a:pPr algn="l" defTabSz="914400" eaLnBrk="1" fontAlgn="auto" hangingPunct="1" indent="0" latinLnBrk="0" lvl="0" marL="0" marR="0" rtl="0">
              <a:lnSpc>
                <a:spcPct val="100000"/>
              </a:lnSpc>
              <a:spcBef>
                <a:spcPts val="0"/>
              </a:spcBef>
              <a:spcAft>
                <a:spcPts val="0"/>
              </a:spcAft>
              <a:buClrTx/>
              <a:buSzTx/>
              <a:buFontTx/>
              <a:buNone/>
            </a:pPr>
            <a:r>
              <a:rPr altLang="zh-CN" baseline="0" b="1" cap="none" dirty="0" sz="3200" i="0" kern="1200" kumimoji="0" lang="en-US" noProof="0" normalizeH="0" spc="0" err="1" strike="noStrike" u="none">
                <a:ln>
                  <a:noFill/>
                </a:ln>
                <a:solidFill>
                  <a:prstClr val="black"/>
                </a:solidFill>
                <a:effectLst/>
                <a:uLnTx/>
                <a:uFillTx/>
                <a:latin typeface="等线" panose="020F0502020204030204"/>
                <a:ea typeface="等线" panose="02010600030101010101" pitchFamily="2" charset="-122"/>
                <a:cs typeface="+mn-cs"/>
              </a:rPr>
              <a:t>AliCG</a:t>
            </a:r>
            <a:r>
              <a:rPr altLang="zh-CN" baseline="0" b="1" cap="none" dirty="0" sz="3200" i="0" kern="1200" kumimoji="0" lang="en-US" noProof="0" normalizeH="0" spc="0" strike="noStrike" u="none">
                <a:ln>
                  <a:noFill/>
                </a:ln>
                <a:solidFill>
                  <a:prstClr val="black"/>
                </a:solidFill>
                <a:effectLst/>
                <a:uLnTx/>
                <a:uFillTx/>
                <a:latin typeface="等线" panose="020F0502020204030204"/>
                <a:ea typeface="等线" panose="02010600030101010101" pitchFamily="2" charset="-122"/>
                <a:cs typeface="+mn-cs"/>
              </a:rPr>
              <a:t>: Fine-grained and Evolvable Conceptual Graph Construction for Semantic Search at Alibaba</a:t>
            </a:r>
            <a:endParaRPr altLang="en-US" baseline="0" b="1" cap="none" dirty="0" sz="6600" i="0" kern="1200" kumimoji="0" lang="zh-CN" noProof="0" normalizeH="0" spc="0" strike="noStrike" u="none">
              <a:ln>
                <a:noFill/>
              </a:ln>
              <a:solidFill>
                <a:prstClr val="black"/>
              </a:solidFill>
              <a:effectLst/>
              <a:uLnTx/>
              <a:uFillTx/>
              <a:latin typeface="等线" panose="020F0502020204030204"/>
              <a:ea typeface="等线" panose="02010600030101010101" pitchFamily="2" charset="-122"/>
              <a:cs typeface="+mn-cs"/>
            </a:endParaRPr>
          </a:p>
        </p:txBody>
      </p:sp>
      <p:pic>
        <p:nvPicPr>
          <p:cNvPr id="2097276" name="Picture 2"/>
          <p:cNvPicPr>
            <a:picLocks noChangeAspect="1" noChangeArrowheads="1"/>
          </p:cNvPicPr>
          <p:nvPr/>
        </p:nvPicPr>
        <p:blipFill>
          <a:blip xmlns:r="http://schemas.openxmlformats.org/officeDocument/2006/relationships" r:embed="rId1" cstate="print"/>
          <a:srcRect/>
          <a:stretch>
            <a:fillRect/>
          </a:stretch>
        </p:blipFill>
        <p:spPr bwMode="auto">
          <a:xfrm>
            <a:off x="10180224" y="299027"/>
            <a:ext cx="1621736" cy="633782"/>
          </a:xfrm>
          <a:prstGeom prst="rect"/>
          <a:noFill/>
        </p:spPr>
      </p:pic>
      <p:sp>
        <p:nvSpPr>
          <p:cNvPr id="1049316" name="文本框 1"/>
          <p:cNvSpPr txBox="1"/>
          <p:nvPr/>
        </p:nvSpPr>
        <p:spPr>
          <a:xfrm>
            <a:off x="2577061" y="5328820"/>
            <a:ext cx="6150138" cy="369332"/>
          </a:xfrm>
          <a:prstGeom prst="rect"/>
          <a:noFill/>
        </p:spPr>
        <p:txBody>
          <a:bodyPr rtlCol="0" wrap="square">
            <a:spAutoFit/>
          </a:bodyPr>
          <a:p>
            <a:pPr algn="l" defTabSz="914400" eaLnBrk="1" fontAlgn="auto" hangingPunct="1" indent="0" latinLnBrk="0" lvl="0" marL="0" marR="0" rtl="0">
              <a:lnSpc>
                <a:spcPct val="100000"/>
              </a:lnSpc>
              <a:spcBef>
                <a:spcPts val="0"/>
              </a:spcBef>
              <a:spcAft>
                <a:spcPts val="0"/>
              </a:spcAft>
              <a:buClrTx/>
              <a:buSzTx/>
              <a:buFontTx/>
              <a:buNone/>
            </a:pPr>
            <a:r>
              <a:rPr altLang="zh-CN" baseline="0" b="1" cap="none" dirty="0" sz="1800" i="0" kern="1200" kumimoji="0" lang="en-US" noProof="0" normalizeH="0" spc="0" strike="noStrike" u="none">
                <a:ln>
                  <a:noFill/>
                </a:ln>
                <a:solidFill>
                  <a:prstClr val="black"/>
                </a:solidFill>
                <a:effectLst/>
                <a:uLnTx/>
                <a:uFillTx/>
                <a:latin typeface="等线" panose="020F0502020204030204"/>
                <a:ea typeface="等线" panose="02010600030101010101" pitchFamily="2" charset="-122"/>
                <a:cs typeface="+mn-cs"/>
              </a:rPr>
              <a:t>KDD ’21, August 14–18, 2021, Virtual Event, Singapore</a:t>
            </a:r>
          </a:p>
        </p:txBody>
      </p:sp>
      <p:pic>
        <p:nvPicPr>
          <p:cNvPr id="2097277" name="图片 8"/>
          <p:cNvPicPr>
            <a:picLocks noChangeAspect="1"/>
          </p:cNvPicPr>
          <p:nvPr/>
        </p:nvPicPr>
        <p:blipFill>
          <a:blip xmlns:r="http://schemas.openxmlformats.org/officeDocument/2006/relationships" r:embed="rId2"/>
          <a:stretch>
            <a:fillRect/>
          </a:stretch>
        </p:blipFill>
        <p:spPr>
          <a:xfrm>
            <a:off x="1958597" y="3841347"/>
            <a:ext cx="7531487" cy="1346269"/>
          </a:xfrm>
          <a:prstGeom prst="rec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458" name=""/>
        <p:cNvGrpSpPr/>
        <p:nvPr/>
      </p:nvGrpSpPr>
      <p:grpSpPr>
        <a:xfrm>
          <a:off x="0" y="0"/>
          <a:ext cx="0" cy="0"/>
          <a:chOff x="0" y="0"/>
          <a:chExt cx="0" cy="0"/>
        </a:xfrm>
      </p:grpSpPr>
      <p:sp>
        <p:nvSpPr>
          <p:cNvPr id="1049317" name="内容占位符 1"/>
          <p:cNvSpPr>
            <a:spLocks noGrp="1"/>
          </p:cNvSpPr>
          <p:nvPr>
            <p:ph sz="quarter" idx="10"/>
          </p:nvPr>
        </p:nvSpPr>
        <p:spPr/>
        <p:txBody>
          <a:bodyPr/>
          <a:p>
            <a:r>
              <a:rPr altLang="en-US" dirty="0" lang="zh-CN"/>
              <a:t>贡献</a:t>
            </a:r>
          </a:p>
        </p:txBody>
      </p:sp>
      <p:sp>
        <p:nvSpPr>
          <p:cNvPr id="1049318" name="文本占位符 4"/>
          <p:cNvSpPr>
            <a:spLocks noGrp="1"/>
          </p:cNvSpPr>
          <p:nvPr>
            <p:ph type="body" sz="quarter" idx="12"/>
          </p:nvPr>
        </p:nvSpPr>
        <p:spPr/>
        <p:txBody>
          <a:bodyPr/>
          <a:p>
            <a:r>
              <a:rPr altLang="en-US" dirty="0" sz="2000" lang="zh-CN">
                <a:latin typeface="Times New Roman" panose="02020603050405020304" pitchFamily="18" charset="0"/>
                <a:cs typeface="Times New Roman" panose="02020603050405020304" pitchFamily="18" charset="0"/>
              </a:rPr>
              <a:t>本文</a:t>
            </a:r>
            <a:r>
              <a:rPr altLang="zh-CN" dirty="0" sz="2000" lang="zh-CN">
                <a:latin typeface="Times New Roman" panose="02020603050405020304" pitchFamily="18" charset="0"/>
                <a:cs typeface="Times New Roman" panose="02020603050405020304" pitchFamily="18" charset="0"/>
              </a:rPr>
              <a:t>提出了一个称为</a:t>
            </a:r>
            <a:r>
              <a:rPr altLang="zh-CN" dirty="0" sz="2000" lang="en-US" err="1">
                <a:latin typeface="Times New Roman" panose="02020603050405020304" pitchFamily="18" charset="0"/>
                <a:cs typeface="Times New Roman" panose="02020603050405020304" pitchFamily="18" charset="0"/>
              </a:rPr>
              <a:t>Alicg</a:t>
            </a:r>
            <a:r>
              <a:rPr altLang="zh-CN" dirty="0" sz="2000" lang="zh-CN">
                <a:latin typeface="Times New Roman" panose="02020603050405020304" pitchFamily="18" charset="0"/>
                <a:cs typeface="Times New Roman" panose="02020603050405020304" pitchFamily="18" charset="0"/>
              </a:rPr>
              <a:t>的框架，它能够</a:t>
            </a:r>
            <a:endParaRPr altLang="zh-CN" dirty="0" sz="2000" lang="en-US">
              <a:latin typeface="Times New Roman" panose="02020603050405020304" pitchFamily="18" charset="0"/>
              <a:cs typeface="Times New Roman" panose="02020603050405020304" pitchFamily="18" charset="0"/>
            </a:endParaRPr>
          </a:p>
          <a:p>
            <a:r>
              <a:rPr altLang="zh-CN" dirty="0" sz="2000" lang="en-US">
                <a:latin typeface="Times New Roman" panose="02020603050405020304" pitchFamily="18" charset="0"/>
                <a:cs typeface="Times New Roman" panose="02020603050405020304" pitchFamily="18" charset="0"/>
              </a:rPr>
              <a:t>(A)</a:t>
            </a:r>
            <a:r>
              <a:rPr altLang="zh-CN" dirty="0" sz="2000" lang="zh-CN">
                <a:latin typeface="Times New Roman" panose="02020603050405020304" pitchFamily="18" charset="0"/>
                <a:cs typeface="Times New Roman" panose="02020603050405020304" pitchFamily="18" charset="0"/>
              </a:rPr>
              <a:t>通过一种新的</a:t>
            </a:r>
            <a:r>
              <a:rPr altLang="zh-CN" b="1" dirty="0" sz="2000" lang="zh-CN">
                <a:latin typeface="Times New Roman" panose="02020603050405020304" pitchFamily="18" charset="0"/>
                <a:cs typeface="Times New Roman" panose="02020603050405020304" pitchFamily="18" charset="0"/>
              </a:rPr>
              <a:t>自举</a:t>
            </a:r>
            <a:r>
              <a:rPr altLang="zh-CN" dirty="0" sz="2000" lang="zh-CN">
                <a:latin typeface="Times New Roman" panose="02020603050405020304" pitchFamily="18" charset="0"/>
                <a:cs typeface="Times New Roman" panose="02020603050405020304" pitchFamily="18" charset="0"/>
              </a:rPr>
              <a:t>与对齐共识方法提取细粒度概念</a:t>
            </a:r>
            <a:endParaRPr altLang="zh-CN" dirty="0" sz="2000" lang="en-US">
              <a:latin typeface="Times New Roman" panose="02020603050405020304" pitchFamily="18" charset="0"/>
              <a:cs typeface="Times New Roman" panose="02020603050405020304" pitchFamily="18" charset="0"/>
            </a:endParaRPr>
          </a:p>
          <a:p>
            <a:r>
              <a:rPr altLang="zh-CN" dirty="0" sz="2000" lang="en-US">
                <a:latin typeface="Times New Roman" panose="02020603050405020304" pitchFamily="18" charset="0"/>
                <a:cs typeface="Times New Roman" panose="02020603050405020304" pitchFamily="18" charset="0"/>
              </a:rPr>
              <a:t>(B)</a:t>
            </a:r>
            <a:r>
              <a:rPr altLang="zh-CN" dirty="0" sz="2000" lang="zh-CN">
                <a:latin typeface="Times New Roman" panose="02020603050405020304" pitchFamily="18" charset="0"/>
                <a:cs typeface="Times New Roman" panose="02020603050405020304" pitchFamily="18" charset="0"/>
              </a:rPr>
              <a:t>通过一种新的</a:t>
            </a:r>
            <a:r>
              <a:rPr altLang="zh-CN" b="1" dirty="0" sz="2000" lang="zh-CN">
                <a:latin typeface="Times New Roman" panose="02020603050405020304" pitchFamily="18" charset="0"/>
                <a:cs typeface="Times New Roman" panose="02020603050405020304" pitchFamily="18" charset="0"/>
              </a:rPr>
              <a:t>低资源短语挖掘方法</a:t>
            </a:r>
            <a:r>
              <a:rPr altLang="zh-CN" dirty="0" sz="2000" lang="zh-CN">
                <a:latin typeface="Times New Roman" panose="02020603050405020304" pitchFamily="18" charset="0"/>
                <a:cs typeface="Times New Roman" panose="02020603050405020304" pitchFamily="18" charset="0"/>
              </a:rPr>
              <a:t>挖掘长尾概念</a:t>
            </a:r>
            <a:endParaRPr altLang="zh-CN" dirty="0" sz="2000" lang="en-US">
              <a:latin typeface="Times New Roman" panose="02020603050405020304" pitchFamily="18" charset="0"/>
              <a:cs typeface="Times New Roman" panose="02020603050405020304" pitchFamily="18" charset="0"/>
            </a:endParaRPr>
          </a:p>
          <a:p>
            <a:r>
              <a:rPr altLang="zh-CN" dirty="0" sz="2000" lang="en-US">
                <a:latin typeface="Times New Roman" panose="02020603050405020304" pitchFamily="18" charset="0"/>
                <a:cs typeface="Times New Roman" panose="02020603050405020304" pitchFamily="18" charset="0"/>
              </a:rPr>
              <a:t>(C)</a:t>
            </a:r>
            <a:r>
              <a:rPr altLang="zh-CN" dirty="0" sz="2000" lang="zh-CN">
                <a:latin typeface="Times New Roman" panose="02020603050405020304" pitchFamily="18" charset="0"/>
                <a:cs typeface="Times New Roman" panose="02020603050405020304" pitchFamily="18" charset="0"/>
              </a:rPr>
              <a:t>通过基于</a:t>
            </a:r>
            <a:r>
              <a:rPr altLang="zh-CN" b="1" dirty="0" sz="2000" lang="zh-CN">
                <a:latin typeface="Times New Roman" panose="02020603050405020304" pitchFamily="18" charset="0"/>
                <a:cs typeface="Times New Roman" panose="02020603050405020304" pitchFamily="18" charset="0"/>
              </a:rPr>
              <a:t>隐式和显式用户行为</a:t>
            </a:r>
            <a:r>
              <a:rPr altLang="zh-CN" dirty="0" sz="2000" lang="zh-CN">
                <a:latin typeface="Times New Roman" panose="02020603050405020304" pitchFamily="18" charset="0"/>
                <a:cs typeface="Times New Roman" panose="02020603050405020304" pitchFamily="18" charset="0"/>
              </a:rPr>
              <a:t>的概念分布估计方法动态更新图。</a:t>
            </a:r>
            <a:endParaRPr altLang="zh-CN" dirty="0" sz="2000" lang="en-US">
              <a:latin typeface="Times New Roman" panose="02020603050405020304" pitchFamily="18" charset="0"/>
              <a:cs typeface="Times New Roman" panose="02020603050405020304" pitchFamily="18" charset="0"/>
            </a:endParaRPr>
          </a:p>
          <a:p>
            <a:r>
              <a:rPr altLang="zh-CN" dirty="0" sz="2000" lang="zh-CN">
                <a:latin typeface="Times New Roman" panose="02020603050405020304" pitchFamily="18" charset="0"/>
                <a:cs typeface="Times New Roman" panose="02020603050405020304" pitchFamily="18" charset="0"/>
              </a:rPr>
              <a:t>已经在阿里巴巴</a:t>
            </a:r>
            <a:r>
              <a:rPr altLang="zh-CN" dirty="0" sz="2000" lang="en-US">
                <a:latin typeface="Times New Roman" panose="02020603050405020304" pitchFamily="18" charset="0"/>
                <a:cs typeface="Times New Roman" panose="02020603050405020304" pitchFamily="18" charset="0"/>
              </a:rPr>
              <a:t>UC</a:t>
            </a:r>
            <a:r>
              <a:rPr altLang="zh-CN" dirty="0" sz="2000" lang="zh-CN">
                <a:latin typeface="Times New Roman" panose="02020603050405020304" pitchFamily="18" charset="0"/>
                <a:cs typeface="Times New Roman" panose="02020603050405020304" pitchFamily="18" charset="0"/>
              </a:rPr>
              <a:t>浏览器中部署了该框架。</a:t>
            </a:r>
            <a:endParaRPr altLang="en-US" dirty="0" sz="2000" 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461" name=""/>
        <p:cNvGrpSpPr/>
        <p:nvPr/>
      </p:nvGrpSpPr>
      <p:grpSpPr>
        <a:xfrm>
          <a:off x="0" y="0"/>
          <a:ext cx="0" cy="0"/>
          <a:chOff x="0" y="0"/>
          <a:chExt cx="0" cy="0"/>
        </a:xfrm>
      </p:grpSpPr>
      <p:sp>
        <p:nvSpPr>
          <p:cNvPr id="1049322" name="内容占位符 1"/>
          <p:cNvSpPr>
            <a:spLocks noGrp="1"/>
          </p:cNvSpPr>
          <p:nvPr>
            <p:ph sz="quarter" idx="10"/>
          </p:nvPr>
        </p:nvSpPr>
        <p:spPr>
          <a:xfrm>
            <a:off x="531812" y="446577"/>
            <a:ext cx="8246427" cy="419100"/>
          </a:xfrm>
        </p:spPr>
        <p:txBody>
          <a:bodyPr/>
          <a:p>
            <a:r>
              <a:rPr altLang="en-US" dirty="0" lang="zh-CN"/>
              <a:t>数据层次</a:t>
            </a:r>
          </a:p>
        </p:txBody>
      </p:sp>
      <p:pic>
        <p:nvPicPr>
          <p:cNvPr id="2097278" name="图片 2"/>
          <p:cNvPicPr>
            <a:picLocks noChangeAspect="1"/>
          </p:cNvPicPr>
          <p:nvPr/>
        </p:nvPicPr>
        <p:blipFill>
          <a:blip xmlns:r="http://schemas.openxmlformats.org/officeDocument/2006/relationships" r:embed="rId1"/>
          <a:stretch>
            <a:fillRect/>
          </a:stretch>
        </p:blipFill>
        <p:spPr>
          <a:xfrm>
            <a:off x="5235698" y="446577"/>
            <a:ext cx="2515158" cy="5982800"/>
          </a:xfrm>
          <a:prstGeom prst="rect"/>
        </p:spPr>
      </p:pic>
      <p:pic>
        <p:nvPicPr>
          <p:cNvPr id="2097279" name="图片 3"/>
          <p:cNvPicPr>
            <a:picLocks noChangeAspect="1"/>
          </p:cNvPicPr>
          <p:nvPr/>
        </p:nvPicPr>
        <p:blipFill>
          <a:blip xmlns:r="http://schemas.openxmlformats.org/officeDocument/2006/relationships" r:embed="rId2"/>
          <a:stretch>
            <a:fillRect/>
          </a:stretch>
        </p:blipFill>
        <p:spPr>
          <a:xfrm>
            <a:off x="7750856" y="279523"/>
            <a:ext cx="3905250" cy="6143625"/>
          </a:xfrm>
          <a:prstGeom prst="rect"/>
        </p:spPr>
      </p:pic>
      <p:sp>
        <p:nvSpPr>
          <p:cNvPr id="1049323" name="矩形 5"/>
          <p:cNvSpPr/>
          <p:nvPr/>
        </p:nvSpPr>
        <p:spPr>
          <a:xfrm>
            <a:off x="454269" y="1107720"/>
            <a:ext cx="4645269" cy="1477328"/>
          </a:xfrm>
          <a:prstGeom prst="rect"/>
        </p:spPr>
        <p:txBody>
          <a:bodyPr wrap="square">
            <a:spAutoFit/>
          </a:bodyPr>
          <a:p>
            <a:r>
              <a:rPr altLang="zh-CN" dirty="0" lang="en-US">
                <a:latin typeface="Times New Roman" panose="02020603050405020304" pitchFamily="18" charset="0"/>
                <a:ea typeface="华文楷体" panose="02010600040101010101" pitchFamily="2" charset="-122"/>
                <a:cs typeface="Times New Roman" panose="02020603050405020304" pitchFamily="18" charset="0"/>
              </a:rPr>
              <a:t>Level 1</a:t>
            </a:r>
            <a:r>
              <a:rPr altLang="zh-CN" dirty="0" lang="en-US">
                <a:latin typeface="华文楷体" panose="02010600040101010101" pitchFamily="2" charset="-122"/>
                <a:ea typeface="华文楷体" panose="02010600040101010101" pitchFamily="2" charset="-122"/>
              </a:rPr>
              <a:t> </a:t>
            </a:r>
            <a:r>
              <a:rPr altLang="en-US" dirty="0" lang="zh-CN">
                <a:latin typeface="华文楷体" panose="02010600040101010101" pitchFamily="2" charset="-122"/>
                <a:ea typeface="华文楷体" panose="02010600040101010101" pitchFamily="2" charset="-122"/>
              </a:rPr>
              <a:t>由表示这些实例所属领域的</a:t>
            </a:r>
            <a:r>
              <a:rPr altLang="en-US" b="1" dirty="0" lang="zh-CN">
                <a:latin typeface="华文楷体" panose="02010600040101010101" pitchFamily="2" charset="-122"/>
                <a:ea typeface="华文楷体" panose="02010600040101010101" pitchFamily="2" charset="-122"/>
              </a:rPr>
              <a:t>概念</a:t>
            </a:r>
            <a:r>
              <a:rPr altLang="en-US" dirty="0" lang="zh-CN">
                <a:latin typeface="华文楷体" panose="02010600040101010101" pitchFamily="2" charset="-122"/>
                <a:ea typeface="华文楷体" panose="02010600040101010101" pitchFamily="2" charset="-122"/>
              </a:rPr>
              <a:t>组成</a:t>
            </a:r>
            <a:endParaRPr altLang="zh-CN" dirty="0" lang="en-US">
              <a:latin typeface="华文楷体" panose="02010600040101010101" pitchFamily="2" charset="-122"/>
              <a:ea typeface="华文楷体" panose="02010600040101010101" pitchFamily="2" charset="-122"/>
            </a:endParaRPr>
          </a:p>
          <a:p>
            <a:r>
              <a:rPr altLang="zh-CN" dirty="0" lang="en-US">
                <a:latin typeface="Times New Roman" panose="02020603050405020304" pitchFamily="18" charset="0"/>
                <a:ea typeface="华文楷体" panose="02010600040101010101" pitchFamily="2" charset="-122"/>
                <a:cs typeface="Times New Roman" panose="02020603050405020304" pitchFamily="18" charset="0"/>
              </a:rPr>
              <a:t>Level 2</a:t>
            </a:r>
            <a:r>
              <a:rPr altLang="zh-CN" dirty="0" lang="en-US">
                <a:latin typeface="华文楷体" panose="02010600040101010101" pitchFamily="2" charset="-122"/>
                <a:ea typeface="华文楷体" panose="02010600040101010101" pitchFamily="2" charset="-122"/>
              </a:rPr>
              <a:t> </a:t>
            </a:r>
            <a:r>
              <a:rPr altLang="en-US" dirty="0" lang="zh-CN">
                <a:latin typeface="华文楷体" panose="02010600040101010101" pitchFamily="2" charset="-122"/>
                <a:ea typeface="华文楷体" panose="02010600040101010101" pitchFamily="2" charset="-122"/>
              </a:rPr>
              <a:t>由</a:t>
            </a:r>
            <a:r>
              <a:rPr altLang="en-US" b="1" dirty="0" lang="zh-CN">
                <a:latin typeface="华文楷体" panose="02010600040101010101" pitchFamily="2" charset="-122"/>
                <a:ea typeface="华文楷体" panose="02010600040101010101" pitchFamily="2" charset="-122"/>
              </a:rPr>
              <a:t>引用</a:t>
            </a:r>
            <a:r>
              <a:rPr altLang="en-US" dirty="0" lang="zh-CN">
                <a:latin typeface="华文楷体" panose="02010600040101010101" pitchFamily="2" charset="-122"/>
                <a:ea typeface="华文楷体" panose="02010600040101010101" pitchFamily="2" charset="-122"/>
              </a:rPr>
              <a:t>实例的类型或子类的</a:t>
            </a:r>
            <a:r>
              <a:rPr altLang="en-US" b="1" dirty="0" lang="zh-CN">
                <a:latin typeface="华文楷体" panose="02010600040101010101" pitchFamily="2" charset="-122"/>
                <a:ea typeface="华文楷体" panose="02010600040101010101" pitchFamily="2" charset="-122"/>
              </a:rPr>
              <a:t>概念</a:t>
            </a:r>
            <a:r>
              <a:rPr altLang="en-US" dirty="0" lang="zh-CN">
                <a:latin typeface="华文楷体" panose="02010600040101010101" pitchFamily="2" charset="-122"/>
                <a:ea typeface="华文楷体" panose="02010600040101010101" pitchFamily="2" charset="-122"/>
              </a:rPr>
              <a:t>组成</a:t>
            </a:r>
            <a:endParaRPr altLang="zh-CN" dirty="0" lang="en-US">
              <a:latin typeface="华文楷体" panose="02010600040101010101" pitchFamily="2" charset="-122"/>
              <a:ea typeface="华文楷体" panose="02010600040101010101" pitchFamily="2" charset="-122"/>
            </a:endParaRPr>
          </a:p>
          <a:p>
            <a:r>
              <a:rPr altLang="zh-CN" dirty="0" lang="en-US">
                <a:latin typeface="Times New Roman" panose="02020603050405020304" pitchFamily="18" charset="0"/>
                <a:ea typeface="华文楷体" panose="02010600040101010101" pitchFamily="2" charset="-122"/>
                <a:cs typeface="Times New Roman" panose="02020603050405020304" pitchFamily="18" charset="0"/>
              </a:rPr>
              <a:t>Level 3 </a:t>
            </a:r>
            <a:r>
              <a:rPr altLang="en-US" dirty="0" lang="zh-CN">
                <a:latin typeface="华文楷体" panose="02010600040101010101" pitchFamily="2" charset="-122"/>
                <a:ea typeface="华文楷体" panose="02010600040101010101" pitchFamily="2" charset="-122"/>
              </a:rPr>
              <a:t>由一些</a:t>
            </a:r>
            <a:r>
              <a:rPr altLang="en-US" b="1" dirty="0" lang="zh-CN">
                <a:latin typeface="华文楷体" panose="02010600040101010101" pitchFamily="2" charset="-122"/>
                <a:ea typeface="华文楷体" panose="02010600040101010101" pitchFamily="2" charset="-122"/>
              </a:rPr>
              <a:t>概念</a:t>
            </a:r>
            <a:r>
              <a:rPr altLang="en-US" dirty="0" lang="zh-CN">
                <a:latin typeface="华文楷体" panose="02010600040101010101" pitchFamily="2" charset="-122"/>
                <a:ea typeface="华文楷体" panose="02010600040101010101" pitchFamily="2" charset="-122"/>
              </a:rPr>
              <a:t>组成，这些概念是表达隐式用户意图的实例的</a:t>
            </a:r>
            <a:r>
              <a:rPr altLang="en-US" b="1" dirty="0" lang="zh-CN">
                <a:latin typeface="华文楷体" panose="02010600040101010101" pitchFamily="2" charset="-122"/>
                <a:ea typeface="华文楷体" panose="02010600040101010101" pitchFamily="2" charset="-122"/>
              </a:rPr>
              <a:t>细粒度概念化</a:t>
            </a:r>
            <a:endParaRPr altLang="zh-CN" b="1" dirty="0" lang="en-US">
              <a:latin typeface="华文楷体" panose="02010600040101010101" pitchFamily="2" charset="-122"/>
              <a:ea typeface="华文楷体" panose="02010600040101010101" pitchFamily="2" charset="-122"/>
            </a:endParaRPr>
          </a:p>
          <a:p>
            <a:r>
              <a:rPr altLang="en-US" dirty="0" lang="zh-CN">
                <a:latin typeface="华文楷体" panose="02010600040101010101" pitchFamily="2" charset="-122"/>
                <a:ea typeface="华文楷体" panose="02010600040101010101" pitchFamily="2" charset="-122"/>
              </a:rPr>
              <a:t>实例层 包括实体和非实体短语等</a:t>
            </a:r>
            <a:r>
              <a:rPr altLang="en-US" b="1" dirty="0" lang="zh-CN">
                <a:latin typeface="华文楷体" panose="02010600040101010101" pitchFamily="2" charset="-122"/>
                <a:ea typeface="华文楷体" panose="02010600040101010101" pitchFamily="2" charset="-122"/>
              </a:rPr>
              <a:t>所有实例</a:t>
            </a:r>
          </a:p>
        </p:txBody>
      </p:sp>
      <p:pic>
        <p:nvPicPr>
          <p:cNvPr id="2097280" name="图片 6"/>
          <p:cNvPicPr>
            <a:picLocks noChangeAspect="1"/>
          </p:cNvPicPr>
          <p:nvPr/>
        </p:nvPicPr>
        <p:blipFill>
          <a:blip xmlns:r="http://schemas.openxmlformats.org/officeDocument/2006/relationships" r:embed="rId3"/>
          <a:stretch>
            <a:fillRect/>
          </a:stretch>
        </p:blipFill>
        <p:spPr>
          <a:xfrm>
            <a:off x="894250" y="2594846"/>
            <a:ext cx="7370519" cy="3764557"/>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 presetSubtype="0">
                                  <p:stCondLst>
                                    <p:cond delay="0"/>
                                  </p:stCondLst>
                                  <p:childTnLst>
                                    <p:set>
                                      <p:cBhvr>
                                        <p:cTn dur="1" fill="hold" id="6">
                                          <p:stCondLst>
                                            <p:cond delay="0"/>
                                          </p:stCondLst>
                                        </p:cTn>
                                        <p:tgtEl>
                                          <p:spTgt spid="2097278"/>
                                        </p:tgtEl>
                                        <p:attrNameLst>
                                          <p:attrName>style.visibility</p:attrName>
                                        </p:attrNameLst>
                                      </p:cBhvr>
                                      <p:to>
                                        <p:strVal val="hidden"/>
                                      </p:to>
                                    </p:set>
                                  </p:childTnLst>
                                </p:cTn>
                              </p:par>
                              <p:par>
                                <p:cTn fill="hold" id="7" nodeType="withEffect" presetClass="exit" presetID="1" presetSubtype="0">
                                  <p:stCondLst>
                                    <p:cond delay="0"/>
                                  </p:stCondLst>
                                  <p:childTnLst>
                                    <p:set>
                                      <p:cBhvr>
                                        <p:cTn dur="1" fill="hold" id="8">
                                          <p:stCondLst>
                                            <p:cond delay="0"/>
                                          </p:stCondLst>
                                        </p:cTn>
                                        <p:tgtEl>
                                          <p:spTgt spid="2097279"/>
                                        </p:tgtEl>
                                        <p:attrNameLst>
                                          <p:attrName>style.visibility</p:attrName>
                                        </p:attrNameLst>
                                      </p:cBhvr>
                                      <p:to>
                                        <p:strVal val="hidden"/>
                                      </p:to>
                                    </p:se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 presetSubtype="0">
                                  <p:stCondLst>
                                    <p:cond delay="0"/>
                                  </p:stCondLst>
                                  <p:childTnLst>
                                    <p:set>
                                      <p:cBhvr>
                                        <p:cTn dur="1" fill="hold" id="12">
                                          <p:stCondLst>
                                            <p:cond delay="0"/>
                                          </p:stCondLst>
                                        </p:cTn>
                                        <p:tgtEl>
                                          <p:spTgt spid="2097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13" name=""/>
        <p:cNvGrpSpPr/>
        <p:nvPr/>
      </p:nvGrpSpPr>
      <p:grpSpPr>
        <a:xfrm>
          <a:off x="0" y="0"/>
          <a:ext cx="0" cy="0"/>
          <a:chOff x="0" y="0"/>
          <a:chExt cx="0" cy="0"/>
        </a:xfrm>
      </p:grpSpPr>
      <p:sp>
        <p:nvSpPr>
          <p:cNvPr id="1048647" name="内容占位符 3"/>
          <p:cNvSpPr>
            <a:spLocks noGrp="1"/>
          </p:cNvSpPr>
          <p:nvPr>
            <p:ph sz="quarter" idx="10"/>
          </p:nvPr>
        </p:nvSpPr>
        <p:spPr/>
        <p:txBody>
          <a:bodyPr/>
          <a:p>
            <a:r>
              <a:rPr altLang="en-US" dirty="0" lang="zh-CN"/>
              <a:t>结构化查询语言</a:t>
            </a:r>
          </a:p>
        </p:txBody>
      </p:sp>
      <p:sp>
        <p:nvSpPr>
          <p:cNvPr id="1048648" name="文本框 4"/>
          <p:cNvSpPr txBox="1"/>
          <p:nvPr/>
        </p:nvSpPr>
        <p:spPr>
          <a:xfrm>
            <a:off x="209550" y="933450"/>
            <a:ext cx="11562080" cy="5908040"/>
          </a:xfrm>
          <a:prstGeom prst="rect"/>
          <a:noFill/>
        </p:spPr>
        <p:txBody>
          <a:bodyPr rtlCol="0" wrap="square">
            <a:spAutoFit/>
          </a:bodyPr>
          <a:p>
            <a:r>
              <a:rPr altLang="en-US" sz="2400" lang="zh-CN"/>
              <a:t>1.最简单查询</a:t>
            </a:r>
          </a:p>
          <a:p>
            <a:r>
              <a:rPr altLang="en-US" sz="2400" lang="zh-CN"/>
              <a:t> （1）select * from 学生表</a:t>
            </a:r>
          </a:p>
          <a:p>
            <a:endParaRPr altLang="en-US" sz="2400" lang="zh-CN"/>
          </a:p>
          <a:p>
            <a:r>
              <a:rPr altLang="en-US" sz="2400" lang="zh-CN"/>
              <a:t>2.投影查询</a:t>
            </a:r>
          </a:p>
          <a:p>
            <a:r>
              <a:rPr altLang="en-US" sz="2400" lang="zh-CN"/>
              <a:t>   （1）显示学生表中所有学生的姓名，入学成绩</a:t>
            </a:r>
          </a:p>
          <a:p>
            <a:r>
              <a:rPr altLang="en-US" sz="2400" lang="zh-CN"/>
              <a:t>	select 姓名，入学成绩 from 学生表</a:t>
            </a:r>
          </a:p>
          <a:p>
            <a:r>
              <a:rPr altLang="en-US" sz="2400" lang="zh-CN"/>
              <a:t>   （2）显示学生表中所有学生姓名，年龄</a:t>
            </a:r>
          </a:p>
          <a:p>
            <a:r>
              <a:rPr altLang="en-US" sz="2400" lang="zh-CN"/>
              <a:t>	select 姓名，year（date（））-year(出生日期) from 学生表</a:t>
            </a:r>
          </a:p>
          <a:p>
            <a:r>
              <a:rPr altLang="en-US" sz="2400" lang="zh-CN"/>
              <a:t>	</a:t>
            </a:r>
            <a:r>
              <a:rPr altLang="en-US" sz="2400" lang="zh-CN">
                <a:sym typeface="+mn-ea"/>
              </a:rPr>
              <a:t>select 姓名，year（date（））-year(出生日期) as 年龄 from 学生表</a:t>
            </a:r>
          </a:p>
          <a:p>
            <a:endParaRPr altLang="en-US" sz="2400" lang="zh-CN">
              <a:sym typeface="+mn-ea"/>
            </a:endParaRPr>
          </a:p>
          <a:p>
            <a:r>
              <a:rPr altLang="en-US" sz="2400" lang="zh-CN"/>
              <a:t>3.条件查询</a:t>
            </a:r>
          </a:p>
          <a:p>
            <a:r>
              <a:rPr altLang="en-US" sz="2400" lang="zh-CN"/>
              <a:t>   （1）显示所有男同学</a:t>
            </a:r>
          </a:p>
          <a:p>
            <a:r>
              <a:rPr altLang="en-US" sz="2400" lang="zh-CN"/>
              <a:t>	select * from 学生表 where 性别=“男”</a:t>
            </a:r>
          </a:p>
          <a:p>
            <a:r>
              <a:rPr altLang="en-US" sz="2400" lang="zh-CN"/>
              <a:t>   （2）显示入学成绩大于500的同学的姓名，入学成绩，班级</a:t>
            </a:r>
          </a:p>
          <a:p>
            <a:r>
              <a:rPr altLang="en-US" sz="2400" lang="zh-CN"/>
              <a:t>	select 姓名，入学成绩，班级 from 学生表 where 入学成绩&gt;500</a:t>
            </a:r>
          </a:p>
          <a:p>
            <a:endParaRPr altLang="zh-CN"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464" name=""/>
        <p:cNvGrpSpPr/>
        <p:nvPr/>
      </p:nvGrpSpPr>
      <p:grpSpPr>
        <a:xfrm>
          <a:off x="0" y="0"/>
          <a:ext cx="0" cy="0"/>
          <a:chOff x="0" y="0"/>
          <a:chExt cx="0" cy="0"/>
        </a:xfrm>
      </p:grpSpPr>
      <p:sp>
        <p:nvSpPr>
          <p:cNvPr id="1049327" name="内容占位符 1"/>
          <p:cNvSpPr>
            <a:spLocks noGrp="1"/>
          </p:cNvSpPr>
          <p:nvPr>
            <p:ph sz="quarter" idx="10"/>
          </p:nvPr>
        </p:nvSpPr>
        <p:spPr/>
        <p:txBody>
          <a:bodyPr/>
          <a:p>
            <a:r>
              <a:rPr altLang="en-US" dirty="0" lang="zh-CN"/>
              <a:t>细粒度概念提取</a:t>
            </a:r>
          </a:p>
        </p:txBody>
      </p:sp>
      <p:sp>
        <p:nvSpPr>
          <p:cNvPr id="1049328" name="文本占位符 4"/>
          <p:cNvSpPr>
            <a:spLocks noGrp="1"/>
          </p:cNvSpPr>
          <p:nvPr>
            <p:ph type="body" sz="quarter" idx="12"/>
          </p:nvPr>
        </p:nvSpPr>
        <p:spPr/>
        <p:txBody>
          <a:bodyPr/>
          <a:p>
            <a:r>
              <a:rPr altLang="zh-CN" dirty="0" lang="en-US"/>
              <a:t>1</a:t>
            </a:r>
            <a:r>
              <a:rPr altLang="en-US" dirty="0" lang="zh-CN"/>
              <a:t>、定义了一些</a:t>
            </a:r>
            <a:r>
              <a:rPr altLang="en-US" b="1" dirty="0" lang="zh-CN"/>
              <a:t>种子模式</a:t>
            </a:r>
            <a:r>
              <a:rPr altLang="en-US" dirty="0" lang="zh-CN"/>
              <a:t>来</a:t>
            </a:r>
            <a:r>
              <a:rPr altLang="zh-CN" dirty="0" lang="zh-CN"/>
              <a:t>以高可信度地从查询中提取概念短语</a:t>
            </a:r>
            <a:r>
              <a:rPr altLang="en-US" dirty="0" lang="zh-CN"/>
              <a:t>，例如“十大</a:t>
            </a:r>
            <a:r>
              <a:rPr altLang="zh-CN" dirty="0" lang="en-US"/>
              <a:t>XXX”</a:t>
            </a:r>
            <a:r>
              <a:rPr altLang="en-US" dirty="0" lang="zh-CN"/>
              <a:t>是一种可以提取种子概念的模式。</a:t>
            </a:r>
            <a:endParaRPr altLang="zh-CN" dirty="0" lang="en-US"/>
          </a:p>
          <a:p>
            <a:r>
              <a:rPr altLang="zh-CN" dirty="0" lang="en-US"/>
              <a:t>2</a:t>
            </a:r>
            <a:r>
              <a:rPr altLang="en-US" dirty="0" lang="zh-CN"/>
              <a:t>、为了提取细粒度的概念，提取的模式不应该太一般化。设计了函数：</a:t>
            </a:r>
            <a:endParaRPr altLang="zh-CN" dirty="0" lang="en-US"/>
          </a:p>
          <a:p>
            <a:endParaRPr altLang="zh-CN" dirty="0" lang="en-US"/>
          </a:p>
          <a:p>
            <a:r>
              <a:rPr altLang="zh-CN" dirty="0" kern="100" lang="en-US">
                <a:effectLst/>
                <a:latin typeface="等线" panose="02010600030101010101" pitchFamily="2" charset="-122"/>
                <a:ea typeface="等线" panose="02010600030101010101" pitchFamily="2" charset="-122"/>
                <a:cs typeface="Times New Roman" panose="02020603050405020304" pitchFamily="18" charset="0"/>
              </a:rPr>
              <a:t>n</a:t>
            </a:r>
            <a:r>
              <a:rPr altLang="zh-CN" baseline="-25000" dirty="0" kern="100" lang="en-US">
                <a:effectLst/>
                <a:latin typeface="等线" panose="02010600030101010101" pitchFamily="2" charset="-122"/>
                <a:ea typeface="等线" panose="02010600030101010101" pitchFamily="2" charset="-122"/>
                <a:cs typeface="Times New Roman" panose="02020603050405020304" pitchFamily="18" charset="0"/>
              </a:rPr>
              <a:t>s   </a:t>
            </a:r>
            <a:r>
              <a:rPr altLang="zh-CN" dirty="0" lang="zh-CN"/>
              <a:t>是从数据集</a:t>
            </a:r>
            <a:r>
              <a:rPr altLang="zh-CN" dirty="0" lang="en-US"/>
              <a:t>p</a:t>
            </a:r>
            <a:r>
              <a:rPr altLang="zh-CN" dirty="0" lang="zh-CN"/>
              <a:t>中提取的</a:t>
            </a:r>
            <a:r>
              <a:rPr altLang="zh-CN" b="1" dirty="0" lang="zh-CN"/>
              <a:t>已存在于种子概念</a:t>
            </a:r>
            <a:r>
              <a:rPr altLang="zh-CN" dirty="0" lang="zh-CN"/>
              <a:t>的概念数量</a:t>
            </a:r>
          </a:p>
          <a:p>
            <a:r>
              <a:rPr altLang="zh-CN" dirty="0" kern="100" lang="en-US">
                <a:effectLst/>
                <a:latin typeface="等线" panose="02010600030101010101" pitchFamily="2" charset="-122"/>
                <a:ea typeface="等线" panose="02010600030101010101" pitchFamily="2" charset="-122"/>
                <a:cs typeface="Times New Roman" panose="02020603050405020304" pitchFamily="18" charset="0"/>
              </a:rPr>
              <a:t>n</a:t>
            </a:r>
            <a:r>
              <a:rPr altLang="zh-CN" baseline="-25000" dirty="0" kern="100" lang="en-US">
                <a:effectLst/>
                <a:latin typeface="等线" panose="02010600030101010101" pitchFamily="2" charset="-122"/>
                <a:ea typeface="等线" panose="02010600030101010101" pitchFamily="2" charset="-122"/>
                <a:cs typeface="Times New Roman" panose="02020603050405020304" pitchFamily="18" charset="0"/>
              </a:rPr>
              <a:t>e   </a:t>
            </a:r>
            <a:r>
              <a:rPr altLang="zh-CN" dirty="0" lang="zh-CN"/>
              <a:t>从数据集</a:t>
            </a:r>
            <a:r>
              <a:rPr altLang="zh-CN" dirty="0" lang="en-US"/>
              <a:t>p</a:t>
            </a:r>
            <a:r>
              <a:rPr altLang="zh-CN" dirty="0" lang="zh-CN"/>
              <a:t>中提取的</a:t>
            </a:r>
            <a:r>
              <a:rPr altLang="zh-CN" b="1" dirty="0" lang="zh-CN"/>
              <a:t>新的</a:t>
            </a:r>
            <a:r>
              <a:rPr altLang="zh-CN" dirty="0" lang="zh-CN"/>
              <a:t>概念数量</a:t>
            </a:r>
            <a:endParaRPr altLang="zh-CN" dirty="0" lang="en-US"/>
          </a:p>
          <a:p>
            <a:r>
              <a:rPr altLang="en-US" dirty="0" lang="zh-CN"/>
              <a:t>使模式的</a:t>
            </a:r>
            <a:r>
              <a:rPr altLang="zh-CN" dirty="0" lang="en-US">
                <a:latin typeface="Times New Roman" panose="02020603050405020304" pitchFamily="18" charset="0"/>
                <a:cs typeface="Times New Roman" panose="02020603050405020304" pitchFamily="18" charset="0"/>
              </a:rPr>
              <a:t>fitness</a:t>
            </a:r>
            <a:r>
              <a:rPr altLang="en-US" dirty="0" lang="zh-CN"/>
              <a:t>在提前定义的阈值范围之内。</a:t>
            </a:r>
            <a:endParaRPr altLang="zh-CN" dirty="0" lang="en-US"/>
          </a:p>
          <a:p>
            <a:r>
              <a:rPr altLang="zh-CN" dirty="0" lang="en-US"/>
              <a:t>3</a:t>
            </a:r>
            <a:r>
              <a:rPr altLang="en-US" dirty="0" lang="zh-CN"/>
              <a:t>、</a:t>
            </a:r>
            <a:r>
              <a:rPr altLang="zh-CN" dirty="0" lang="zh-CN"/>
              <a:t>进一步提出从</a:t>
            </a:r>
            <a:r>
              <a:rPr altLang="zh-CN" b="1" dirty="0" lang="zh-CN"/>
              <a:t>查询</a:t>
            </a:r>
            <a:r>
              <a:rPr altLang="zh-CN" dirty="0" lang="zh-CN"/>
              <a:t>及其在搜索日志中</a:t>
            </a:r>
            <a:r>
              <a:rPr altLang="zh-CN" b="1" dirty="0" lang="zh-CN"/>
              <a:t>点击次数最多</a:t>
            </a:r>
            <a:r>
              <a:rPr altLang="zh-CN" dirty="0" lang="zh-CN"/>
              <a:t>的链接</a:t>
            </a:r>
            <a:r>
              <a:rPr altLang="zh-CN" b="1" dirty="0" lang="zh-CN"/>
              <a:t>标题</a:t>
            </a:r>
            <a:r>
              <a:rPr altLang="zh-CN" dirty="0" lang="zh-CN"/>
              <a:t>中提取概念，因为查询中的基本概念应该在用户频繁点击的文档标题中重复多次。</a:t>
            </a:r>
          </a:p>
          <a:p>
            <a:endParaRPr altLang="zh-CN" dirty="0" lang="zh-CN"/>
          </a:p>
          <a:p>
            <a:endParaRPr altLang="en-US" dirty="0" lang="zh-CN"/>
          </a:p>
        </p:txBody>
      </p:sp>
      <p:pic>
        <p:nvPicPr>
          <p:cNvPr id="2097281" name="图片 3"/>
          <p:cNvPicPr>
            <a:picLocks noChangeAspect="1"/>
          </p:cNvPicPr>
          <p:nvPr/>
        </p:nvPicPr>
        <p:blipFill>
          <a:blip xmlns:r="http://schemas.openxmlformats.org/officeDocument/2006/relationships" r:embed="rId1" cstate="print"/>
          <a:stretch>
            <a:fillRect/>
          </a:stretch>
        </p:blipFill>
        <p:spPr>
          <a:xfrm>
            <a:off x="4247743" y="2776887"/>
            <a:ext cx="1698926" cy="513332"/>
          </a:xfrm>
          <a:prstGeom prst="rec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467" name=""/>
        <p:cNvGrpSpPr/>
        <p:nvPr/>
      </p:nvGrpSpPr>
      <p:grpSpPr>
        <a:xfrm>
          <a:off x="0" y="0"/>
          <a:ext cx="0" cy="0"/>
          <a:chOff x="0" y="0"/>
          <a:chExt cx="0" cy="0"/>
        </a:xfrm>
      </p:grpSpPr>
      <p:sp>
        <p:nvSpPr>
          <p:cNvPr id="1049332" name="内容占位符 1"/>
          <p:cNvSpPr>
            <a:spLocks noGrp="1"/>
          </p:cNvSpPr>
          <p:nvPr>
            <p:ph sz="quarter" idx="10"/>
          </p:nvPr>
        </p:nvSpPr>
        <p:spPr/>
        <p:txBody>
          <a:bodyPr/>
          <a:p>
            <a:r>
              <a:rPr altLang="en-US" dirty="0" lang="zh-CN"/>
              <a:t>细粒度概念提取</a:t>
            </a:r>
          </a:p>
        </p:txBody>
      </p:sp>
      <p:pic>
        <p:nvPicPr>
          <p:cNvPr id="2097282" name="图片 6"/>
          <p:cNvPicPr>
            <a:picLocks noChangeAspect="1"/>
          </p:cNvPicPr>
          <p:nvPr/>
        </p:nvPicPr>
        <p:blipFill>
          <a:blip xmlns:r="http://schemas.openxmlformats.org/officeDocument/2006/relationships" r:embed="rId1"/>
          <a:stretch>
            <a:fillRect/>
          </a:stretch>
        </p:blipFill>
        <p:spPr>
          <a:xfrm>
            <a:off x="2385570" y="1374637"/>
            <a:ext cx="7420860" cy="4108725"/>
          </a:xfrm>
          <a:prstGeom prst="rec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470" name=""/>
        <p:cNvGrpSpPr/>
        <p:nvPr/>
      </p:nvGrpSpPr>
      <p:grpSpPr>
        <a:xfrm>
          <a:off x="0" y="0"/>
          <a:ext cx="0" cy="0"/>
          <a:chOff x="0" y="0"/>
          <a:chExt cx="0" cy="0"/>
        </a:xfrm>
      </p:grpSpPr>
      <p:sp>
        <p:nvSpPr>
          <p:cNvPr id="1049336" name="内容占位符 1"/>
          <p:cNvSpPr>
            <a:spLocks noGrp="1"/>
          </p:cNvSpPr>
          <p:nvPr>
            <p:ph sz="quarter" idx="10"/>
          </p:nvPr>
        </p:nvSpPr>
        <p:spPr/>
        <p:txBody>
          <a:bodyPr/>
          <a:p>
            <a:r>
              <a:rPr altLang="en-US" dirty="0" lang="zh-CN"/>
              <a:t>细粒度概念提取</a:t>
            </a:r>
          </a:p>
        </p:txBody>
      </p:sp>
      <p:pic>
        <p:nvPicPr>
          <p:cNvPr id="2097283" name="图片 8"/>
          <p:cNvPicPr>
            <a:picLocks noChangeAspect="1"/>
          </p:cNvPicPr>
          <p:nvPr/>
        </p:nvPicPr>
        <p:blipFill>
          <a:blip xmlns:r="http://schemas.openxmlformats.org/officeDocument/2006/relationships" r:embed="rId1"/>
          <a:stretch>
            <a:fillRect/>
          </a:stretch>
        </p:blipFill>
        <p:spPr>
          <a:xfrm>
            <a:off x="1741726" y="967717"/>
            <a:ext cx="8159568" cy="5721961"/>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473" name=""/>
        <p:cNvGrpSpPr/>
        <p:nvPr/>
      </p:nvGrpSpPr>
      <p:grpSpPr>
        <a:xfrm>
          <a:off x="0" y="0"/>
          <a:ext cx="0" cy="0"/>
          <a:chOff x="0" y="0"/>
          <a:chExt cx="0" cy="0"/>
        </a:xfrm>
      </p:grpSpPr>
      <p:sp>
        <p:nvSpPr>
          <p:cNvPr id="1049340" name="内容占位符 1"/>
          <p:cNvSpPr>
            <a:spLocks noGrp="1"/>
          </p:cNvSpPr>
          <p:nvPr>
            <p:ph sz="quarter" idx="10"/>
          </p:nvPr>
        </p:nvSpPr>
        <p:spPr/>
        <p:txBody>
          <a:bodyPr/>
          <a:p>
            <a:r>
              <a:rPr altLang="en-US" dirty="0" lang="zh-CN"/>
              <a:t>长尾概念挖掘</a:t>
            </a:r>
          </a:p>
        </p:txBody>
      </p:sp>
      <p:sp>
        <p:nvSpPr>
          <p:cNvPr id="1049341" name="矩形 2"/>
          <p:cNvSpPr/>
          <p:nvPr/>
        </p:nvSpPr>
        <p:spPr>
          <a:xfrm>
            <a:off x="531812" y="1039395"/>
            <a:ext cx="10837021" cy="5615448"/>
          </a:xfrm>
          <a:prstGeom prst="rect"/>
        </p:spPr>
        <p:txBody>
          <a:bodyPr wrap="square">
            <a:spAutoFit/>
          </a:bodyPr>
          <a:p>
            <a:pPr>
              <a:lnSpc>
                <a:spcPts val="3200"/>
              </a:lnSpc>
              <a:spcBef>
                <a:spcPts val="1000"/>
              </a:spcBef>
            </a:pPr>
            <a:r>
              <a:rPr altLang="en-US" dirty="0" sz="2000" lang="zh-CN">
                <a:latin typeface="Times New Roman" panose="02020603050405020304" pitchFamily="18" charset="0"/>
                <a:ea typeface="华文楷体" panose="02010600040101010101" pitchFamily="2" charset="-122"/>
                <a:cs typeface="Times New Roman" panose="02020603050405020304" pitchFamily="18" charset="0"/>
              </a:rPr>
              <a:t>提出使用短语挖掘方法来提取这样的实例和概念。其动机是在搜索查询中有大量的非实体短语，而这些短语在理解查询中发挥着至关重要的作用。首先对停止词进行过滤，然后利用现有的短语挖掘工具AutoPhrase对语料库进行</a:t>
            </a:r>
            <a:r>
              <a:rPr altLang="en-US" b="1" dirty="0" sz="2000" lang="zh-CN">
                <a:latin typeface="Times New Roman" panose="02020603050405020304" pitchFamily="18" charset="0"/>
                <a:ea typeface="华文楷体" panose="02010600040101010101" pitchFamily="2" charset="-122"/>
                <a:cs typeface="Times New Roman" panose="02020603050405020304" pitchFamily="18" charset="0"/>
              </a:rPr>
              <a:t>无监督</a:t>
            </a:r>
            <a:r>
              <a:rPr altLang="en-US" dirty="0" sz="2000" lang="zh-CN">
                <a:latin typeface="Times New Roman" panose="02020603050405020304" pitchFamily="18" charset="0"/>
                <a:ea typeface="华文楷体" panose="02010600040101010101" pitchFamily="2" charset="-122"/>
                <a:cs typeface="Times New Roman" panose="02020603050405020304" pitchFamily="18" charset="0"/>
              </a:rPr>
              <a:t>的短语挖掘。然而，原始的短语挖掘方法在实际数据集中遇到了几个问题。</a:t>
            </a:r>
            <a:endParaRPr altLang="zh-CN" dirty="0" sz="2000" lang="en-US">
              <a:latin typeface="Times New Roman" panose="02020603050405020304" pitchFamily="18" charset="0"/>
              <a:ea typeface="华文楷体" panose="02010600040101010101" pitchFamily="2" charset="-122"/>
              <a:cs typeface="Times New Roman" panose="02020603050405020304" pitchFamily="18" charset="0"/>
            </a:endParaRPr>
          </a:p>
          <a:p>
            <a:pPr>
              <a:lnSpc>
                <a:spcPts val="3200"/>
              </a:lnSpc>
              <a:spcBef>
                <a:spcPts val="1000"/>
              </a:spcBef>
            </a:pPr>
            <a:r>
              <a:rPr altLang="en-US" dirty="0" sz="2000" lang="zh-CN">
                <a:latin typeface="Times New Roman" panose="02020603050405020304" pitchFamily="18" charset="0"/>
                <a:ea typeface="华文楷体" panose="02010600040101010101" pitchFamily="2" charset="-122"/>
                <a:cs typeface="Times New Roman" panose="02020603050405020304" pitchFamily="18" charset="0"/>
              </a:rPr>
              <a:t>首先，词性句法浅层分析的结果并不适用于所有领域，如医学领域。</a:t>
            </a:r>
            <a:endParaRPr altLang="zh-CN" dirty="0" sz="2000" lang="en-US">
              <a:latin typeface="Times New Roman" panose="02020603050405020304" pitchFamily="18" charset="0"/>
              <a:ea typeface="华文楷体" panose="02010600040101010101" pitchFamily="2" charset="-122"/>
              <a:cs typeface="Times New Roman" panose="02020603050405020304" pitchFamily="18" charset="0"/>
            </a:endParaRPr>
          </a:p>
          <a:p>
            <a:pPr>
              <a:lnSpc>
                <a:spcPts val="3200"/>
              </a:lnSpc>
              <a:spcBef>
                <a:spcPts val="1000"/>
              </a:spcBef>
            </a:pPr>
            <a:r>
              <a:rPr altLang="en-US" dirty="0" sz="2000" lang="zh-CN">
                <a:latin typeface="Times New Roman" panose="02020603050405020304" pitchFamily="18" charset="0"/>
                <a:ea typeface="华文楷体" panose="02010600040101010101" pitchFamily="2" charset="-122"/>
                <a:cs typeface="Times New Roman" panose="02020603050405020304" pitchFamily="18" charset="0"/>
              </a:rPr>
              <a:t>第二，汉语的分词错误较多。</a:t>
            </a:r>
            <a:endParaRPr altLang="zh-CN" dirty="0" sz="2000" lang="en-US">
              <a:latin typeface="Times New Roman" panose="02020603050405020304" pitchFamily="18" charset="0"/>
              <a:ea typeface="华文楷体" panose="02010600040101010101" pitchFamily="2" charset="-122"/>
              <a:cs typeface="Times New Roman" panose="02020603050405020304" pitchFamily="18" charset="0"/>
            </a:endParaRPr>
          </a:p>
          <a:p>
            <a:pPr>
              <a:lnSpc>
                <a:spcPts val="3200"/>
              </a:lnSpc>
              <a:spcBef>
                <a:spcPts val="1000"/>
              </a:spcBef>
            </a:pPr>
            <a:r>
              <a:rPr altLang="en-US" dirty="0" sz="2000" lang="zh-CN">
                <a:latin typeface="Times New Roman" panose="02020603050405020304" pitchFamily="18" charset="0"/>
                <a:ea typeface="华文楷体" panose="02010600040101010101" pitchFamily="2" charset="-122"/>
                <a:cs typeface="Times New Roman" panose="02020603050405020304" pitchFamily="18" charset="0"/>
              </a:rPr>
              <a:t>为了解决这些问题，我们使用</a:t>
            </a:r>
            <a:r>
              <a:rPr altLang="en-US" b="1" dirty="0" sz="2000" lang="zh-CN">
                <a:latin typeface="Times New Roman" panose="02020603050405020304" pitchFamily="18" charset="0"/>
                <a:ea typeface="华文楷体" panose="02010600040101010101" pitchFamily="2" charset="-122"/>
                <a:cs typeface="Times New Roman" panose="02020603050405020304" pitchFamily="18" charset="0"/>
              </a:rPr>
              <a:t>已有的领域知识图</a:t>
            </a:r>
            <a:r>
              <a:rPr altLang="en-US" dirty="0" sz="2000" lang="zh-CN">
                <a:latin typeface="Times New Roman" panose="02020603050405020304" pitchFamily="18" charset="0"/>
                <a:ea typeface="华文楷体" panose="02010600040101010101" pitchFamily="2" charset="-122"/>
                <a:cs typeface="Times New Roman" panose="02020603050405020304" pitchFamily="18" charset="0"/>
              </a:rPr>
              <a:t>生成</a:t>
            </a:r>
            <a:r>
              <a:rPr altLang="en-US" b="1" dirty="0" sz="2000" lang="zh-CN">
                <a:latin typeface="Times New Roman" panose="02020603050405020304" pitchFamily="18" charset="0"/>
                <a:ea typeface="华文楷体" panose="02010600040101010101" pitchFamily="2" charset="-122"/>
                <a:cs typeface="Times New Roman" panose="02020603050405020304" pitchFamily="18" charset="0"/>
              </a:rPr>
              <a:t>弱监督样本</a:t>
            </a:r>
            <a:r>
              <a:rPr altLang="en-US" dirty="0" sz="2000" lang="zh-CN">
                <a:latin typeface="Times New Roman" panose="02020603050405020304" pitchFamily="18" charset="0"/>
                <a:ea typeface="华文楷体" panose="02010600040101010101" pitchFamily="2" charset="-122"/>
                <a:cs typeface="Times New Roman" panose="02020603050405020304" pitchFamily="18" charset="0"/>
              </a:rPr>
              <a:t>，重新训练词性，并使用词性标注和中文的基于</a:t>
            </a:r>
            <a:r>
              <a:rPr altLang="zh-CN" dirty="0" sz="2000" lang="en-US">
                <a:latin typeface="Times New Roman" panose="02020603050405020304" pitchFamily="18" charset="0"/>
                <a:ea typeface="华文楷体" panose="02010600040101010101" pitchFamily="2" charset="-122"/>
                <a:cs typeface="Times New Roman" panose="02020603050405020304" pitchFamily="18" charset="0"/>
              </a:rPr>
              <a:t>Bert</a:t>
            </a:r>
            <a:r>
              <a:rPr altLang="en-US" dirty="0" sz="2000" lang="zh-CN">
                <a:latin typeface="Times New Roman" panose="02020603050405020304" pitchFamily="18" charset="0"/>
                <a:ea typeface="华文楷体" panose="02010600040101010101" pitchFamily="2" charset="-122"/>
                <a:cs typeface="Times New Roman" panose="02020603050405020304" pitchFamily="18" charset="0"/>
              </a:rPr>
              <a:t>嵌入的结果作为AutoPhrase的分割特征。由于AutoPhrase依赖于</a:t>
            </a:r>
            <a:r>
              <a:rPr altLang="en-US" b="1" dirty="0" sz="2000" lang="zh-CN">
                <a:latin typeface="Times New Roman" panose="02020603050405020304" pitchFamily="18" charset="0"/>
                <a:ea typeface="华文楷体" panose="02010600040101010101" pitchFamily="2" charset="-122"/>
                <a:cs typeface="Times New Roman" panose="02020603050405020304" pitchFamily="18" charset="0"/>
              </a:rPr>
              <a:t>距离监督数据</a:t>
            </a:r>
            <a:r>
              <a:rPr altLang="en-US" dirty="0" sz="2000" lang="zh-CN">
                <a:latin typeface="Times New Roman" panose="02020603050405020304" pitchFamily="18" charset="0"/>
                <a:ea typeface="华文楷体" panose="02010600040101010101" pitchFamily="2" charset="-122"/>
                <a:cs typeface="Times New Roman" panose="02020603050405020304" pitchFamily="18" charset="0"/>
              </a:rPr>
              <a:t>，我们利用现有领域知识图中的数据以及规则来生成</a:t>
            </a:r>
            <a:r>
              <a:rPr altLang="en-US" b="1" dirty="0" sz="2000" lang="zh-CN">
                <a:latin typeface="Times New Roman" panose="02020603050405020304" pitchFamily="18" charset="0"/>
                <a:ea typeface="华文楷体" panose="02010600040101010101" pitchFamily="2" charset="-122"/>
                <a:cs typeface="Times New Roman" panose="02020603050405020304" pitchFamily="18" charset="0"/>
              </a:rPr>
              <a:t>正数据</a:t>
            </a:r>
            <a:r>
              <a:rPr altLang="en-US" dirty="0" sz="2000" lang="zh-CN">
                <a:latin typeface="Times New Roman" panose="02020603050405020304" pitchFamily="18" charset="0"/>
                <a:ea typeface="华文楷体" panose="02010600040101010101" pitchFamily="2" charset="-122"/>
                <a:cs typeface="Times New Roman" panose="02020603050405020304" pitchFamily="18" charset="0"/>
              </a:rPr>
              <a:t>和</a:t>
            </a:r>
            <a:r>
              <a:rPr altLang="en-US" b="1" dirty="0" sz="2000" lang="zh-CN">
                <a:latin typeface="Times New Roman" panose="02020603050405020304" pitchFamily="18" charset="0"/>
                <a:ea typeface="华文楷体" panose="02010600040101010101" pitchFamily="2" charset="-122"/>
                <a:cs typeface="Times New Roman" panose="02020603050405020304" pitchFamily="18" charset="0"/>
              </a:rPr>
              <a:t>负数据</a:t>
            </a:r>
            <a:r>
              <a:rPr altLang="en-US" dirty="0" sz="2000" lang="zh-CN">
                <a:latin typeface="Times New Roman" panose="02020603050405020304" pitchFamily="18" charset="0"/>
                <a:ea typeface="华文楷体" panose="02010600040101010101" pitchFamily="2" charset="-122"/>
                <a:cs typeface="Times New Roman" panose="02020603050405020304" pitchFamily="18" charset="0"/>
              </a:rPr>
              <a:t>。在运行Autophrase之后，我们还提出了一个新的带有长度约束的经验评分函数，以生成高质量的短语。</a:t>
            </a:r>
            <a:endParaRPr altLang="zh-CN" dirty="0" sz="2000" lang="en-US">
              <a:latin typeface="Times New Roman" panose="02020603050405020304" pitchFamily="18" charset="0"/>
              <a:ea typeface="华文楷体" panose="02010600040101010101" pitchFamily="2" charset="-122"/>
              <a:cs typeface="Times New Roman" panose="02020603050405020304" pitchFamily="18" charset="0"/>
            </a:endParaRPr>
          </a:p>
          <a:p>
            <a:pPr>
              <a:lnSpc>
                <a:spcPts val="3200"/>
              </a:lnSpc>
              <a:spcBef>
                <a:spcPts val="1000"/>
              </a:spcBef>
            </a:pPr>
            <a:endParaRPr altLang="zh-CN" dirty="0" sz="2000" lang="en-US">
              <a:latin typeface="Times New Roman" panose="02020603050405020304" pitchFamily="18" charset="0"/>
              <a:ea typeface="华文楷体" panose="02010600040101010101" pitchFamily="2" charset="-122"/>
              <a:cs typeface="Times New Roman" panose="02020603050405020304" pitchFamily="18" charset="0"/>
            </a:endParaRPr>
          </a:p>
          <a:p>
            <a:pPr>
              <a:lnSpc>
                <a:spcPts val="3200"/>
              </a:lnSpc>
              <a:spcBef>
                <a:spcPts val="1000"/>
              </a:spcBef>
            </a:pPr>
            <a:r>
              <a:rPr altLang="en-US" dirty="0" sz="2000" lang="zh-CN">
                <a:latin typeface="Times New Roman" panose="02020603050405020304" pitchFamily="18" charset="0"/>
                <a:ea typeface="华文楷体" panose="02010600040101010101" pitchFamily="2" charset="-122"/>
                <a:cs typeface="Times New Roman" panose="02020603050405020304" pitchFamily="18" charset="0"/>
              </a:rPr>
              <a:t>针对特定概念，我们训练了一个基于</a:t>
            </a:r>
            <a:r>
              <a:rPr altLang="zh-CN" b="1" dirty="0" sz="2000" lang="en-US" err="1">
                <a:latin typeface="Times New Roman" panose="02020603050405020304" pitchFamily="18" charset="0"/>
                <a:ea typeface="华文楷体" panose="02010600040101010101" pitchFamily="2" charset="-122"/>
                <a:cs typeface="Times New Roman" panose="02020603050405020304" pitchFamily="18" charset="0"/>
              </a:rPr>
              <a:t>FastText</a:t>
            </a:r>
            <a:r>
              <a:rPr altLang="en-US" dirty="0" sz="2000" lang="zh-CN">
                <a:latin typeface="Times New Roman" panose="02020603050405020304" pitchFamily="18" charset="0"/>
                <a:ea typeface="华文楷体" panose="02010600040101010101" pitchFamily="2" charset="-122"/>
                <a:cs typeface="Times New Roman" panose="02020603050405020304" pitchFamily="18" charset="0"/>
              </a:rPr>
              <a:t>的概念分类</a:t>
            </a:r>
            <a:r>
              <a:rPr altLang="en-US" b="1" dirty="0" sz="2000" lang="zh-CN">
                <a:latin typeface="Times New Roman" panose="02020603050405020304" pitchFamily="18" charset="0"/>
                <a:ea typeface="华文楷体" panose="02010600040101010101" pitchFamily="2" charset="-122"/>
                <a:cs typeface="Times New Roman" panose="02020603050405020304" pitchFamily="18" charset="0"/>
              </a:rPr>
              <a:t>模型</a:t>
            </a:r>
            <a:r>
              <a:rPr altLang="en-US" dirty="0" sz="2000" lang="zh-CN">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2097284" name="图片 8"/>
          <p:cNvPicPr>
            <a:picLocks noChangeAspect="1"/>
          </p:cNvPicPr>
          <p:nvPr/>
        </p:nvPicPr>
        <p:blipFill>
          <a:blip xmlns:r="http://schemas.openxmlformats.org/officeDocument/2006/relationships" r:embed="rId1" cstate="print"/>
          <a:stretch>
            <a:fillRect/>
          </a:stretch>
        </p:blipFill>
        <p:spPr>
          <a:xfrm>
            <a:off x="3728392" y="5479794"/>
            <a:ext cx="3361801" cy="776462"/>
          </a:xfrm>
          <a:prstGeom prst="rec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476" name=""/>
        <p:cNvGrpSpPr/>
        <p:nvPr/>
      </p:nvGrpSpPr>
      <p:grpSpPr>
        <a:xfrm>
          <a:off x="0" y="0"/>
          <a:ext cx="0" cy="0"/>
          <a:chOff x="0" y="0"/>
          <a:chExt cx="0" cy="0"/>
        </a:xfrm>
      </p:grpSpPr>
      <p:sp>
        <p:nvSpPr>
          <p:cNvPr id="1049345" name="内容占位符 1"/>
          <p:cNvSpPr>
            <a:spLocks noGrp="1"/>
          </p:cNvSpPr>
          <p:nvPr>
            <p:ph sz="quarter" idx="10"/>
          </p:nvPr>
        </p:nvSpPr>
        <p:spPr/>
        <p:txBody>
          <a:bodyPr/>
          <a:p>
            <a:r>
              <a:rPr altLang="en-US" dirty="0" lang="zh-CN"/>
              <a:t>长尾概念挖掘</a:t>
            </a:r>
          </a:p>
        </p:txBody>
      </p:sp>
      <p:pic>
        <p:nvPicPr>
          <p:cNvPr id="2097285" name="图片 4"/>
          <p:cNvPicPr>
            <a:picLocks noChangeAspect="1"/>
          </p:cNvPicPr>
          <p:nvPr/>
        </p:nvPicPr>
        <p:blipFill>
          <a:blip xmlns:r="http://schemas.openxmlformats.org/officeDocument/2006/relationships" r:embed="rId1"/>
          <a:stretch>
            <a:fillRect/>
          </a:stretch>
        </p:blipFill>
        <p:spPr>
          <a:xfrm>
            <a:off x="1771828" y="1063155"/>
            <a:ext cx="8807903" cy="4203916"/>
          </a:xfrm>
          <a:prstGeom prst="rec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479" name=""/>
        <p:cNvGrpSpPr/>
        <p:nvPr/>
      </p:nvGrpSpPr>
      <p:grpSpPr>
        <a:xfrm>
          <a:off x="0" y="0"/>
          <a:ext cx="0" cy="0"/>
          <a:chOff x="0" y="0"/>
          <a:chExt cx="0" cy="0"/>
        </a:xfrm>
      </p:grpSpPr>
      <p:sp>
        <p:nvSpPr>
          <p:cNvPr id="1049349" name="内容占位符 1"/>
          <p:cNvSpPr>
            <a:spLocks noGrp="1"/>
          </p:cNvSpPr>
          <p:nvPr>
            <p:ph sz="quarter" idx="10"/>
          </p:nvPr>
        </p:nvSpPr>
        <p:spPr/>
        <p:txBody>
          <a:bodyPr/>
          <a:p>
            <a:r>
              <a:rPr altLang="en-US" dirty="0" lang="zh-CN"/>
              <a:t>长尾概念挖掘</a:t>
            </a:r>
          </a:p>
        </p:txBody>
      </p:sp>
      <p:pic>
        <p:nvPicPr>
          <p:cNvPr id="2097286" name="图片 6"/>
          <p:cNvPicPr>
            <a:picLocks noChangeAspect="1"/>
          </p:cNvPicPr>
          <p:nvPr/>
        </p:nvPicPr>
        <p:blipFill>
          <a:blip xmlns:r="http://schemas.openxmlformats.org/officeDocument/2006/relationships" r:embed="rId1"/>
          <a:stretch>
            <a:fillRect/>
          </a:stretch>
        </p:blipFill>
        <p:spPr>
          <a:xfrm>
            <a:off x="578524" y="1168270"/>
            <a:ext cx="10249427" cy="4070559"/>
          </a:xfrm>
          <a:prstGeom prst="rect"/>
        </p:spPr>
      </p:pic>
      <p:sp>
        <p:nvSpPr>
          <p:cNvPr id="1049350" name="文本框 5"/>
          <p:cNvSpPr txBox="1"/>
          <p:nvPr/>
        </p:nvSpPr>
        <p:spPr>
          <a:xfrm>
            <a:off x="5130964" y="5238829"/>
            <a:ext cx="2349418" cy="369332"/>
          </a:xfrm>
          <a:prstGeom prst="rect"/>
          <a:noFill/>
        </p:spPr>
        <p:txBody>
          <a:bodyPr wrap="square">
            <a:spAutoFit/>
          </a:bodyPr>
          <a:p>
            <a:r>
              <a:rPr altLang="en-US" dirty="0" lang="zh-CN"/>
              <a:t>身体完整性认同障碍</a:t>
            </a:r>
          </a:p>
        </p:txBody>
      </p:sp>
      <p:sp>
        <p:nvSpPr>
          <p:cNvPr id="1049351" name="文本框 7"/>
          <p:cNvSpPr txBox="1"/>
          <p:nvPr/>
        </p:nvSpPr>
        <p:spPr>
          <a:xfrm>
            <a:off x="8268438" y="5238829"/>
            <a:ext cx="2349418" cy="369332"/>
          </a:xfrm>
          <a:prstGeom prst="rect"/>
          <a:noFill/>
        </p:spPr>
        <p:txBody>
          <a:bodyPr wrap="square">
            <a:spAutoFit/>
          </a:bodyPr>
          <a:p>
            <a:r>
              <a:rPr altLang="en-US" dirty="0" lang="zh-CN"/>
              <a:t>意志缺失狂</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482" name=""/>
        <p:cNvGrpSpPr/>
        <p:nvPr/>
      </p:nvGrpSpPr>
      <p:grpSpPr>
        <a:xfrm>
          <a:off x="0" y="0"/>
          <a:ext cx="0" cy="0"/>
          <a:chOff x="0" y="0"/>
          <a:chExt cx="0" cy="0"/>
        </a:xfrm>
      </p:grpSpPr>
      <p:pic>
        <p:nvPicPr>
          <p:cNvPr id="2097287" name="图片 8"/>
          <p:cNvPicPr>
            <a:picLocks noChangeAspect="1"/>
          </p:cNvPicPr>
          <p:nvPr/>
        </p:nvPicPr>
        <p:blipFill>
          <a:blip xmlns:r="http://schemas.openxmlformats.org/officeDocument/2006/relationships" r:embed="rId1"/>
          <a:stretch>
            <a:fillRect/>
          </a:stretch>
        </p:blipFill>
        <p:spPr>
          <a:xfrm>
            <a:off x="580962" y="2616454"/>
            <a:ext cx="10336606" cy="3985095"/>
          </a:xfrm>
          <a:prstGeom prst="rect"/>
        </p:spPr>
      </p:pic>
      <p:sp>
        <p:nvSpPr>
          <p:cNvPr id="1049355" name="内容占位符 1"/>
          <p:cNvSpPr>
            <a:spLocks noGrp="1"/>
          </p:cNvSpPr>
          <p:nvPr>
            <p:ph sz="quarter" idx="10"/>
          </p:nvPr>
        </p:nvSpPr>
        <p:spPr/>
        <p:txBody>
          <a:bodyPr/>
          <a:p>
            <a:r>
              <a:rPr altLang="en-US" dirty="0" lang="zh-CN"/>
              <a:t>分类进化</a:t>
            </a:r>
          </a:p>
        </p:txBody>
      </p:sp>
      <p:sp>
        <p:nvSpPr>
          <p:cNvPr id="1049356" name="文本框 7"/>
          <p:cNvSpPr txBox="1"/>
          <p:nvPr/>
        </p:nvSpPr>
        <p:spPr>
          <a:xfrm>
            <a:off x="531811" y="963911"/>
            <a:ext cx="11079227" cy="1828321"/>
          </a:xfrm>
          <a:prstGeom prst="rect"/>
          <a:noFill/>
        </p:spPr>
        <p:txBody>
          <a:bodyPr wrap="square">
            <a:spAutoFit/>
          </a:bodyPr>
          <a:p>
            <a:pPr>
              <a:lnSpc>
                <a:spcPts val="3200"/>
              </a:lnSpc>
              <a:spcBef>
                <a:spcPts val="1000"/>
              </a:spcBef>
            </a:pPr>
            <a:r>
              <a:rPr altLang="en-US" dirty="0" sz="2000" lang="zh-CN">
                <a:latin typeface="Times New Roman" panose="02020603050405020304" pitchFamily="18" charset="0"/>
                <a:ea typeface="华文楷体" panose="02010600040101010101" pitchFamily="2" charset="-122"/>
                <a:cs typeface="Times New Roman" panose="02020603050405020304" pitchFamily="18" charset="0"/>
              </a:rPr>
              <a:t>现有的分类法大多由专家或以众包方式构建。随着web内容和人类知识的不断增长，人们需要更新现有的分类法，还需要包含新的新兴概念，并且直观地将时间演变纳入分类法。</a:t>
            </a:r>
            <a:endParaRPr altLang="zh-CN" dirty="0" sz="2000" lang="en-US">
              <a:latin typeface="Times New Roman" panose="02020603050405020304" pitchFamily="18" charset="0"/>
              <a:ea typeface="华文楷体" panose="02010600040101010101" pitchFamily="2" charset="-122"/>
              <a:cs typeface="Times New Roman" panose="02020603050405020304" pitchFamily="18" charset="0"/>
            </a:endParaRPr>
          </a:p>
          <a:p>
            <a:pPr>
              <a:lnSpc>
                <a:spcPts val="3200"/>
              </a:lnSpc>
              <a:spcBef>
                <a:spcPts val="1000"/>
              </a:spcBef>
            </a:pPr>
            <a:r>
              <a:rPr altLang="en-US" dirty="0" sz="2000" lang="zh-CN">
                <a:latin typeface="Times New Roman" panose="02020603050405020304" pitchFamily="18" charset="0"/>
                <a:ea typeface="华文楷体" panose="02010600040101010101" pitchFamily="2" charset="-122"/>
                <a:cs typeface="Times New Roman" panose="02020603050405020304" pitchFamily="18" charset="0"/>
              </a:rPr>
              <a:t>处理分类进化问题的关键是正确地构建一个</a:t>
            </a:r>
            <a:r>
              <a:rPr altLang="en-US" b="1" dirty="0" sz="2000" lang="zh-CN">
                <a:latin typeface="Times New Roman" panose="02020603050405020304" pitchFamily="18" charset="0"/>
                <a:ea typeface="华文楷体" panose="02010600040101010101" pitchFamily="2" charset="-122"/>
                <a:cs typeface="Times New Roman" panose="02020603050405020304" pitchFamily="18" charset="0"/>
              </a:rPr>
              <a:t>会演变的模型</a:t>
            </a:r>
            <a:r>
              <a:rPr altLang="en-US" dirty="0" sz="2000" lang="zh-CN">
                <a:latin typeface="Times New Roman" panose="02020603050405020304" pitchFamily="18" charset="0"/>
                <a:ea typeface="华文楷体" panose="02010600040101010101" pitchFamily="2" charset="-122"/>
                <a:cs typeface="Times New Roman" panose="02020603050405020304" pitchFamily="18" charset="0"/>
              </a:rPr>
              <a:t>将一个概念分配给分类树中的父概念的概率，即一个能够</a:t>
            </a:r>
            <a:r>
              <a:rPr altLang="en-US" b="1" dirty="0" sz="2000" lang="zh-CN">
                <a:latin typeface="Times New Roman" panose="02020603050405020304" pitchFamily="18" charset="0"/>
                <a:ea typeface="华文楷体" panose="02010600040101010101" pitchFamily="2" charset="-122"/>
                <a:cs typeface="Times New Roman" panose="02020603050405020304" pitchFamily="18" charset="0"/>
              </a:rPr>
              <a:t>估计概念分布</a:t>
            </a:r>
            <a:r>
              <a:rPr altLang="en-US" dirty="0" sz="2000" lang="zh-CN">
                <a:latin typeface="Times New Roman" panose="02020603050405020304" pitchFamily="18" charset="0"/>
                <a:ea typeface="华文楷体" panose="02010600040101010101" pitchFamily="2" charset="-122"/>
                <a:cs typeface="Times New Roman" panose="02020603050405020304" pitchFamily="18" charset="0"/>
              </a:rPr>
              <a:t>的模型。</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485" name=""/>
        <p:cNvGrpSpPr/>
        <p:nvPr/>
      </p:nvGrpSpPr>
      <p:grpSpPr>
        <a:xfrm>
          <a:off x="0" y="0"/>
          <a:ext cx="0" cy="0"/>
          <a:chOff x="0" y="0"/>
          <a:chExt cx="0" cy="0"/>
        </a:xfrm>
      </p:grpSpPr>
      <p:sp>
        <p:nvSpPr>
          <p:cNvPr id="1049360" name="内容占位符 1"/>
          <p:cNvSpPr>
            <a:spLocks noGrp="1"/>
          </p:cNvSpPr>
          <p:nvPr>
            <p:ph sz="quarter" idx="10"/>
          </p:nvPr>
        </p:nvSpPr>
        <p:spPr/>
        <p:txBody>
          <a:bodyPr/>
          <a:p>
            <a:r>
              <a:rPr altLang="en-US" dirty="0" lang="zh-CN"/>
              <a:t>分类进化</a:t>
            </a:r>
          </a:p>
        </p:txBody>
      </p:sp>
      <p:sp>
        <p:nvSpPr>
          <p:cNvPr id="1049361" name="文本框 7"/>
          <p:cNvSpPr txBox="1"/>
          <p:nvPr/>
        </p:nvSpPr>
        <p:spPr>
          <a:xfrm>
            <a:off x="531811" y="963911"/>
            <a:ext cx="11079227" cy="2238690"/>
          </a:xfrm>
          <a:prstGeom prst="rect"/>
          <a:noFill/>
        </p:spPr>
        <p:txBody>
          <a:bodyPr wrap="square">
            <a:spAutoFit/>
          </a:bodyPr>
          <a:p>
            <a:pPr>
              <a:lnSpc>
                <a:spcPts val="3200"/>
              </a:lnSpc>
              <a:spcBef>
                <a:spcPts val="1000"/>
              </a:spcBef>
            </a:pPr>
            <a:r>
              <a:rPr altLang="zh-CN"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利用用户行为来估计给定实例的概念的</a:t>
            </a:r>
            <a:r>
              <a:rPr altLang="zh-CN" b="1"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置信度</a:t>
            </a:r>
            <a:r>
              <a:rPr altLang="zh-CN"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。由于用户</a:t>
            </a:r>
            <a:r>
              <a:rPr altLang="zh-CN" b="1"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搜索</a:t>
            </a:r>
            <a:r>
              <a:rPr altLang="zh-CN"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和</a:t>
            </a:r>
            <a:r>
              <a:rPr altLang="zh-CN" b="1"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点击</a:t>
            </a:r>
            <a:r>
              <a:rPr altLang="zh-CN"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是揭示用户在搜索引擎中兴趣的重要行为，通过统计用户搜索等隐式行为和显式行为来估计置信度得分是直观的。</a:t>
            </a:r>
            <a:endParaRPr altLang="zh-CN" dirty="0" sz="2000" lang="en-US">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ts val="3200"/>
              </a:lnSpc>
              <a:spcBef>
                <a:spcPts val="1000"/>
              </a:spcBef>
            </a:pPr>
            <a:r>
              <a:rPr altLang="zh-CN"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我们通过用户</a:t>
            </a:r>
            <a:r>
              <a:rPr altLang="zh-CN" b="1"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每天</a:t>
            </a:r>
            <a:r>
              <a:rPr altLang="zh-CN"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a:t>
            </a:r>
            <a:r>
              <a:rPr altLang="zh-CN" b="1"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搜索</a:t>
            </a:r>
            <a:r>
              <a:rPr altLang="zh-CN"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来估计实体的</a:t>
            </a:r>
            <a:r>
              <a:rPr altLang="zh-CN" b="1"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热度</a:t>
            </a:r>
            <a:r>
              <a:rPr altLang="zh-CN"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。具体地说，给定实例和概念</a:t>
            </a:r>
            <a:r>
              <a:rPr altLang="zh-CN" dirty="0" sz="2000" lang="en-US">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c</a:t>
            </a:r>
            <a:r>
              <a:rPr altLang="zh-CN"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r>
              <a:rPr altLang="zh-CN" dirty="0" sz="2000" lang="en-US">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C</a:t>
            </a:r>
            <a:r>
              <a:rPr altLang="zh-CN"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，我们为每一个</a:t>
            </a:r>
            <a:r>
              <a:rPr altLang="zh-CN" dirty="0" sz="2000" lang="en-US">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c</a:t>
            </a:r>
            <a:r>
              <a:rPr altLang="zh-CN"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（每个概念只</a:t>
            </a:r>
            <a:r>
              <a:rPr altLang="zh-CN" b="1"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保留</a:t>
            </a:r>
            <a:r>
              <a:rPr altLang="zh-CN"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一个</a:t>
            </a:r>
            <a:r>
              <a:rPr altLang="zh-CN" b="1"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最重要</a:t>
            </a:r>
            <a:r>
              <a:rPr altLang="zh-CN"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的实体，例如最大的</a:t>
            </a:r>
            <a:r>
              <a:rPr altLang="zh-CN" dirty="0" sz="2000" lang="en-US">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TF-IDF</a:t>
            </a:r>
            <a:r>
              <a:rPr altLang="zh-CN"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分数）运行命名实体识别，获得一个热</a:t>
            </a:r>
            <a:r>
              <a:rPr altLang="en-US"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度</a:t>
            </a:r>
            <a:r>
              <a:rPr altLang="zh-CN"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值。然后根据用户搜索行为计算隐式概念分布如下</a:t>
            </a:r>
            <a:r>
              <a:rPr altLang="zh-CN" dirty="0" sz="2000" lang="en-US">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endParaRPr altLang="zh-CN"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097288" name="图片 3"/>
          <p:cNvPicPr>
            <a:picLocks noChangeAspect="1"/>
          </p:cNvPicPr>
          <p:nvPr/>
        </p:nvPicPr>
        <p:blipFill>
          <a:blip xmlns:r="http://schemas.openxmlformats.org/officeDocument/2006/relationships" r:embed="rId1" cstate="print"/>
          <a:stretch>
            <a:fillRect/>
          </a:stretch>
        </p:blipFill>
        <p:spPr>
          <a:xfrm>
            <a:off x="3772306" y="3136330"/>
            <a:ext cx="3878514" cy="988430"/>
          </a:xfrm>
          <a:prstGeom prst="rect"/>
        </p:spPr>
      </p:pic>
      <p:pic>
        <p:nvPicPr>
          <p:cNvPr id="2097289" name="图片 5"/>
          <p:cNvPicPr>
            <a:picLocks noChangeAspect="1"/>
          </p:cNvPicPr>
          <p:nvPr/>
        </p:nvPicPr>
        <p:blipFill>
          <a:blip xmlns:r="http://schemas.openxmlformats.org/officeDocument/2006/relationships" r:embed="rId2" cstate="print"/>
          <a:stretch>
            <a:fillRect/>
          </a:stretch>
        </p:blipFill>
        <p:spPr>
          <a:xfrm>
            <a:off x="3550096" y="4250845"/>
            <a:ext cx="5655273" cy="1107326"/>
          </a:xfrm>
          <a:prstGeom prst="rect"/>
        </p:spPr>
      </p:pic>
      <p:pic>
        <p:nvPicPr>
          <p:cNvPr id="2097290" name="图片 13"/>
          <p:cNvPicPr>
            <a:picLocks noChangeAspect="1"/>
          </p:cNvPicPr>
          <p:nvPr/>
        </p:nvPicPr>
        <p:blipFill>
          <a:blip xmlns:r="http://schemas.openxmlformats.org/officeDocument/2006/relationships" r:embed="rId3" cstate="print"/>
          <a:stretch>
            <a:fillRect/>
          </a:stretch>
        </p:blipFill>
        <p:spPr>
          <a:xfrm>
            <a:off x="4271133" y="5686979"/>
            <a:ext cx="2777874" cy="518321"/>
          </a:xfrm>
          <a:prstGeom prst="rect"/>
        </p:spPr>
      </p:pic>
      <p:sp>
        <p:nvSpPr>
          <p:cNvPr id="1049362" name="文本框 14"/>
          <p:cNvSpPr txBox="1"/>
          <p:nvPr/>
        </p:nvSpPr>
        <p:spPr>
          <a:xfrm>
            <a:off x="325788" y="5617206"/>
            <a:ext cx="3945345" cy="468975"/>
          </a:xfrm>
          <a:prstGeom prst="rect"/>
          <a:noFill/>
        </p:spPr>
        <p:txBody>
          <a:bodyPr rtlCol="0" wrap="square">
            <a:spAutoFit/>
          </a:bodyPr>
          <a:p>
            <a:pPr>
              <a:lnSpc>
                <a:spcPts val="3200"/>
              </a:lnSpc>
              <a:spcBef>
                <a:spcPts val="1000"/>
              </a:spcBef>
            </a:pPr>
            <a:r>
              <a:rPr altLang="en-US"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概念</a:t>
            </a:r>
            <a:r>
              <a:rPr altLang="zh-CN" dirty="0" sz="2000" lang="en-US">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c </a:t>
            </a:r>
            <a:r>
              <a:rPr altLang="zh-CN" dirty="0" sz="2000" lang="en-US" err="1">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isA</a:t>
            </a:r>
            <a:r>
              <a:rPr altLang="zh-CN" dirty="0" sz="2000" lang="en-US">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altLang="en-US"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高级概念</a:t>
            </a:r>
            <a:r>
              <a:rPr altLang="zh-CN" dirty="0" sz="2000" lang="en-US">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p </a:t>
            </a:r>
            <a:r>
              <a:rPr altLang="en-US"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的函数判定：</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488" name=""/>
        <p:cNvGrpSpPr/>
        <p:nvPr/>
      </p:nvGrpSpPr>
      <p:grpSpPr>
        <a:xfrm>
          <a:off x="0" y="0"/>
          <a:ext cx="0" cy="0"/>
          <a:chOff x="0" y="0"/>
          <a:chExt cx="0" cy="0"/>
        </a:xfrm>
      </p:grpSpPr>
      <p:sp>
        <p:nvSpPr>
          <p:cNvPr id="1049366" name="内容占位符 1"/>
          <p:cNvSpPr>
            <a:spLocks noGrp="1"/>
          </p:cNvSpPr>
          <p:nvPr>
            <p:ph sz="quarter" idx="10"/>
          </p:nvPr>
        </p:nvSpPr>
        <p:spPr/>
        <p:txBody>
          <a:bodyPr/>
          <a:p>
            <a:r>
              <a:rPr altLang="en-US" dirty="0" lang="zh-CN"/>
              <a:t>分类进化效果展示</a:t>
            </a:r>
          </a:p>
        </p:txBody>
      </p:sp>
      <p:pic>
        <p:nvPicPr>
          <p:cNvPr id="2097291" name="图片 9"/>
          <p:cNvPicPr>
            <a:picLocks noChangeAspect="1"/>
          </p:cNvPicPr>
          <p:nvPr/>
        </p:nvPicPr>
        <p:blipFill>
          <a:blip xmlns:r="http://schemas.openxmlformats.org/officeDocument/2006/relationships" r:embed="rId1" cstate="print"/>
          <a:stretch>
            <a:fillRect/>
          </a:stretch>
        </p:blipFill>
        <p:spPr>
          <a:xfrm>
            <a:off x="343033" y="871538"/>
            <a:ext cx="3403058" cy="3147965"/>
          </a:xfrm>
          <a:prstGeom prst="rect"/>
        </p:spPr>
      </p:pic>
      <p:pic>
        <p:nvPicPr>
          <p:cNvPr id="2097292" name="图片 4"/>
          <p:cNvPicPr>
            <a:picLocks noChangeAspect="1"/>
          </p:cNvPicPr>
          <p:nvPr/>
        </p:nvPicPr>
        <p:blipFill>
          <a:blip xmlns:r="http://schemas.openxmlformats.org/officeDocument/2006/relationships" r:embed="rId2" cstate="print"/>
          <a:stretch>
            <a:fillRect/>
          </a:stretch>
        </p:blipFill>
        <p:spPr>
          <a:xfrm>
            <a:off x="3746091" y="985196"/>
            <a:ext cx="3465306" cy="2993014"/>
          </a:xfrm>
          <a:prstGeom prst="rect"/>
        </p:spPr>
      </p:pic>
      <p:pic>
        <p:nvPicPr>
          <p:cNvPr id="2097293" name="图片 8"/>
          <p:cNvPicPr>
            <a:picLocks noChangeAspect="1"/>
          </p:cNvPicPr>
          <p:nvPr/>
        </p:nvPicPr>
        <p:blipFill>
          <a:blip xmlns:r="http://schemas.openxmlformats.org/officeDocument/2006/relationships" r:embed="rId3" cstate="print"/>
          <a:stretch>
            <a:fillRect/>
          </a:stretch>
        </p:blipFill>
        <p:spPr>
          <a:xfrm>
            <a:off x="7431386" y="985195"/>
            <a:ext cx="3403058" cy="2998653"/>
          </a:xfrm>
          <a:prstGeom prst="rect"/>
        </p:spPr>
      </p:pic>
      <p:pic>
        <p:nvPicPr>
          <p:cNvPr id="2097294" name="图片 11"/>
          <p:cNvPicPr>
            <a:picLocks noChangeAspect="1"/>
          </p:cNvPicPr>
          <p:nvPr/>
        </p:nvPicPr>
        <p:blipFill>
          <a:blip xmlns:r="http://schemas.openxmlformats.org/officeDocument/2006/relationships" r:embed="rId4" cstate="print"/>
          <a:stretch>
            <a:fillRect/>
          </a:stretch>
        </p:blipFill>
        <p:spPr>
          <a:xfrm>
            <a:off x="425987" y="3923071"/>
            <a:ext cx="3320104" cy="2934929"/>
          </a:xfrm>
          <a:prstGeom prst="rect"/>
        </p:spPr>
      </p:pic>
      <p:sp>
        <p:nvSpPr>
          <p:cNvPr id="1049367" name="文本框 13"/>
          <p:cNvSpPr txBox="1"/>
          <p:nvPr/>
        </p:nvSpPr>
        <p:spPr>
          <a:xfrm>
            <a:off x="4090627" y="4083684"/>
            <a:ext cx="7173941" cy="2110450"/>
          </a:xfrm>
          <a:prstGeom prst="rect"/>
          <a:noFill/>
        </p:spPr>
        <p:txBody>
          <a:bodyPr wrap="square">
            <a:spAutoFit/>
          </a:bodyPr>
          <a:p>
            <a:pPr>
              <a:lnSpc>
                <a:spcPts val="3200"/>
              </a:lnSpc>
              <a:spcBef>
                <a:spcPts val="1000"/>
              </a:spcBef>
            </a:pPr>
            <a:r>
              <a:rPr altLang="en-US" dirty="0" sz="2000" lang="zh-CN">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由于用户行为中的噪声，我们的方法也可能获得虚假的置信度。图（b）显示“山东号”12月17日前一天的置信度较低，这是由于一些虚假或点击诱饵新闻误导用户行为造成的，导致“中国第一代航空母舰”的置信度得分错误。然而，我们的方法可以自我修复，并在当天之后获得正确的置信度。</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491" name=""/>
        <p:cNvGrpSpPr/>
        <p:nvPr/>
      </p:nvGrpSpPr>
      <p:grpSpPr>
        <a:xfrm>
          <a:off x="0" y="0"/>
          <a:ext cx="0" cy="0"/>
          <a:chOff x="0" y="0"/>
          <a:chExt cx="0" cy="0"/>
        </a:xfrm>
      </p:grpSpPr>
      <p:sp>
        <p:nvSpPr>
          <p:cNvPr id="1049371" name="内容占位符 1"/>
          <p:cNvSpPr>
            <a:spLocks noGrp="1"/>
          </p:cNvSpPr>
          <p:nvPr>
            <p:ph sz="quarter" idx="10"/>
          </p:nvPr>
        </p:nvSpPr>
        <p:spPr/>
        <p:txBody>
          <a:bodyPr/>
          <a:p>
            <a:r>
              <a:rPr altLang="en-US" dirty="0" lang="zh-CN"/>
              <a:t>框架效果</a:t>
            </a:r>
          </a:p>
        </p:txBody>
      </p:sp>
      <p:pic>
        <p:nvPicPr>
          <p:cNvPr id="2097295" name="图片 3"/>
          <p:cNvPicPr>
            <a:picLocks noChangeAspect="1"/>
          </p:cNvPicPr>
          <p:nvPr/>
        </p:nvPicPr>
        <p:blipFill>
          <a:blip xmlns:r="http://schemas.openxmlformats.org/officeDocument/2006/relationships" r:embed="rId1"/>
          <a:stretch>
            <a:fillRect/>
          </a:stretch>
        </p:blipFill>
        <p:spPr>
          <a:xfrm>
            <a:off x="1280952" y="1911272"/>
            <a:ext cx="9004763" cy="3035456"/>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14" name=""/>
        <p:cNvGrpSpPr/>
        <p:nvPr/>
      </p:nvGrpSpPr>
      <p:grpSpPr>
        <a:xfrm>
          <a:off x="0" y="0"/>
          <a:ext cx="0" cy="0"/>
          <a:chOff x="0" y="0"/>
          <a:chExt cx="0" cy="0"/>
        </a:xfrm>
      </p:grpSpPr>
      <p:sp>
        <p:nvSpPr>
          <p:cNvPr id="1048649" name="内容占位符 3"/>
          <p:cNvSpPr>
            <a:spLocks noGrp="1"/>
          </p:cNvSpPr>
          <p:nvPr>
            <p:ph sz="quarter" idx="10"/>
          </p:nvPr>
        </p:nvSpPr>
        <p:spPr/>
        <p:txBody>
          <a:bodyPr/>
          <a:p>
            <a:r>
              <a:rPr dirty="0"/>
              <a:t>结构化查询语言</a:t>
            </a:r>
          </a:p>
        </p:txBody>
      </p:sp>
      <p:sp>
        <p:nvSpPr>
          <p:cNvPr id="1048650" name="文本框 1"/>
          <p:cNvSpPr txBox="1"/>
          <p:nvPr/>
        </p:nvSpPr>
        <p:spPr>
          <a:xfrm>
            <a:off x="457200" y="1123950"/>
            <a:ext cx="5162550" cy="368300"/>
          </a:xfrm>
          <a:prstGeom prst="rect"/>
          <a:noFill/>
        </p:spPr>
        <p:txBody>
          <a:bodyPr rtlCol="0" wrap="square">
            <a:spAutoFit/>
          </a:bodyPr>
          <a:p>
            <a:r>
              <a:rPr altLang="en-US" lang="zh-CN"/>
              <a:t>查询条件中常用的运算符</a:t>
            </a:r>
          </a:p>
        </p:txBody>
      </p:sp>
      <p:sp>
        <p:nvSpPr>
          <p:cNvPr id="1048651" name="文本框 2"/>
          <p:cNvSpPr txBox="1"/>
          <p:nvPr/>
        </p:nvSpPr>
        <p:spPr>
          <a:xfrm>
            <a:off x="482600" y="1625600"/>
            <a:ext cx="10768965" cy="5077460"/>
          </a:xfrm>
          <a:prstGeom prst="rect"/>
          <a:noFill/>
        </p:spPr>
        <p:txBody>
          <a:bodyPr anchor="t" rtlCol="0" wrap="square">
            <a:spAutoFit/>
          </a:bodyPr>
          <a:p>
            <a:r>
              <a:rPr altLang="en-US" lang="zh-CN"/>
              <a:t>运算符	说明</a:t>
            </a:r>
          </a:p>
          <a:p>
            <a:r>
              <a:rPr altLang="en-US" lang="zh-CN"/>
              <a:t>=	等于</a:t>
            </a:r>
          </a:p>
          <a:p>
            <a:r>
              <a:rPr altLang="en-US" lang="zh-CN"/>
              <a:t>!=	不等于，某些数据库系统也写作 &lt;&gt;</a:t>
            </a:r>
          </a:p>
          <a:p>
            <a:r>
              <a:rPr altLang="en-US" lang="zh-CN"/>
              <a:t>&gt;	大于</a:t>
            </a:r>
          </a:p>
          <a:p>
            <a:r>
              <a:rPr altLang="en-US" lang="zh-CN"/>
              <a:t>&lt;	小于</a:t>
            </a:r>
          </a:p>
          <a:p>
            <a:r>
              <a:rPr altLang="en-US" lang="zh-CN"/>
              <a:t>&gt;=	大于或等于</a:t>
            </a:r>
          </a:p>
          <a:p>
            <a:r>
              <a:rPr altLang="en-US" lang="zh-CN"/>
              <a:t>&lt;=	小于或等于</a:t>
            </a:r>
          </a:p>
          <a:p>
            <a:r>
              <a:rPr altLang="en-US" lang="zh-CN"/>
              <a:t>BETWEEN … AND …	介于某个范围之内，例：WHERE age BETWEEN 20 AND 30</a:t>
            </a:r>
          </a:p>
          <a:p>
            <a:r>
              <a:rPr altLang="en-US" lang="zh-CN"/>
              <a:t>NOT BETWEEN …AND …	不在某个范围之内</a:t>
            </a:r>
          </a:p>
          <a:p>
            <a:r>
              <a:rPr altLang="en-US" lang="zh-CN"/>
              <a:t>IN(项1,项2,…)	在指定项内，例：WHERE city IN('beijing','shanghai')</a:t>
            </a:r>
          </a:p>
          <a:p>
            <a:r>
              <a:rPr altLang="en-US" lang="zh-CN"/>
              <a:t>NOT IN(项1,项2,…)	不在指定项内</a:t>
            </a:r>
          </a:p>
          <a:p>
            <a:r>
              <a:rPr altLang="en-US" lang="zh-CN"/>
              <a:t>LIKE	搜索匹配，常与模式匹配符配合使用</a:t>
            </a:r>
          </a:p>
          <a:p>
            <a:r>
              <a:rPr altLang="en-US" lang="zh-CN"/>
              <a:t>NOT LIKE	LIKE的反义</a:t>
            </a:r>
          </a:p>
          <a:p>
            <a:r>
              <a:rPr altLang="en-US" lang="zh-CN"/>
              <a:t>IS NULL	空值判断符</a:t>
            </a:r>
          </a:p>
          <a:p>
            <a:r>
              <a:rPr altLang="en-US" lang="zh-CN"/>
              <a:t>IS NOT NULL	非空判断符</a:t>
            </a:r>
          </a:p>
          <a:p>
            <a:r>
              <a:rPr altLang="en-US" lang="zh-CN"/>
              <a:t>NOT、AND、OR	逻辑运算符，分别表示否、并且、或，用于多个逻辑连接。</a:t>
            </a:r>
          </a:p>
          <a:p>
            <a:r>
              <a:rPr altLang="en-US" lang="zh-CN"/>
              <a:t>优先级：NOT &gt; AND &gt; OR</a:t>
            </a:r>
          </a:p>
          <a:p>
            <a:r>
              <a:rPr altLang="en-US" lang="zh-CN"/>
              <a:t>%	模式匹配符，表示任意字串，例：WHERE username LIKE '%user'</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494" name=""/>
        <p:cNvGrpSpPr/>
        <p:nvPr/>
      </p:nvGrpSpPr>
      <p:grpSpPr>
        <a:xfrm>
          <a:off x="0" y="0"/>
          <a:ext cx="0" cy="0"/>
          <a:chOff x="0" y="0"/>
          <a:chExt cx="0" cy="0"/>
        </a:xfrm>
      </p:grpSpPr>
      <p:sp>
        <p:nvSpPr>
          <p:cNvPr id="1049375" name="内容占位符 1"/>
          <p:cNvSpPr>
            <a:spLocks noGrp="1"/>
          </p:cNvSpPr>
          <p:nvPr>
            <p:ph sz="quarter" idx="10"/>
          </p:nvPr>
        </p:nvSpPr>
        <p:spPr/>
        <p:txBody>
          <a:bodyPr/>
          <a:p>
            <a:r>
              <a:rPr altLang="en-US" dirty="0" lang="zh-CN"/>
              <a:t>参考文献</a:t>
            </a:r>
          </a:p>
        </p:txBody>
      </p:sp>
      <p:sp>
        <p:nvSpPr>
          <p:cNvPr id="1049376" name="文本占位符 2"/>
          <p:cNvSpPr>
            <a:spLocks noGrp="1"/>
          </p:cNvSpPr>
          <p:nvPr>
            <p:ph type="body" sz="quarter" idx="12"/>
          </p:nvPr>
        </p:nvSpPr>
        <p:spPr/>
        <p:txBody>
          <a:bodyPr/>
          <a:p>
            <a:r>
              <a:rPr altLang="zh-CN" dirty="0" sz="1800" lang="en-US"/>
              <a:t>【1】</a:t>
            </a:r>
            <a:r>
              <a:rPr altLang="zh-CN" b="0" dirty="0" sz="1400" i="0" lang="en-US">
                <a:solidFill>
                  <a:srgbClr val="222222"/>
                </a:solidFill>
                <a:effectLst/>
                <a:latin typeface="Arial" panose="020B0604020202020204" pitchFamily="34" charset="0"/>
              </a:rPr>
              <a:t>Zhang N, Jia Q, Deng S, et al. </a:t>
            </a:r>
            <a:r>
              <a:rPr altLang="zh-CN" b="0" dirty="0" sz="1400" i="0" lang="en-US" err="1">
                <a:solidFill>
                  <a:srgbClr val="222222"/>
                </a:solidFill>
                <a:effectLst/>
                <a:latin typeface="Arial" panose="020B0604020202020204" pitchFamily="34" charset="0"/>
              </a:rPr>
              <a:t>AliCG</a:t>
            </a:r>
            <a:r>
              <a:rPr altLang="zh-CN" b="0" dirty="0" sz="1400" i="0" lang="en-US">
                <a:solidFill>
                  <a:srgbClr val="222222"/>
                </a:solidFill>
                <a:effectLst/>
                <a:latin typeface="Arial" panose="020B0604020202020204" pitchFamily="34" charset="0"/>
              </a:rPr>
              <a:t>: Fine-grained and Evolvable Conceptual Graph Construction for Semantic Search at Alibaba[J]. </a:t>
            </a:r>
            <a:r>
              <a:rPr altLang="zh-CN" b="0" dirty="0" sz="1400" i="0" lang="en-US" err="1">
                <a:solidFill>
                  <a:srgbClr val="222222"/>
                </a:solidFill>
                <a:effectLst/>
                <a:latin typeface="Arial" panose="020B0604020202020204" pitchFamily="34" charset="0"/>
              </a:rPr>
              <a:t>arXiv</a:t>
            </a:r>
            <a:r>
              <a:rPr altLang="zh-CN" b="0" dirty="0" sz="1400" i="0" lang="en-US">
                <a:solidFill>
                  <a:srgbClr val="222222"/>
                </a:solidFill>
                <a:effectLst/>
                <a:latin typeface="Arial" panose="020B0604020202020204" pitchFamily="34" charset="0"/>
              </a:rPr>
              <a:t> preprint arXiv:2106.01686, 2021.</a:t>
            </a:r>
            <a:endParaRPr altLang="zh-CN" dirty="0" sz="1800" lang="en-US"/>
          </a:p>
          <a:p>
            <a:r>
              <a:rPr altLang="zh-CN" dirty="0" sz="1800" lang="en-US"/>
              <a:t>【2】 </a:t>
            </a:r>
            <a:r>
              <a:rPr altLang="zh-CN" b="0" dirty="0" sz="1400" i="0" lang="en-US">
                <a:solidFill>
                  <a:srgbClr val="333333"/>
                </a:solidFill>
                <a:effectLst/>
                <a:latin typeface="Arial" panose="020B0604020202020204" pitchFamily="34" charset="0"/>
              </a:rPr>
              <a:t>Shang J, Liu J, Jiang M, et al. Automated phrase mining from massive text corpora[J]. IEEE Transactions on Knowledge and Data Engineering, 2018, 30(10): 1825-1837.</a:t>
            </a:r>
            <a:endParaRPr altLang="en-US" dirty="0" sz="1800" lang="zh-CN"/>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499" name=""/>
        <p:cNvGrpSpPr/>
        <p:nvPr/>
      </p:nvGrpSpPr>
      <p:grpSpPr>
        <a:xfrm>
          <a:off x="0" y="0"/>
          <a:ext cx="0" cy="0"/>
          <a:chOff x="0" y="0"/>
          <a:chExt cx="0" cy="0"/>
        </a:xfrm>
      </p:grpSpPr>
      <p:sp>
        <p:nvSpPr>
          <p:cNvPr id="1049432" name="标题 3"/>
          <p:cNvSpPr>
            <a:spLocks noGrp="1"/>
          </p:cNvSpPr>
          <p:nvPr>
            <p:ph type="ctrTitle"/>
          </p:nvPr>
        </p:nvSpPr>
        <p:spPr/>
        <p:txBody>
          <a:bodyPr/>
          <a:p>
            <a:pPr algn="dist"/>
            <a:r>
              <a:rPr altLang="en-US" dirty="0" lang="zh-CN">
                <a:cs typeface="+mn-ea"/>
                <a:sym typeface="+mn-lt"/>
              </a:rPr>
              <a:t>感谢聆听！</a:t>
            </a:r>
            <a:endParaRPr dirty="0" lang="en-US">
              <a:cs typeface="+mn-ea"/>
              <a:sym typeface="+mn-lt"/>
            </a:endParaRPr>
          </a:p>
        </p:txBody>
      </p:sp>
      <p:sp>
        <p:nvSpPr>
          <p:cNvPr id="1049433" name="内容占位符 13"/>
          <p:cNvSpPr>
            <a:spLocks noGrp="1"/>
          </p:cNvSpPr>
          <p:nvPr>
            <p:ph sz="quarter" idx="11"/>
          </p:nvPr>
        </p:nvSpPr>
        <p:spPr/>
        <p:txBody>
          <a:bodyPr>
            <a:normAutofit/>
          </a:bodyPr>
          <a:p>
            <a:r>
              <a:rPr altLang="en-US" dirty="0" lang="zh-CN">
                <a:cs typeface="+mn-ea"/>
                <a:sym typeface="+mn-lt"/>
              </a:rPr>
              <a:t>第</a:t>
            </a:r>
            <a:r>
              <a:rPr altLang="zh-CN" dirty="0" lang="en-US">
                <a:cs typeface="+mn-ea"/>
                <a:sym typeface="+mn-lt"/>
              </a:rPr>
              <a:t>9</a:t>
            </a:r>
            <a:r>
              <a:rPr altLang="en-US" dirty="0" lang="zh-CN">
                <a:cs typeface="+mn-ea"/>
                <a:sym typeface="+mn-lt"/>
              </a:rPr>
              <a:t>组</a:t>
            </a:r>
            <a:endParaRPr altLang="zh-CN" dirty="0" lang="en-US">
              <a:cs typeface="+mn-ea"/>
              <a:sym typeface="+mn-lt"/>
            </a:endParaRPr>
          </a:p>
        </p:txBody>
      </p:sp>
      <p:sp>
        <p:nvSpPr>
          <p:cNvPr id="1049434" name="内容占位符 11"/>
          <p:cNvSpPr>
            <a:spLocks noGrp="1"/>
          </p:cNvSpPr>
          <p:nvPr>
            <p:ph sz="quarter" idx="12"/>
          </p:nvPr>
        </p:nvSpPr>
        <p:spPr/>
        <p:txBody>
          <a:bodyPr>
            <a:normAutofit/>
          </a:bodyPr>
          <a:p>
            <a:r>
              <a:rPr altLang="en-US" dirty="0" lang="zh-CN">
                <a:cs typeface="+mn-ea"/>
                <a:sym typeface="+mn-lt"/>
              </a:rPr>
              <a:t>汇报时间：</a:t>
            </a:r>
            <a:r>
              <a:rPr altLang="zh-CN" dirty="0" lang="en-US">
                <a:cs typeface="+mn-ea"/>
                <a:sym typeface="+mn-lt"/>
              </a:rPr>
              <a:t>2021.11</a:t>
            </a:r>
          </a:p>
        </p:txBody>
      </p:sp>
      <p:grpSp>
        <p:nvGrpSpPr>
          <p:cNvPr id="500" name="组合 6"/>
          <p:cNvGrpSpPr/>
          <p:nvPr/>
        </p:nvGrpSpPr>
        <p:grpSpPr>
          <a:xfrm>
            <a:off x="0" y="-715587"/>
            <a:ext cx="676656" cy="602672"/>
            <a:chOff x="0" y="6950133"/>
            <a:chExt cx="676656" cy="602672"/>
          </a:xfrm>
        </p:grpSpPr>
        <p:sp>
          <p:nvSpPr>
            <p:cNvPr id="1049435" name="矩形 7"/>
            <p:cNvSpPr/>
            <p:nvPr/>
          </p:nvSpPr>
          <p:spPr bwMode="auto">
            <a:xfrm>
              <a:off x="0" y="6950133"/>
              <a:ext cx="676656" cy="602672"/>
            </a:xfrm>
            <a:prstGeom prst="rect"/>
            <a:solidFill>
              <a:schemeClr val="bg1"/>
            </a:solidFill>
            <a:ln w="6350">
              <a:noFill/>
            </a:ln>
          </p:spPr>
          <p:txBody>
            <a:bodyPr anchor="ctr" anchorCtr="0" bIns="0" compatLnSpc="1" forceAA="0" fromWordArt="0" horzOverflow="overflow" lIns="900000" numCol="1" rIns="0" rot="0" rtlCol="0" spcCol="0" spcFirstLastPara="0" tIns="0" vert="horz" vertOverflow="overflow" wrap="square">
              <a:prstTxWarp prst="textNoShape"/>
              <a:noAutofit/>
            </a:bodyPr>
            <a:p>
              <a:endParaRPr altLang="en-US" dirty="0" lang="zh-CN" spc="100">
                <a:solidFill>
                  <a:schemeClr val="tx1">
                    <a:lumMod val="65000"/>
                    <a:lumOff val="35000"/>
                  </a:schemeClr>
                </a:solidFill>
              </a:endParaRPr>
            </a:p>
          </p:txBody>
        </p:sp>
        <p:grpSp>
          <p:nvGrpSpPr>
            <p:cNvPr id="501" name="组合 8"/>
            <p:cNvGrpSpPr/>
            <p:nvPr/>
          </p:nvGrpSpPr>
          <p:grpSpPr>
            <a:xfrm>
              <a:off x="47544" y="7038552"/>
              <a:ext cx="581568" cy="425834"/>
              <a:chOff x="84575" y="6977592"/>
              <a:chExt cx="581568" cy="425834"/>
            </a:xfrm>
          </p:grpSpPr>
          <p:grpSp>
            <p:nvGrpSpPr>
              <p:cNvPr id="502" name="组合 9"/>
              <p:cNvGrpSpPr/>
              <p:nvPr/>
            </p:nvGrpSpPr>
            <p:grpSpPr>
              <a:xfrm>
                <a:off x="84575" y="6979654"/>
                <a:ext cx="317380" cy="421711"/>
                <a:chOff x="14690033" y="2185397"/>
                <a:chExt cx="583830" cy="775754"/>
              </a:xfrm>
            </p:grpSpPr>
            <p:sp>
              <p:nvSpPr>
                <p:cNvPr id="1049436" name="iŝļíḑe"/>
                <p:cNvSpPr/>
                <p:nvPr/>
              </p:nvSpPr>
              <p:spPr bwMode="auto">
                <a:xfrm>
                  <a:off x="14690033" y="2185397"/>
                  <a:ext cx="583830" cy="612014"/>
                </a:xfrm>
                <a:custGeom>
                  <a:avLst/>
                  <a:gdLst>
                    <a:gd name="T0" fmla="*/ 114 w 209"/>
                    <a:gd name="T1" fmla="*/ 11 h 220"/>
                    <a:gd name="T2" fmla="*/ 193 w 209"/>
                    <a:gd name="T3" fmla="*/ 145 h 220"/>
                    <a:gd name="T4" fmla="*/ 129 w 209"/>
                    <a:gd name="T5" fmla="*/ 195 h 220"/>
                    <a:gd name="T6" fmla="*/ 122 w 209"/>
                    <a:gd name="T7" fmla="*/ 210 h 220"/>
                    <a:gd name="T8" fmla="*/ 121 w 209"/>
                    <a:gd name="T9" fmla="*/ 216 h 220"/>
                    <a:gd name="T10" fmla="*/ 121 w 209"/>
                    <a:gd name="T11" fmla="*/ 218 h 220"/>
                    <a:gd name="T12" fmla="*/ 80 w 209"/>
                    <a:gd name="T13" fmla="*/ 215 h 220"/>
                    <a:gd name="T14" fmla="*/ 37 w 209"/>
                    <a:gd name="T15" fmla="*/ 200 h 220"/>
                    <a:gd name="T16" fmla="*/ 38 w 209"/>
                    <a:gd name="T17" fmla="*/ 200 h 220"/>
                    <a:gd name="T18" fmla="*/ 40 w 209"/>
                    <a:gd name="T19" fmla="*/ 195 h 220"/>
                    <a:gd name="T20" fmla="*/ 40 w 209"/>
                    <a:gd name="T21" fmla="*/ 181 h 220"/>
                    <a:gd name="T22" fmla="*/ 2 w 209"/>
                    <a:gd name="T23" fmla="*/ 113 h 220"/>
                    <a:gd name="T24" fmla="*/ 114 w 209"/>
                    <a:gd name="T25" fmla="*/ 1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20">
                      <a:moveTo>
                        <a:pt x="114" y="11"/>
                      </a:moveTo>
                      <a:cubicBezTo>
                        <a:pt x="208" y="22"/>
                        <a:pt x="209" y="99"/>
                        <a:pt x="193" y="145"/>
                      </a:cubicBezTo>
                      <a:cubicBezTo>
                        <a:pt x="177" y="189"/>
                        <a:pt x="135" y="192"/>
                        <a:pt x="129" y="195"/>
                      </a:cubicBezTo>
                      <a:cubicBezTo>
                        <a:pt x="125" y="197"/>
                        <a:pt x="123" y="205"/>
                        <a:pt x="122" y="210"/>
                      </a:cubicBezTo>
                      <a:cubicBezTo>
                        <a:pt x="121" y="214"/>
                        <a:pt x="121" y="216"/>
                        <a:pt x="121" y="216"/>
                      </a:cubicBezTo>
                      <a:cubicBezTo>
                        <a:pt x="121" y="218"/>
                        <a:pt x="121" y="218"/>
                        <a:pt x="121" y="218"/>
                      </a:cubicBezTo>
                      <a:cubicBezTo>
                        <a:pt x="116" y="219"/>
                        <a:pt x="104" y="220"/>
                        <a:pt x="80" y="215"/>
                      </a:cubicBezTo>
                      <a:cubicBezTo>
                        <a:pt x="51" y="210"/>
                        <a:pt x="40" y="203"/>
                        <a:pt x="37" y="200"/>
                      </a:cubicBezTo>
                      <a:cubicBezTo>
                        <a:pt x="38" y="200"/>
                        <a:pt x="38" y="200"/>
                        <a:pt x="38" y="200"/>
                      </a:cubicBezTo>
                      <a:cubicBezTo>
                        <a:pt x="38" y="200"/>
                        <a:pt x="39" y="198"/>
                        <a:pt x="40" y="195"/>
                      </a:cubicBezTo>
                      <a:cubicBezTo>
                        <a:pt x="40" y="192"/>
                        <a:pt x="41" y="187"/>
                        <a:pt x="40" y="181"/>
                      </a:cubicBezTo>
                      <a:cubicBezTo>
                        <a:pt x="40" y="174"/>
                        <a:pt x="4" y="155"/>
                        <a:pt x="2" y="113"/>
                      </a:cubicBezTo>
                      <a:cubicBezTo>
                        <a:pt x="0" y="83"/>
                        <a:pt x="22" y="0"/>
                        <a:pt x="114" y="11"/>
                      </a:cubicBezTo>
                      <a:close/>
                    </a:path>
                  </a:pathLst>
                </a:custGeom>
                <a:solidFill>
                  <a:srgbClr val="FAED71"/>
                </a:solidFill>
                <a:ln>
                  <a:noFill/>
                </a:ln>
              </p:spPr>
              <p:txBody>
                <a:bodyPr anchor="ctr"/>
                <a:p>
                  <a:pPr algn="ctr"/>
                </a:p>
              </p:txBody>
            </p:sp>
            <p:sp>
              <p:nvSpPr>
                <p:cNvPr id="1049437" name="ïşḷíḍé"/>
                <p:cNvSpPr/>
                <p:nvPr/>
              </p:nvSpPr>
              <p:spPr bwMode="auto">
                <a:xfrm>
                  <a:off x="14731640" y="2802779"/>
                  <a:ext cx="338218" cy="158372"/>
                </a:xfrm>
                <a:custGeom>
                  <a:avLst/>
                  <a:gdLst>
                    <a:gd name="T0" fmla="*/ 115 w 121"/>
                    <a:gd name="T1" fmla="*/ 18 h 57"/>
                    <a:gd name="T2" fmla="*/ 119 w 121"/>
                    <a:gd name="T3" fmla="*/ 32 h 57"/>
                    <a:gd name="T4" fmla="*/ 52 w 121"/>
                    <a:gd name="T5" fmla="*/ 49 h 57"/>
                    <a:gd name="T6" fmla="*/ 2 w 121"/>
                    <a:gd name="T7" fmla="*/ 11 h 57"/>
                    <a:gd name="T8" fmla="*/ 9 w 121"/>
                    <a:gd name="T9" fmla="*/ 0 h 57"/>
                    <a:gd name="T10" fmla="*/ 12 w 121"/>
                    <a:gd name="T11" fmla="*/ 4 h 57"/>
                    <a:gd name="T12" fmla="*/ 106 w 121"/>
                    <a:gd name="T13" fmla="*/ 24 h 57"/>
                    <a:gd name="T14" fmla="*/ 115 w 121"/>
                    <a:gd name="T15" fmla="*/ 1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7">
                      <a:moveTo>
                        <a:pt x="115" y="18"/>
                      </a:moveTo>
                      <a:cubicBezTo>
                        <a:pt x="116" y="19"/>
                        <a:pt x="121" y="22"/>
                        <a:pt x="119" y="32"/>
                      </a:cubicBezTo>
                      <a:cubicBezTo>
                        <a:pt x="115" y="50"/>
                        <a:pt x="91" y="57"/>
                        <a:pt x="52" y="49"/>
                      </a:cubicBezTo>
                      <a:cubicBezTo>
                        <a:pt x="11" y="41"/>
                        <a:pt x="0" y="25"/>
                        <a:pt x="2" y="11"/>
                      </a:cubicBezTo>
                      <a:cubicBezTo>
                        <a:pt x="3" y="2"/>
                        <a:pt x="8" y="0"/>
                        <a:pt x="9" y="0"/>
                      </a:cubicBezTo>
                      <a:cubicBezTo>
                        <a:pt x="10" y="1"/>
                        <a:pt x="11" y="3"/>
                        <a:pt x="12" y="4"/>
                      </a:cubicBezTo>
                      <a:cubicBezTo>
                        <a:pt x="22" y="14"/>
                        <a:pt x="69" y="29"/>
                        <a:pt x="106" y="24"/>
                      </a:cubicBezTo>
                      <a:cubicBezTo>
                        <a:pt x="110" y="23"/>
                        <a:pt x="113" y="21"/>
                        <a:pt x="115" y="18"/>
                      </a:cubicBezTo>
                      <a:close/>
                    </a:path>
                  </a:pathLst>
                </a:custGeom>
                <a:solidFill>
                  <a:srgbClr val="C3C5CA"/>
                </a:solidFill>
                <a:ln>
                  <a:noFill/>
                </a:ln>
              </p:spPr>
              <p:txBody>
                <a:bodyPr anchor="ctr"/>
                <a:p>
                  <a:pPr algn="ctr"/>
                </a:p>
              </p:txBody>
            </p:sp>
            <p:sp>
              <p:nvSpPr>
                <p:cNvPr id="1049438" name="ïSľïḓe"/>
                <p:cNvSpPr/>
                <p:nvPr/>
              </p:nvSpPr>
              <p:spPr bwMode="auto">
                <a:xfrm>
                  <a:off x="14745061" y="2722251"/>
                  <a:ext cx="332850" cy="161056"/>
                </a:xfrm>
                <a:custGeom>
                  <a:avLst/>
                  <a:gdLst>
                    <a:gd name="T0" fmla="*/ 101 w 119"/>
                    <a:gd name="T1" fmla="*/ 25 h 58"/>
                    <a:gd name="T2" fmla="*/ 101 w 119"/>
                    <a:gd name="T3" fmla="*/ 23 h 58"/>
                    <a:gd name="T4" fmla="*/ 102 w 119"/>
                    <a:gd name="T5" fmla="*/ 17 h 58"/>
                    <a:gd name="T6" fmla="*/ 102 w 119"/>
                    <a:gd name="T7" fmla="*/ 17 h 58"/>
                    <a:gd name="T8" fmla="*/ 111 w 119"/>
                    <a:gd name="T9" fmla="*/ 20 h 58"/>
                    <a:gd name="T10" fmla="*/ 110 w 119"/>
                    <a:gd name="T11" fmla="*/ 47 h 58"/>
                    <a:gd name="T12" fmla="*/ 110 w 119"/>
                    <a:gd name="T13" fmla="*/ 47 h 58"/>
                    <a:gd name="T14" fmla="*/ 101 w 119"/>
                    <a:gd name="T15" fmla="*/ 53 h 58"/>
                    <a:gd name="T16" fmla="*/ 7 w 119"/>
                    <a:gd name="T17" fmla="*/ 33 h 58"/>
                    <a:gd name="T18" fmla="*/ 4 w 119"/>
                    <a:gd name="T19" fmla="*/ 29 h 58"/>
                    <a:gd name="T20" fmla="*/ 11 w 119"/>
                    <a:gd name="T21" fmla="*/ 2 h 58"/>
                    <a:gd name="T22" fmla="*/ 19 w 119"/>
                    <a:gd name="T23" fmla="*/ 2 h 58"/>
                    <a:gd name="T24" fmla="*/ 20 w 119"/>
                    <a:gd name="T25" fmla="*/ 2 h 58"/>
                    <a:gd name="T26" fmla="*/ 18 w 119"/>
                    <a:gd name="T27" fmla="*/ 7 h 58"/>
                    <a:gd name="T28" fmla="*/ 17 w 119"/>
                    <a:gd name="T29" fmla="*/ 7 h 58"/>
                    <a:gd name="T30" fmla="*/ 60 w 119"/>
                    <a:gd name="T31" fmla="*/ 22 h 58"/>
                    <a:gd name="T32" fmla="*/ 101 w 119"/>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58">
                      <a:moveTo>
                        <a:pt x="101" y="25"/>
                      </a:moveTo>
                      <a:cubicBezTo>
                        <a:pt x="101" y="23"/>
                        <a:pt x="101" y="23"/>
                        <a:pt x="101" y="23"/>
                      </a:cubicBezTo>
                      <a:cubicBezTo>
                        <a:pt x="101" y="23"/>
                        <a:pt x="101" y="21"/>
                        <a:pt x="102" y="17"/>
                      </a:cubicBezTo>
                      <a:cubicBezTo>
                        <a:pt x="102" y="17"/>
                        <a:pt x="102" y="17"/>
                        <a:pt x="102" y="17"/>
                      </a:cubicBezTo>
                      <a:cubicBezTo>
                        <a:pt x="102" y="17"/>
                        <a:pt x="108" y="18"/>
                        <a:pt x="111" y="20"/>
                      </a:cubicBezTo>
                      <a:cubicBezTo>
                        <a:pt x="119" y="25"/>
                        <a:pt x="117" y="39"/>
                        <a:pt x="110" y="47"/>
                      </a:cubicBezTo>
                      <a:cubicBezTo>
                        <a:pt x="110" y="47"/>
                        <a:pt x="110" y="47"/>
                        <a:pt x="110" y="47"/>
                      </a:cubicBezTo>
                      <a:cubicBezTo>
                        <a:pt x="108" y="50"/>
                        <a:pt x="105" y="52"/>
                        <a:pt x="101" y="53"/>
                      </a:cubicBezTo>
                      <a:cubicBezTo>
                        <a:pt x="64" y="58"/>
                        <a:pt x="17" y="43"/>
                        <a:pt x="7" y="33"/>
                      </a:cubicBezTo>
                      <a:cubicBezTo>
                        <a:pt x="6" y="32"/>
                        <a:pt x="5" y="30"/>
                        <a:pt x="4" y="29"/>
                      </a:cubicBezTo>
                      <a:cubicBezTo>
                        <a:pt x="0" y="21"/>
                        <a:pt x="1" y="10"/>
                        <a:pt x="11" y="2"/>
                      </a:cubicBezTo>
                      <a:cubicBezTo>
                        <a:pt x="15" y="0"/>
                        <a:pt x="19" y="2"/>
                        <a:pt x="19" y="2"/>
                      </a:cubicBezTo>
                      <a:cubicBezTo>
                        <a:pt x="20" y="2"/>
                        <a:pt x="20" y="2"/>
                        <a:pt x="20" y="2"/>
                      </a:cubicBezTo>
                      <a:cubicBezTo>
                        <a:pt x="19" y="5"/>
                        <a:pt x="18" y="7"/>
                        <a:pt x="18" y="7"/>
                      </a:cubicBezTo>
                      <a:cubicBezTo>
                        <a:pt x="17" y="7"/>
                        <a:pt x="17" y="7"/>
                        <a:pt x="17" y="7"/>
                      </a:cubicBezTo>
                      <a:cubicBezTo>
                        <a:pt x="20" y="10"/>
                        <a:pt x="31" y="17"/>
                        <a:pt x="60" y="22"/>
                      </a:cubicBezTo>
                      <a:cubicBezTo>
                        <a:pt x="84" y="27"/>
                        <a:pt x="96" y="26"/>
                        <a:pt x="101" y="25"/>
                      </a:cubicBezTo>
                      <a:close/>
                    </a:path>
                  </a:pathLst>
                </a:custGeom>
                <a:solidFill>
                  <a:srgbClr val="D8DADE"/>
                </a:solidFill>
                <a:ln>
                  <a:noFill/>
                </a:ln>
              </p:spPr>
              <p:txBody>
                <a:bodyPr anchor="ctr"/>
                <a:p>
                  <a:pPr algn="ctr"/>
                </a:p>
              </p:txBody>
            </p:sp>
            <p:sp>
              <p:nvSpPr>
                <p:cNvPr id="1049439" name="ïsḻídê"/>
                <p:cNvSpPr/>
                <p:nvPr/>
              </p:nvSpPr>
              <p:spPr bwMode="auto">
                <a:xfrm>
                  <a:off x="14834984" y="2447114"/>
                  <a:ext cx="229506" cy="350298"/>
                </a:xfrm>
                <a:custGeom>
                  <a:avLst/>
                  <a:gdLst>
                    <a:gd name="T0" fmla="*/ 13 w 82"/>
                    <a:gd name="T1" fmla="*/ 117 h 126"/>
                    <a:gd name="T2" fmla="*/ 25 w 82"/>
                    <a:gd name="T3" fmla="*/ 38 h 126"/>
                    <a:gd name="T4" fmla="*/ 24 w 82"/>
                    <a:gd name="T5" fmla="*/ 25 h 126"/>
                    <a:gd name="T6" fmla="*/ 18 w 82"/>
                    <a:gd name="T7" fmla="*/ 6 h 126"/>
                    <a:gd name="T8" fmla="*/ 8 w 82"/>
                    <a:gd name="T9" fmla="*/ 0 h 126"/>
                    <a:gd name="T10" fmla="*/ 3 w 82"/>
                    <a:gd name="T11" fmla="*/ 1 h 126"/>
                    <a:gd name="T12" fmla="*/ 0 w 82"/>
                    <a:gd name="T13" fmla="*/ 7 h 126"/>
                    <a:gd name="T14" fmla="*/ 0 w 82"/>
                    <a:gd name="T15" fmla="*/ 10 h 126"/>
                    <a:gd name="T16" fmla="*/ 39 w 82"/>
                    <a:gd name="T17" fmla="*/ 39 h 126"/>
                    <a:gd name="T18" fmla="*/ 42 w 82"/>
                    <a:gd name="T19" fmla="*/ 39 h 126"/>
                    <a:gd name="T20" fmla="*/ 70 w 82"/>
                    <a:gd name="T21" fmla="*/ 31 h 126"/>
                    <a:gd name="T22" fmla="*/ 78 w 82"/>
                    <a:gd name="T23" fmla="*/ 23 h 126"/>
                    <a:gd name="T24" fmla="*/ 82 w 82"/>
                    <a:gd name="T25" fmla="*/ 15 h 126"/>
                    <a:gd name="T26" fmla="*/ 80 w 82"/>
                    <a:gd name="T27" fmla="*/ 9 h 126"/>
                    <a:gd name="T28" fmla="*/ 75 w 82"/>
                    <a:gd name="T29" fmla="*/ 5 h 126"/>
                    <a:gd name="T30" fmla="*/ 71 w 82"/>
                    <a:gd name="T31" fmla="*/ 4 h 126"/>
                    <a:gd name="T32" fmla="*/ 65 w 82"/>
                    <a:gd name="T33" fmla="*/ 7 h 126"/>
                    <a:gd name="T34" fmla="*/ 55 w 82"/>
                    <a:gd name="T35" fmla="*/ 19 h 126"/>
                    <a:gd name="T36" fmla="*/ 39 w 82"/>
                    <a:gd name="T37" fmla="*/ 98 h 126"/>
                    <a:gd name="T38" fmla="*/ 41 w 82"/>
                    <a:gd name="T39" fmla="*/ 124 h 126"/>
                    <a:gd name="T40" fmla="*/ 43 w 82"/>
                    <a:gd name="T41" fmla="*/ 126 h 126"/>
                    <a:gd name="T42" fmla="*/ 45 w 82"/>
                    <a:gd name="T43" fmla="*/ 124 h 126"/>
                    <a:gd name="T44" fmla="*/ 43 w 82"/>
                    <a:gd name="T45" fmla="*/ 98 h 126"/>
                    <a:gd name="T46" fmla="*/ 53 w 82"/>
                    <a:gd name="T47" fmla="*/ 35 h 126"/>
                    <a:gd name="T48" fmla="*/ 62 w 82"/>
                    <a:gd name="T49" fmla="*/ 15 h 126"/>
                    <a:gd name="T50" fmla="*/ 67 w 82"/>
                    <a:gd name="T51" fmla="*/ 10 h 126"/>
                    <a:gd name="T52" fmla="*/ 71 w 82"/>
                    <a:gd name="T53" fmla="*/ 8 h 126"/>
                    <a:gd name="T54" fmla="*/ 73 w 82"/>
                    <a:gd name="T55" fmla="*/ 9 h 126"/>
                    <a:gd name="T56" fmla="*/ 77 w 82"/>
                    <a:gd name="T57" fmla="*/ 12 h 126"/>
                    <a:gd name="T58" fmla="*/ 78 w 82"/>
                    <a:gd name="T59" fmla="*/ 15 h 126"/>
                    <a:gd name="T60" fmla="*/ 75 w 82"/>
                    <a:gd name="T61" fmla="*/ 21 h 126"/>
                    <a:gd name="T62" fmla="*/ 42 w 82"/>
                    <a:gd name="T63" fmla="*/ 35 h 126"/>
                    <a:gd name="T64" fmla="*/ 39 w 82"/>
                    <a:gd name="T65" fmla="*/ 35 h 126"/>
                    <a:gd name="T66" fmla="*/ 4 w 82"/>
                    <a:gd name="T67" fmla="*/ 10 h 126"/>
                    <a:gd name="T68" fmla="*/ 4 w 82"/>
                    <a:gd name="T69" fmla="*/ 8 h 126"/>
                    <a:gd name="T70" fmla="*/ 6 w 82"/>
                    <a:gd name="T71" fmla="*/ 4 h 126"/>
                    <a:gd name="T72" fmla="*/ 8 w 82"/>
                    <a:gd name="T73" fmla="*/ 4 h 126"/>
                    <a:gd name="T74" fmla="*/ 15 w 82"/>
                    <a:gd name="T75" fmla="*/ 8 h 126"/>
                    <a:gd name="T76" fmla="*/ 20 w 82"/>
                    <a:gd name="T77" fmla="*/ 25 h 126"/>
                    <a:gd name="T78" fmla="*/ 21 w 82"/>
                    <a:gd name="T79" fmla="*/ 38 h 126"/>
                    <a:gd name="T80" fmla="*/ 15 w 82"/>
                    <a:gd name="T81" fmla="*/ 91 h 126"/>
                    <a:gd name="T82" fmla="*/ 11 w 82"/>
                    <a:gd name="T83" fmla="*/ 109 h 126"/>
                    <a:gd name="T84" fmla="*/ 9 w 82"/>
                    <a:gd name="T85" fmla="*/ 114 h 126"/>
                    <a:gd name="T86" fmla="*/ 9 w 82"/>
                    <a:gd name="T87" fmla="*/ 116 h 126"/>
                    <a:gd name="T88" fmla="*/ 10 w 82"/>
                    <a:gd name="T89" fmla="*/ 118 h 126"/>
                    <a:gd name="T90" fmla="*/ 13 w 82"/>
                    <a:gd name="T91" fmla="*/ 11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126">
                      <a:moveTo>
                        <a:pt x="13" y="117"/>
                      </a:moveTo>
                      <a:cubicBezTo>
                        <a:pt x="13" y="117"/>
                        <a:pt x="25" y="76"/>
                        <a:pt x="25" y="38"/>
                      </a:cubicBezTo>
                      <a:cubicBezTo>
                        <a:pt x="25" y="34"/>
                        <a:pt x="25" y="29"/>
                        <a:pt x="24" y="25"/>
                      </a:cubicBezTo>
                      <a:cubicBezTo>
                        <a:pt x="23" y="16"/>
                        <a:pt x="21" y="10"/>
                        <a:pt x="18" y="6"/>
                      </a:cubicBezTo>
                      <a:cubicBezTo>
                        <a:pt x="16" y="2"/>
                        <a:pt x="12" y="0"/>
                        <a:pt x="8" y="0"/>
                      </a:cubicBezTo>
                      <a:cubicBezTo>
                        <a:pt x="7" y="0"/>
                        <a:pt x="5" y="0"/>
                        <a:pt x="3" y="1"/>
                      </a:cubicBezTo>
                      <a:cubicBezTo>
                        <a:pt x="2" y="3"/>
                        <a:pt x="1" y="4"/>
                        <a:pt x="0" y="7"/>
                      </a:cubicBezTo>
                      <a:cubicBezTo>
                        <a:pt x="0" y="8"/>
                        <a:pt x="0" y="9"/>
                        <a:pt x="0" y="10"/>
                      </a:cubicBezTo>
                      <a:cubicBezTo>
                        <a:pt x="0" y="22"/>
                        <a:pt x="12" y="38"/>
                        <a:pt x="39" y="39"/>
                      </a:cubicBezTo>
                      <a:cubicBezTo>
                        <a:pt x="40" y="39"/>
                        <a:pt x="41" y="39"/>
                        <a:pt x="42" y="39"/>
                      </a:cubicBezTo>
                      <a:cubicBezTo>
                        <a:pt x="53" y="39"/>
                        <a:pt x="63" y="36"/>
                        <a:pt x="70" y="31"/>
                      </a:cubicBezTo>
                      <a:cubicBezTo>
                        <a:pt x="73" y="29"/>
                        <a:pt x="76" y="26"/>
                        <a:pt x="78" y="23"/>
                      </a:cubicBezTo>
                      <a:cubicBezTo>
                        <a:pt x="80" y="21"/>
                        <a:pt x="82" y="18"/>
                        <a:pt x="82" y="15"/>
                      </a:cubicBezTo>
                      <a:cubicBezTo>
                        <a:pt x="82" y="13"/>
                        <a:pt x="81" y="11"/>
                        <a:pt x="80" y="9"/>
                      </a:cubicBezTo>
                      <a:cubicBezTo>
                        <a:pt x="79" y="8"/>
                        <a:pt x="77" y="6"/>
                        <a:pt x="75" y="5"/>
                      </a:cubicBezTo>
                      <a:cubicBezTo>
                        <a:pt x="74" y="5"/>
                        <a:pt x="73" y="4"/>
                        <a:pt x="71" y="4"/>
                      </a:cubicBezTo>
                      <a:cubicBezTo>
                        <a:pt x="69" y="4"/>
                        <a:pt x="67" y="5"/>
                        <a:pt x="65" y="7"/>
                      </a:cubicBezTo>
                      <a:cubicBezTo>
                        <a:pt x="61" y="9"/>
                        <a:pt x="58" y="14"/>
                        <a:pt x="55" y="19"/>
                      </a:cubicBezTo>
                      <a:cubicBezTo>
                        <a:pt x="46" y="37"/>
                        <a:pt x="39" y="67"/>
                        <a:pt x="39" y="98"/>
                      </a:cubicBezTo>
                      <a:cubicBezTo>
                        <a:pt x="39" y="107"/>
                        <a:pt x="40" y="116"/>
                        <a:pt x="41" y="124"/>
                      </a:cubicBezTo>
                      <a:cubicBezTo>
                        <a:pt x="41" y="126"/>
                        <a:pt x="42" y="126"/>
                        <a:pt x="43" y="126"/>
                      </a:cubicBezTo>
                      <a:cubicBezTo>
                        <a:pt x="44" y="126"/>
                        <a:pt x="45" y="125"/>
                        <a:pt x="45" y="124"/>
                      </a:cubicBezTo>
                      <a:cubicBezTo>
                        <a:pt x="44" y="115"/>
                        <a:pt x="43" y="107"/>
                        <a:pt x="43" y="98"/>
                      </a:cubicBezTo>
                      <a:cubicBezTo>
                        <a:pt x="43" y="75"/>
                        <a:pt x="47" y="52"/>
                        <a:pt x="53" y="35"/>
                      </a:cubicBezTo>
                      <a:cubicBezTo>
                        <a:pt x="56" y="27"/>
                        <a:pt x="59" y="20"/>
                        <a:pt x="62" y="15"/>
                      </a:cubicBezTo>
                      <a:cubicBezTo>
                        <a:pt x="64" y="13"/>
                        <a:pt x="66" y="11"/>
                        <a:pt x="67" y="10"/>
                      </a:cubicBezTo>
                      <a:cubicBezTo>
                        <a:pt x="69" y="9"/>
                        <a:pt x="70" y="8"/>
                        <a:pt x="71" y="8"/>
                      </a:cubicBezTo>
                      <a:cubicBezTo>
                        <a:pt x="72" y="8"/>
                        <a:pt x="73" y="8"/>
                        <a:pt x="73" y="9"/>
                      </a:cubicBezTo>
                      <a:cubicBezTo>
                        <a:pt x="75" y="10"/>
                        <a:pt x="76" y="11"/>
                        <a:pt x="77" y="12"/>
                      </a:cubicBezTo>
                      <a:cubicBezTo>
                        <a:pt x="77" y="12"/>
                        <a:pt x="78" y="14"/>
                        <a:pt x="78" y="15"/>
                      </a:cubicBezTo>
                      <a:cubicBezTo>
                        <a:pt x="78" y="17"/>
                        <a:pt x="77" y="19"/>
                        <a:pt x="75" y="21"/>
                      </a:cubicBezTo>
                      <a:cubicBezTo>
                        <a:pt x="70" y="28"/>
                        <a:pt x="57" y="35"/>
                        <a:pt x="42" y="35"/>
                      </a:cubicBezTo>
                      <a:cubicBezTo>
                        <a:pt x="41" y="35"/>
                        <a:pt x="40" y="35"/>
                        <a:pt x="39" y="35"/>
                      </a:cubicBezTo>
                      <a:cubicBezTo>
                        <a:pt x="14" y="34"/>
                        <a:pt x="4" y="19"/>
                        <a:pt x="4" y="10"/>
                      </a:cubicBezTo>
                      <a:cubicBezTo>
                        <a:pt x="4" y="9"/>
                        <a:pt x="4" y="8"/>
                        <a:pt x="4" y="8"/>
                      </a:cubicBezTo>
                      <a:cubicBezTo>
                        <a:pt x="4" y="6"/>
                        <a:pt x="5" y="5"/>
                        <a:pt x="6" y="4"/>
                      </a:cubicBezTo>
                      <a:cubicBezTo>
                        <a:pt x="7" y="4"/>
                        <a:pt x="7" y="4"/>
                        <a:pt x="8" y="4"/>
                      </a:cubicBezTo>
                      <a:cubicBezTo>
                        <a:pt x="10" y="4"/>
                        <a:pt x="13" y="5"/>
                        <a:pt x="15" y="8"/>
                      </a:cubicBezTo>
                      <a:cubicBezTo>
                        <a:pt x="18" y="12"/>
                        <a:pt x="20" y="17"/>
                        <a:pt x="20" y="25"/>
                      </a:cubicBezTo>
                      <a:cubicBezTo>
                        <a:pt x="21" y="29"/>
                        <a:pt x="21" y="34"/>
                        <a:pt x="21" y="38"/>
                      </a:cubicBezTo>
                      <a:cubicBezTo>
                        <a:pt x="21" y="57"/>
                        <a:pt x="18" y="76"/>
                        <a:pt x="15" y="91"/>
                      </a:cubicBezTo>
                      <a:cubicBezTo>
                        <a:pt x="13" y="98"/>
                        <a:pt x="12" y="104"/>
                        <a:pt x="11" y="109"/>
                      </a:cubicBezTo>
                      <a:cubicBezTo>
                        <a:pt x="10" y="111"/>
                        <a:pt x="10" y="113"/>
                        <a:pt x="9" y="114"/>
                      </a:cubicBezTo>
                      <a:cubicBezTo>
                        <a:pt x="9" y="115"/>
                        <a:pt x="9" y="116"/>
                        <a:pt x="9" y="116"/>
                      </a:cubicBezTo>
                      <a:cubicBezTo>
                        <a:pt x="8" y="117"/>
                        <a:pt x="9" y="118"/>
                        <a:pt x="10" y="118"/>
                      </a:cubicBezTo>
                      <a:cubicBezTo>
                        <a:pt x="11" y="118"/>
                        <a:pt x="12" y="118"/>
                        <a:pt x="13" y="117"/>
                      </a:cubicBezTo>
                      <a:close/>
                    </a:path>
                  </a:pathLst>
                </a:custGeom>
                <a:solidFill>
                  <a:srgbClr val="5D4B58"/>
                </a:solidFill>
                <a:ln>
                  <a:noFill/>
                </a:ln>
              </p:spPr>
              <p:txBody>
                <a:bodyPr anchor="ctr"/>
                <a:p>
                  <a:pPr algn="ctr"/>
                </a:p>
              </p:txBody>
            </p:sp>
            <p:sp>
              <p:nvSpPr>
                <p:cNvPr id="1049440" name="îS1íḋè"/>
                <p:cNvSpPr/>
                <p:nvPr/>
              </p:nvSpPr>
              <p:spPr bwMode="auto">
                <a:xfrm>
                  <a:off x="15025567" y="2271293"/>
                  <a:ext cx="191926" cy="253664"/>
                </a:xfrm>
                <a:custGeom>
                  <a:avLst/>
                  <a:gdLst>
                    <a:gd name="T0" fmla="*/ 8 w 69"/>
                    <a:gd name="T1" fmla="*/ 9 h 91"/>
                    <a:gd name="T2" fmla="*/ 36 w 69"/>
                    <a:gd name="T3" fmla="*/ 55 h 91"/>
                    <a:gd name="T4" fmla="*/ 51 w 69"/>
                    <a:gd name="T5" fmla="*/ 91 h 91"/>
                    <a:gd name="T6" fmla="*/ 52 w 69"/>
                    <a:gd name="T7" fmla="*/ 30 h 91"/>
                    <a:gd name="T8" fmla="*/ 8 w 69"/>
                    <a:gd name="T9" fmla="*/ 9 h 91"/>
                  </a:gdLst>
                  <a:ahLst/>
                  <a:cxnLst>
                    <a:cxn ang="0">
                      <a:pos x="T0" y="T1"/>
                    </a:cxn>
                    <a:cxn ang="0">
                      <a:pos x="T2" y="T3"/>
                    </a:cxn>
                    <a:cxn ang="0">
                      <a:pos x="T4" y="T5"/>
                    </a:cxn>
                    <a:cxn ang="0">
                      <a:pos x="T6" y="T7"/>
                    </a:cxn>
                    <a:cxn ang="0">
                      <a:pos x="T8" y="T9"/>
                    </a:cxn>
                  </a:cxnLst>
                  <a:rect l="0" t="0" r="r" b="b"/>
                  <a:pathLst>
                    <a:path w="69" h="91">
                      <a:moveTo>
                        <a:pt x="8" y="9"/>
                      </a:moveTo>
                      <a:cubicBezTo>
                        <a:pt x="0" y="21"/>
                        <a:pt x="21" y="20"/>
                        <a:pt x="36" y="55"/>
                      </a:cubicBezTo>
                      <a:cubicBezTo>
                        <a:pt x="42" y="68"/>
                        <a:pt x="42" y="90"/>
                        <a:pt x="51" y="91"/>
                      </a:cubicBezTo>
                      <a:cubicBezTo>
                        <a:pt x="57" y="91"/>
                        <a:pt x="69" y="58"/>
                        <a:pt x="52" y="30"/>
                      </a:cubicBezTo>
                      <a:cubicBezTo>
                        <a:pt x="38" y="8"/>
                        <a:pt x="14" y="0"/>
                        <a:pt x="8" y="9"/>
                      </a:cubicBezTo>
                      <a:close/>
                    </a:path>
                  </a:pathLst>
                </a:custGeom>
                <a:solidFill>
                  <a:srgbClr val="FFFFFF"/>
                </a:solidFill>
                <a:ln>
                  <a:noFill/>
                </a:ln>
              </p:spPr>
              <p:txBody>
                <a:bodyPr anchor="ctr"/>
                <a:p>
                  <a:pPr algn="ctr"/>
                </a:p>
              </p:txBody>
            </p:sp>
            <p:sp>
              <p:nvSpPr>
                <p:cNvPr id="1049441" name="íşļíde"/>
                <p:cNvSpPr/>
                <p:nvPr/>
              </p:nvSpPr>
              <p:spPr bwMode="auto">
                <a:xfrm>
                  <a:off x="14788010" y="2735672"/>
                  <a:ext cx="253664" cy="61738"/>
                </a:xfrm>
                <a:custGeom>
                  <a:avLst/>
                  <a:gdLst>
                    <a:gd name="T0" fmla="*/ 1 w 91"/>
                    <a:gd name="T1" fmla="*/ 0 h 22"/>
                    <a:gd name="T2" fmla="*/ 4 w 91"/>
                    <a:gd name="T3" fmla="*/ 3 h 22"/>
                    <a:gd name="T4" fmla="*/ 14 w 91"/>
                    <a:gd name="T5" fmla="*/ 7 h 22"/>
                    <a:gd name="T6" fmla="*/ 20 w 91"/>
                    <a:gd name="T7" fmla="*/ 10 h 22"/>
                    <a:gd name="T8" fmla="*/ 28 w 91"/>
                    <a:gd name="T9" fmla="*/ 12 h 22"/>
                    <a:gd name="T10" fmla="*/ 36 w 91"/>
                    <a:gd name="T11" fmla="*/ 15 h 22"/>
                    <a:gd name="T12" fmla="*/ 44 w 91"/>
                    <a:gd name="T13" fmla="*/ 17 h 22"/>
                    <a:gd name="T14" fmla="*/ 53 w 91"/>
                    <a:gd name="T15" fmla="*/ 18 h 22"/>
                    <a:gd name="T16" fmla="*/ 61 w 91"/>
                    <a:gd name="T17" fmla="*/ 19 h 22"/>
                    <a:gd name="T18" fmla="*/ 69 w 91"/>
                    <a:gd name="T19" fmla="*/ 19 h 22"/>
                    <a:gd name="T20" fmla="*/ 76 w 91"/>
                    <a:gd name="T21" fmla="*/ 19 h 22"/>
                    <a:gd name="T22" fmla="*/ 82 w 91"/>
                    <a:gd name="T23" fmla="*/ 19 h 22"/>
                    <a:gd name="T24" fmla="*/ 86 w 91"/>
                    <a:gd name="T25" fmla="*/ 18 h 22"/>
                    <a:gd name="T26" fmla="*/ 90 w 91"/>
                    <a:gd name="T27" fmla="*/ 17 h 22"/>
                    <a:gd name="T28" fmla="*/ 90 w 91"/>
                    <a:gd name="T29" fmla="*/ 17 h 22"/>
                    <a:gd name="T30" fmla="*/ 91 w 91"/>
                    <a:gd name="T31" fmla="*/ 18 h 22"/>
                    <a:gd name="T32" fmla="*/ 91 w 91"/>
                    <a:gd name="T33" fmla="*/ 19 h 22"/>
                    <a:gd name="T34" fmla="*/ 87 w 91"/>
                    <a:gd name="T35" fmla="*/ 20 h 22"/>
                    <a:gd name="T36" fmla="*/ 82 w 91"/>
                    <a:gd name="T37" fmla="*/ 21 h 22"/>
                    <a:gd name="T38" fmla="*/ 76 w 91"/>
                    <a:gd name="T39" fmla="*/ 22 h 22"/>
                    <a:gd name="T40" fmla="*/ 69 w 91"/>
                    <a:gd name="T41" fmla="*/ 22 h 22"/>
                    <a:gd name="T42" fmla="*/ 61 w 91"/>
                    <a:gd name="T43" fmla="*/ 22 h 22"/>
                    <a:gd name="T44" fmla="*/ 52 w 91"/>
                    <a:gd name="T45" fmla="*/ 21 h 22"/>
                    <a:gd name="T46" fmla="*/ 43 w 91"/>
                    <a:gd name="T47" fmla="*/ 20 h 22"/>
                    <a:gd name="T48" fmla="*/ 35 w 91"/>
                    <a:gd name="T49" fmla="*/ 17 h 22"/>
                    <a:gd name="T50" fmla="*/ 27 w 91"/>
                    <a:gd name="T51" fmla="*/ 15 h 22"/>
                    <a:gd name="T52" fmla="*/ 19 w 91"/>
                    <a:gd name="T53" fmla="*/ 12 h 22"/>
                    <a:gd name="T54" fmla="*/ 13 w 91"/>
                    <a:gd name="T55" fmla="*/ 9 h 22"/>
                    <a:gd name="T56" fmla="*/ 3 w 91"/>
                    <a:gd name="T57" fmla="*/ 4 h 22"/>
                    <a:gd name="T58" fmla="*/ 0 w 91"/>
                    <a:gd name="T59" fmla="*/ 2 h 22"/>
                    <a:gd name="T60" fmla="*/ 0 w 91"/>
                    <a:gd name="T61" fmla="*/ 2 h 22"/>
                    <a:gd name="T62" fmla="*/ 0 w 91"/>
                    <a:gd name="T63" fmla="*/ 1 h 22"/>
                    <a:gd name="T64" fmla="*/ 1 w 91"/>
                    <a:gd name="T6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22">
                      <a:moveTo>
                        <a:pt x="1" y="0"/>
                      </a:moveTo>
                      <a:cubicBezTo>
                        <a:pt x="1" y="0"/>
                        <a:pt x="2" y="1"/>
                        <a:pt x="4" y="3"/>
                      </a:cubicBezTo>
                      <a:cubicBezTo>
                        <a:pt x="6" y="4"/>
                        <a:pt x="10" y="5"/>
                        <a:pt x="14" y="7"/>
                      </a:cubicBezTo>
                      <a:cubicBezTo>
                        <a:pt x="16" y="8"/>
                        <a:pt x="18" y="9"/>
                        <a:pt x="20" y="10"/>
                      </a:cubicBezTo>
                      <a:cubicBezTo>
                        <a:pt x="22" y="11"/>
                        <a:pt x="25" y="12"/>
                        <a:pt x="28" y="12"/>
                      </a:cubicBezTo>
                      <a:cubicBezTo>
                        <a:pt x="30" y="13"/>
                        <a:pt x="33" y="14"/>
                        <a:pt x="36" y="15"/>
                      </a:cubicBezTo>
                      <a:cubicBezTo>
                        <a:pt x="38" y="15"/>
                        <a:pt x="41" y="16"/>
                        <a:pt x="44" y="17"/>
                      </a:cubicBezTo>
                      <a:cubicBezTo>
                        <a:pt x="47" y="17"/>
                        <a:pt x="50" y="18"/>
                        <a:pt x="53" y="18"/>
                      </a:cubicBezTo>
                      <a:cubicBezTo>
                        <a:pt x="56" y="19"/>
                        <a:pt x="58" y="19"/>
                        <a:pt x="61" y="19"/>
                      </a:cubicBezTo>
                      <a:cubicBezTo>
                        <a:pt x="64" y="19"/>
                        <a:pt x="66" y="19"/>
                        <a:pt x="69" y="19"/>
                      </a:cubicBezTo>
                      <a:cubicBezTo>
                        <a:pt x="71" y="20"/>
                        <a:pt x="74" y="19"/>
                        <a:pt x="76" y="19"/>
                      </a:cubicBezTo>
                      <a:cubicBezTo>
                        <a:pt x="78" y="19"/>
                        <a:pt x="80" y="19"/>
                        <a:pt x="82" y="19"/>
                      </a:cubicBezTo>
                      <a:cubicBezTo>
                        <a:pt x="84" y="19"/>
                        <a:pt x="85" y="18"/>
                        <a:pt x="86" y="18"/>
                      </a:cubicBezTo>
                      <a:cubicBezTo>
                        <a:pt x="89" y="18"/>
                        <a:pt x="90" y="17"/>
                        <a:pt x="90" y="17"/>
                      </a:cubicBezTo>
                      <a:cubicBezTo>
                        <a:pt x="90" y="17"/>
                        <a:pt x="90" y="17"/>
                        <a:pt x="90" y="17"/>
                      </a:cubicBezTo>
                      <a:cubicBezTo>
                        <a:pt x="91" y="17"/>
                        <a:pt x="91" y="18"/>
                        <a:pt x="91" y="18"/>
                      </a:cubicBezTo>
                      <a:cubicBezTo>
                        <a:pt x="91" y="18"/>
                        <a:pt x="91" y="19"/>
                        <a:pt x="91" y="19"/>
                      </a:cubicBezTo>
                      <a:cubicBezTo>
                        <a:pt x="91" y="19"/>
                        <a:pt x="89" y="19"/>
                        <a:pt x="87" y="20"/>
                      </a:cubicBezTo>
                      <a:cubicBezTo>
                        <a:pt x="85" y="20"/>
                        <a:pt x="84" y="21"/>
                        <a:pt x="82" y="21"/>
                      </a:cubicBezTo>
                      <a:cubicBezTo>
                        <a:pt x="80" y="21"/>
                        <a:pt x="78" y="22"/>
                        <a:pt x="76" y="22"/>
                      </a:cubicBezTo>
                      <a:cubicBezTo>
                        <a:pt x="74" y="22"/>
                        <a:pt x="71" y="22"/>
                        <a:pt x="69" y="22"/>
                      </a:cubicBezTo>
                      <a:cubicBezTo>
                        <a:pt x="66" y="22"/>
                        <a:pt x="64" y="22"/>
                        <a:pt x="61" y="22"/>
                      </a:cubicBezTo>
                      <a:cubicBezTo>
                        <a:pt x="58" y="22"/>
                        <a:pt x="55" y="22"/>
                        <a:pt x="52" y="21"/>
                      </a:cubicBezTo>
                      <a:cubicBezTo>
                        <a:pt x="49" y="21"/>
                        <a:pt x="46" y="20"/>
                        <a:pt x="43" y="20"/>
                      </a:cubicBezTo>
                      <a:cubicBezTo>
                        <a:pt x="41" y="19"/>
                        <a:pt x="38" y="18"/>
                        <a:pt x="35" y="17"/>
                      </a:cubicBezTo>
                      <a:cubicBezTo>
                        <a:pt x="32" y="17"/>
                        <a:pt x="29" y="16"/>
                        <a:pt x="27" y="15"/>
                      </a:cubicBezTo>
                      <a:cubicBezTo>
                        <a:pt x="24" y="14"/>
                        <a:pt x="22" y="13"/>
                        <a:pt x="19" y="12"/>
                      </a:cubicBezTo>
                      <a:cubicBezTo>
                        <a:pt x="17" y="11"/>
                        <a:pt x="15" y="10"/>
                        <a:pt x="13" y="9"/>
                      </a:cubicBezTo>
                      <a:cubicBezTo>
                        <a:pt x="8" y="7"/>
                        <a:pt x="5" y="5"/>
                        <a:pt x="3" y="4"/>
                      </a:cubicBezTo>
                      <a:cubicBezTo>
                        <a:pt x="1" y="3"/>
                        <a:pt x="0" y="2"/>
                        <a:pt x="0" y="2"/>
                      </a:cubicBezTo>
                      <a:cubicBezTo>
                        <a:pt x="0" y="2"/>
                        <a:pt x="0" y="2"/>
                        <a:pt x="0" y="2"/>
                      </a:cubicBezTo>
                      <a:cubicBezTo>
                        <a:pt x="0" y="1"/>
                        <a:pt x="0" y="1"/>
                        <a:pt x="0" y="1"/>
                      </a:cubicBezTo>
                      <a:lnTo>
                        <a:pt x="1" y="0"/>
                      </a:lnTo>
                      <a:close/>
                    </a:path>
                  </a:pathLst>
                </a:custGeom>
                <a:solidFill>
                  <a:srgbClr val="434040"/>
                </a:solidFill>
                <a:ln>
                  <a:noFill/>
                </a:ln>
              </p:spPr>
              <p:txBody>
                <a:bodyPr anchor="ctr"/>
                <a:p>
                  <a:pPr algn="ctr"/>
                </a:p>
              </p:txBody>
            </p:sp>
          </p:grpSp>
          <p:sp>
            <p:nvSpPr>
              <p:cNvPr id="1049442" name="文本框 10"/>
              <p:cNvSpPr txBox="1"/>
              <p:nvPr/>
            </p:nvSpPr>
            <p:spPr>
              <a:xfrm>
                <a:off x="477838" y="6977592"/>
                <a:ext cx="188305" cy="425834"/>
              </a:xfrm>
              <a:custGeom>
                <a:avLst/>
                <a:ah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2">
                  <a:lumMod val="60000"/>
                  <a:lumOff val="40000"/>
                </a:schemeClr>
              </a:solidFill>
              <a:ln>
                <a:noFill/>
              </a:ln>
              <a:effectLst/>
            </p:spPr>
            <p:txBody>
              <a:bodyPr anchor="t" anchorCtr="0" bIns="45720" compatLnSpc="1" forceAA="0" fromWordArt="0" horzOverflow="overflow" lIns="91440" numCol="1" rIns="91440" rot="0" rtlCol="0" spcCol="0" spcFirstLastPara="0" tIns="45720" vert="horz" vertOverflow="overflow" wrap="square">
                <a:prstTxWarp prst="textNoShape"/>
                <a:noAutofit/>
              </a:bodyPr>
              <a:p>
                <a:pPr algn="ctr">
                  <a:lnSpc>
                    <a:spcPct val="130000"/>
                  </a:lnSpc>
                </a:pPr>
                <a:endParaRPr altLang="en-US" dirty="0" lang="zh-CN" spc="100">
                  <a:solidFill>
                    <a:schemeClr val="tx1">
                      <a:lumMod val="65000"/>
                      <a:lumOff val="35000"/>
                    </a:schemeClr>
                  </a:solidFill>
                  <a:latin typeface="Impact" panose="020B0806030902050204" pitchFamily="34" charset="0"/>
                </a:endParaRPr>
              </a:p>
            </p:txBody>
          </p:sp>
        </p:grpSp>
      </p:grpSp>
      <p:sp>
        <p:nvSpPr>
          <p:cNvPr id="1049443" name="矩形 19"/>
          <p:cNvSpPr/>
          <p:nvPr/>
        </p:nvSpPr>
        <p:spPr bwMode="auto">
          <a:xfrm>
            <a:off x="812015" y="-715587"/>
            <a:ext cx="11379985" cy="602672"/>
          </a:xfrm>
          <a:prstGeom prst="rect"/>
          <a:solidFill>
            <a:schemeClr val="bg1"/>
          </a:solidFill>
          <a:ln w="6350">
            <a:noFill/>
          </a:ln>
          <a:effectLst>
            <a:innerShdw dist="63500">
              <a:schemeClr val="accent2">
                <a:lumMod val="60000"/>
                <a:lumOff val="40000"/>
              </a:schemeClr>
            </a:innerShdw>
          </a:effectLst>
        </p:spPr>
        <p:txBody>
          <a:bodyPr anchor="ctr" anchorCtr="0" bIns="0" compatLnSpc="1" forceAA="0" fromWordArt="0" horzOverflow="overflow" lIns="0" numCol="1" rIns="0" rot="0" rtlCol="0" spcCol="0" spcFirstLastPara="0" tIns="0" vert="horz" vertOverflow="overflow" wrap="square">
            <a:prstTxWarp prst="textNoShape"/>
            <a:noAutofit/>
          </a:bodyPr>
          <a:p>
            <a:pPr algn="ctr"/>
            <a:r>
              <a:rPr altLang="en-US" dirty="0" lang="zh-CN" spc="100">
                <a:solidFill>
                  <a:schemeClr val="tx1">
                    <a:lumMod val="65000"/>
                    <a:lumOff val="35000"/>
                  </a:schemeClr>
                </a:solidFill>
              </a:rPr>
              <a:t>右键单击左侧缩略图→版式→选择</a:t>
            </a:r>
            <a:r>
              <a:rPr altLang="zh-CN" dirty="0" lang="en-US" spc="100">
                <a:solidFill>
                  <a:schemeClr val="tx1">
                    <a:lumMod val="65000"/>
                    <a:lumOff val="35000"/>
                  </a:schemeClr>
                </a:solidFill>
              </a:rPr>
              <a:t>【</a:t>
            </a:r>
            <a:r>
              <a:rPr altLang="en-US" dirty="0" lang="zh-CN" spc="100">
                <a:solidFill>
                  <a:schemeClr val="tx1">
                    <a:lumMod val="65000"/>
                    <a:lumOff val="35000"/>
                  </a:schemeClr>
                </a:solidFill>
              </a:rPr>
              <a:t>其他封底形式</a:t>
            </a:r>
            <a:r>
              <a:rPr altLang="zh-CN" dirty="0" lang="en-US" spc="100">
                <a:solidFill>
                  <a:schemeClr val="tx1">
                    <a:lumMod val="65000"/>
                    <a:lumOff val="35000"/>
                  </a:schemeClr>
                </a:solidFill>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15" name=""/>
        <p:cNvGrpSpPr/>
        <p:nvPr/>
      </p:nvGrpSpPr>
      <p:grpSpPr>
        <a:xfrm>
          <a:off x="0" y="0"/>
          <a:ext cx="0" cy="0"/>
          <a:chOff x="0" y="0"/>
          <a:chExt cx="0" cy="0"/>
        </a:xfrm>
      </p:grpSpPr>
      <p:sp>
        <p:nvSpPr>
          <p:cNvPr id="1048652" name="内容占位符 3"/>
          <p:cNvSpPr>
            <a:spLocks noGrp="1"/>
          </p:cNvSpPr>
          <p:nvPr>
            <p:ph sz="quarter" idx="10"/>
          </p:nvPr>
        </p:nvSpPr>
        <p:spPr/>
        <p:txBody>
          <a:bodyPr/>
          <a:p>
            <a:r>
              <a:rPr altLang="en-US" dirty="0" lang="zh-CN"/>
              <a:t>结构化查询语言</a:t>
            </a:r>
          </a:p>
        </p:txBody>
      </p:sp>
      <p:sp>
        <p:nvSpPr>
          <p:cNvPr id="1048653" name="文本框 5"/>
          <p:cNvSpPr txBox="1"/>
          <p:nvPr/>
        </p:nvSpPr>
        <p:spPr>
          <a:xfrm>
            <a:off x="266700" y="1123950"/>
            <a:ext cx="8458200" cy="521970"/>
          </a:xfrm>
          <a:prstGeom prst="rect"/>
          <a:noFill/>
        </p:spPr>
        <p:txBody>
          <a:bodyPr rtlCol="0" wrap="square">
            <a:spAutoFit/>
          </a:bodyPr>
          <a:p>
            <a:pPr algn="l">
              <a:buClrTx/>
              <a:buSzTx/>
              <a:buFontTx/>
            </a:pPr>
            <a:r>
              <a:rPr altLang="en-US" b="1" sz="2800" lang="zh-CN"/>
              <a:t>操作功能</a:t>
            </a:r>
          </a:p>
        </p:txBody>
      </p:sp>
      <p:sp>
        <p:nvSpPr>
          <p:cNvPr id="1048654" name="文本框 7"/>
          <p:cNvSpPr txBox="1"/>
          <p:nvPr/>
        </p:nvSpPr>
        <p:spPr>
          <a:xfrm>
            <a:off x="285750" y="1809750"/>
            <a:ext cx="10414635" cy="4154170"/>
          </a:xfrm>
          <a:prstGeom prst="rect"/>
          <a:noFill/>
        </p:spPr>
        <p:txBody>
          <a:bodyPr rtlCol="0" wrap="square">
            <a:spAutoFit/>
          </a:bodyPr>
          <a:p>
            <a:r>
              <a:rPr altLang="en-US" sz="2400" lang="zh-CN"/>
              <a:t>（1）插入</a:t>
            </a:r>
          </a:p>
          <a:p>
            <a:r>
              <a:rPr altLang="en-US" sz="2400" lang="zh-CN"/>
              <a:t>向学生表中插入元组.\。(王小明，503，计算机)</a:t>
            </a:r>
          </a:p>
          <a:p>
            <a:r>
              <a:rPr altLang="en-US" sz="2400" lang="zh-CN"/>
              <a:t>Insert into 学生表（姓名，入学成i，班级）values(“王小明”，503，“计算机”)</a:t>
            </a:r>
          </a:p>
          <a:p>
            <a:endParaRPr altLang="en-US" sz="2400" lang="zh-CN"/>
          </a:p>
          <a:p>
            <a:r>
              <a:rPr altLang="en-US" sz="2400" lang="zh-CN"/>
              <a:t>（2）更新</a:t>
            </a:r>
          </a:p>
          <a:p>
            <a:r>
              <a:rPr altLang="en-US" sz="2400" lang="zh-CN"/>
              <a:t>将学生表中的金融斑学生的入学成绩提高10%</a:t>
            </a:r>
          </a:p>
          <a:p>
            <a:r>
              <a:rPr altLang="en-US" sz="2400" lang="zh-CN"/>
              <a:t>Update 学生表 set 入学成绩=入学成绩*1.10 where 班级=“金融”</a:t>
            </a:r>
          </a:p>
          <a:p>
            <a:endParaRPr altLang="en-US" sz="2400" lang="zh-CN"/>
          </a:p>
          <a:p>
            <a:r>
              <a:rPr altLang="en-US" sz="2400" lang="zh-CN"/>
              <a:t>（3）删除</a:t>
            </a:r>
          </a:p>
          <a:p>
            <a:r>
              <a:rPr altLang="en-US" sz="2400" lang="zh-CN"/>
              <a:t>删除计算机班同学的记录</a:t>
            </a:r>
          </a:p>
          <a:p>
            <a:r>
              <a:rPr altLang="en-US" sz="2400" lang="zh-CN"/>
              <a:t>Delete from 学生表 Where 班级=“计算机”</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17" name=""/>
        <p:cNvGrpSpPr/>
        <p:nvPr/>
      </p:nvGrpSpPr>
      <p:grpSpPr>
        <a:xfrm>
          <a:off x="0" y="0"/>
          <a:ext cx="0" cy="0"/>
          <a:chOff x="0" y="0"/>
          <a:chExt cx="0" cy="0"/>
        </a:xfrm>
      </p:grpSpPr>
      <p:grpSp>
        <p:nvGrpSpPr>
          <p:cNvPr id="218" name="组合 3"/>
          <p:cNvGrpSpPr/>
          <p:nvPr/>
        </p:nvGrpSpPr>
        <p:grpSpPr>
          <a:xfrm>
            <a:off x="567181" y="2042994"/>
            <a:ext cx="11057637" cy="2457985"/>
            <a:chOff x="1196455" y="1992247"/>
            <a:chExt cx="9637951" cy="1008649"/>
          </a:xfrm>
        </p:grpSpPr>
        <p:sp>
          <p:nvSpPr>
            <p:cNvPr id="1048658" name="矩形 4"/>
            <p:cNvSpPr/>
            <p:nvPr/>
          </p:nvSpPr>
          <p:spPr>
            <a:xfrm>
              <a:off x="1196455" y="1992248"/>
              <a:ext cx="58939" cy="1008648"/>
            </a:xfrm>
            <a:prstGeom prst="rect"/>
            <a:solidFill>
              <a:srgbClr val="AF29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659" name="矩形 5"/>
            <p:cNvSpPr/>
            <p:nvPr/>
          </p:nvSpPr>
          <p:spPr>
            <a:xfrm>
              <a:off x="1255394" y="1992247"/>
              <a:ext cx="9579012" cy="1008649"/>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cs typeface="+mn-ea"/>
                <a:sym typeface="+mn-lt"/>
              </a:endParaRPr>
            </a:p>
          </p:txBody>
        </p:sp>
      </p:grpSp>
      <p:sp>
        <p:nvSpPr>
          <p:cNvPr id="1048660" name="文本框 7"/>
          <p:cNvSpPr txBox="1"/>
          <p:nvPr/>
        </p:nvSpPr>
        <p:spPr>
          <a:xfrm>
            <a:off x="827841" y="2323275"/>
            <a:ext cx="5617346" cy="769441"/>
          </a:xfrm>
          <a:prstGeom prst="rect"/>
          <a:noFill/>
        </p:spPr>
        <p:txBody>
          <a:bodyPr wrap="square">
            <a:spAutoFit/>
          </a:bodyPr>
          <a:p>
            <a:pPr>
              <a:lnSpc>
                <a:spcPct val="100000"/>
              </a:lnSpc>
            </a:pPr>
            <a:r>
              <a:rPr altLang="en-US" dirty="0" sz="4400" lang="zh-CN">
                <a:latin typeface="微软雅黑" panose="020B0503020204020204" pitchFamily="34" charset="-122"/>
                <a:ea typeface="微软雅黑" panose="020B0503020204020204" pitchFamily="34" charset="-122"/>
              </a:rPr>
              <a:t>语义数据搜索</a:t>
            </a:r>
            <a:endParaRPr altLang="zh-CN" dirty="0" sz="4400" lang="en-US">
              <a:latin typeface="微软雅黑" panose="020B0503020204020204" pitchFamily="34" charset="-122"/>
              <a:ea typeface="微软雅黑" panose="020B0503020204020204" pitchFamily="34" charset="-122"/>
            </a:endParaRPr>
          </a:p>
        </p:txBody>
      </p:sp>
      <p:sp>
        <p:nvSpPr>
          <p:cNvPr id="1048661" name="文本框 8"/>
          <p:cNvSpPr txBox="1"/>
          <p:nvPr/>
        </p:nvSpPr>
        <p:spPr>
          <a:xfrm>
            <a:off x="827841" y="3833366"/>
            <a:ext cx="1851789" cy="369332"/>
          </a:xfrm>
          <a:prstGeom prst="rect"/>
          <a:noFill/>
        </p:spPr>
        <p:txBody>
          <a:bodyPr rtlCol="0" wrap="none">
            <a:spAutoFit/>
          </a:bodyPr>
          <a:p>
            <a:r>
              <a:rPr altLang="en-US" dirty="0" lang="zh-CN">
                <a:latin typeface="华文楷体" panose="02010600040101010101" pitchFamily="2" charset="-122"/>
                <a:ea typeface="华文楷体" panose="02010600040101010101" pitchFamily="2" charset="-122"/>
              </a:rPr>
              <a:t>汇报人</a:t>
            </a:r>
            <a:r>
              <a:rPr altLang="zh-CN" dirty="0" lang="en-US">
                <a:latin typeface="华文楷体" panose="02010600040101010101" pitchFamily="2" charset="-122"/>
                <a:ea typeface="华文楷体" panose="02010600040101010101" pitchFamily="2" charset="-122"/>
              </a:rPr>
              <a:t>:    </a:t>
            </a:r>
            <a:r>
              <a:rPr altLang="en-US" dirty="0" lang="zh-CN">
                <a:latin typeface="华文楷体" panose="02010600040101010101" pitchFamily="2" charset="-122"/>
                <a:ea typeface="华文楷体" panose="02010600040101010101" pitchFamily="2" charset="-122"/>
              </a:rPr>
              <a:t>张青勇</a:t>
            </a:r>
          </a:p>
        </p:txBody>
      </p:sp>
      <p:pic>
        <p:nvPicPr>
          <p:cNvPr id="2097158" name="Picture 2"/>
          <p:cNvPicPr>
            <a:picLocks noChangeAspect="1" noChangeArrowheads="1"/>
          </p:cNvPicPr>
          <p:nvPr/>
        </p:nvPicPr>
        <p:blipFill>
          <a:blip xmlns:r="http://schemas.openxmlformats.org/officeDocument/2006/relationships" r:embed="rId1" cstate="print"/>
          <a:srcRect/>
          <a:stretch>
            <a:fillRect/>
          </a:stretch>
        </p:blipFill>
        <p:spPr bwMode="auto">
          <a:xfrm>
            <a:off x="10180224" y="299027"/>
            <a:ext cx="1621736" cy="633782"/>
          </a:xfrm>
          <a:prstGeom prst="rect"/>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19" name=""/>
        <p:cNvGrpSpPr/>
        <p:nvPr/>
      </p:nvGrpSpPr>
      <p:grpSpPr>
        <a:xfrm>
          <a:off x="0" y="0"/>
          <a:ext cx="0" cy="0"/>
          <a:chOff x="0" y="0"/>
          <a:chExt cx="0" cy="0"/>
        </a:xfrm>
      </p:grpSpPr>
      <p:sp>
        <p:nvSpPr>
          <p:cNvPr id="1048662" name="内容占位符 3"/>
          <p:cNvSpPr>
            <a:spLocks noGrp="1"/>
          </p:cNvSpPr>
          <p:nvPr>
            <p:ph sz="quarter" idx="10"/>
          </p:nvPr>
        </p:nvSpPr>
        <p:spPr/>
        <p:txBody>
          <a:bodyPr/>
          <a:p>
            <a:r>
              <a:rPr altLang="en-US" dirty="0" lang="zh-CN"/>
              <a:t>语义</a:t>
            </a:r>
            <a:r>
              <a:rPr altLang="zh-CN" dirty="0" lang="en-US"/>
              <a:t>web——</a:t>
            </a:r>
            <a:r>
              <a:rPr altLang="en-US" dirty="0" lang="zh-CN"/>
              <a:t>数据</a:t>
            </a:r>
            <a:r>
              <a:rPr altLang="zh-CN" dirty="0" lang="en-US"/>
              <a:t>web</a:t>
            </a:r>
            <a:endParaRPr altLang="en-US" dirty="0" lang="zh-CN"/>
          </a:p>
        </p:txBody>
      </p:sp>
      <p:sp>
        <p:nvSpPr>
          <p:cNvPr id="1048663" name="文本框 1"/>
          <p:cNvSpPr txBox="1"/>
          <p:nvPr/>
        </p:nvSpPr>
        <p:spPr>
          <a:xfrm>
            <a:off x="531812" y="1251284"/>
            <a:ext cx="11162883" cy="923330"/>
          </a:xfrm>
          <a:prstGeom prst="rect"/>
          <a:noFill/>
        </p:spPr>
        <p:txBody>
          <a:bodyPr rtlCol="0" wrap="square">
            <a:spAutoFit/>
          </a:bodyPr>
          <a:p>
            <a:pPr indent="-285750" marL="285750">
              <a:buFont typeface="Arial" panose="020B0604020202020204" pitchFamily="34" charset="0"/>
              <a:buChar char="•"/>
            </a:pPr>
            <a:r>
              <a:rPr altLang="en-US" dirty="0" lang="zh-CN"/>
              <a:t>互联网上的不同</a:t>
            </a:r>
            <a:r>
              <a:rPr altLang="zh-CN" dirty="0" lang="en-US"/>
              <a:t>RDF </a:t>
            </a:r>
            <a:r>
              <a:rPr altLang="en-US" dirty="0" lang="zh-CN"/>
              <a:t>数据能够以</a:t>
            </a:r>
            <a:r>
              <a:rPr altLang="zh-CN" dirty="0" lang="en-US"/>
              <a:t>RDF </a:t>
            </a:r>
            <a:r>
              <a:rPr altLang="en-US" dirty="0" lang="zh-CN"/>
              <a:t>链接的形式链接在一起，形成一个完整的语义链接数据网络，也称作数据</a:t>
            </a:r>
            <a:r>
              <a:rPr altLang="zh-CN" dirty="0" lang="en-US"/>
              <a:t>Web</a:t>
            </a:r>
          </a:p>
          <a:p>
            <a:pPr indent="-285750" marL="285750">
              <a:buFont typeface="Arial" panose="020B0604020202020204" pitchFamily="34" charset="0"/>
              <a:buChar char="•"/>
            </a:pPr>
            <a:r>
              <a:rPr altLang="en-US" dirty="0" lang="zh-CN"/>
              <a:t>不同的场景都能够有一个公共的术语词汇表，以及精确的术语含义说明</a:t>
            </a:r>
            <a:endParaRPr altLang="zh-CN" dirty="0" lang="en-US"/>
          </a:p>
        </p:txBody>
      </p:sp>
      <p:pic>
        <p:nvPicPr>
          <p:cNvPr id="2097159" name="图片 4"/>
          <p:cNvPicPr>
            <a:picLocks noChangeAspect="1"/>
          </p:cNvPicPr>
          <p:nvPr/>
        </p:nvPicPr>
        <p:blipFill>
          <a:blip xmlns:r="http://schemas.openxmlformats.org/officeDocument/2006/relationships" r:embed="rId1"/>
          <a:stretch>
            <a:fillRect/>
          </a:stretch>
        </p:blipFill>
        <p:spPr>
          <a:xfrm>
            <a:off x="2280089" y="2386562"/>
            <a:ext cx="7393301" cy="4343102"/>
          </a:xfrm>
          <a:prstGeom prst="rec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22" name=""/>
        <p:cNvGrpSpPr/>
        <p:nvPr/>
      </p:nvGrpSpPr>
      <p:grpSpPr>
        <a:xfrm>
          <a:off x="0" y="0"/>
          <a:ext cx="0" cy="0"/>
          <a:chOff x="0" y="0"/>
          <a:chExt cx="0" cy="0"/>
        </a:xfrm>
      </p:grpSpPr>
      <p:sp>
        <p:nvSpPr>
          <p:cNvPr id="1048667" name="内容占位符 3"/>
          <p:cNvSpPr>
            <a:spLocks noGrp="1"/>
          </p:cNvSpPr>
          <p:nvPr>
            <p:ph sz="quarter" idx="10"/>
          </p:nvPr>
        </p:nvSpPr>
        <p:spPr/>
        <p:txBody>
          <a:bodyPr/>
          <a:p>
            <a:r>
              <a:rPr altLang="en-US" dirty="0" lang="zh-CN"/>
              <a:t>难点</a:t>
            </a:r>
            <a:r>
              <a:rPr altLang="zh-CN" dirty="0" lang="en-US"/>
              <a:t>1——</a:t>
            </a:r>
            <a:r>
              <a:rPr altLang="en-US" dirty="0" lang="zh-CN"/>
              <a:t>可扩展性</a:t>
            </a:r>
          </a:p>
        </p:txBody>
      </p:sp>
      <p:pic>
        <p:nvPicPr>
          <p:cNvPr id="2097160" name="图片 4"/>
          <p:cNvPicPr>
            <a:picLocks noChangeAspect="1"/>
          </p:cNvPicPr>
          <p:nvPr/>
        </p:nvPicPr>
        <p:blipFill>
          <a:blip xmlns:r="http://schemas.openxmlformats.org/officeDocument/2006/relationships" r:embed="rId1"/>
          <a:stretch>
            <a:fillRect/>
          </a:stretch>
        </p:blipFill>
        <p:spPr>
          <a:xfrm>
            <a:off x="3540845" y="871538"/>
            <a:ext cx="5237394" cy="3933746"/>
          </a:xfrm>
          <a:prstGeom prst="rect"/>
        </p:spPr>
      </p:pic>
      <p:sp>
        <p:nvSpPr>
          <p:cNvPr id="1048668" name="文本框 5"/>
          <p:cNvSpPr txBox="1"/>
          <p:nvPr/>
        </p:nvSpPr>
        <p:spPr>
          <a:xfrm>
            <a:off x="531812" y="5069305"/>
            <a:ext cx="11050588" cy="369332"/>
          </a:xfrm>
          <a:prstGeom prst="rect"/>
          <a:noFill/>
        </p:spPr>
        <p:txBody>
          <a:bodyPr rtlCol="0" wrap="square">
            <a:spAutoFit/>
          </a:bodyPr>
          <a:p>
            <a:r>
              <a:rPr altLang="en-US" dirty="0" lang="zh-CN"/>
              <a:t>对连接数据的有效利用要求基础架构能扩展和应用在大规模和不断增长的内链数据上</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25" name=""/>
        <p:cNvGrpSpPr/>
        <p:nvPr/>
      </p:nvGrpSpPr>
      <p:grpSpPr>
        <a:xfrm>
          <a:off x="0" y="0"/>
          <a:ext cx="0" cy="0"/>
          <a:chOff x="0" y="0"/>
          <a:chExt cx="0" cy="0"/>
        </a:xfrm>
      </p:grpSpPr>
      <p:sp>
        <p:nvSpPr>
          <p:cNvPr id="1048672" name="内容占位符 3"/>
          <p:cNvSpPr>
            <a:spLocks noGrp="1"/>
          </p:cNvSpPr>
          <p:nvPr>
            <p:ph sz="quarter" idx="10"/>
          </p:nvPr>
        </p:nvSpPr>
        <p:spPr/>
        <p:txBody>
          <a:bodyPr/>
          <a:p>
            <a:r>
              <a:rPr altLang="en-US" dirty="0" lang="zh-CN"/>
              <a:t>难点</a:t>
            </a:r>
            <a:r>
              <a:rPr altLang="zh-CN" dirty="0" lang="en-US"/>
              <a:t>2——</a:t>
            </a:r>
            <a:r>
              <a:rPr altLang="en-US" dirty="0" lang="zh-CN"/>
              <a:t>异构性</a:t>
            </a:r>
          </a:p>
        </p:txBody>
      </p:sp>
      <p:pic>
        <p:nvPicPr>
          <p:cNvPr id="2097161" name="图片 5"/>
          <p:cNvPicPr>
            <a:picLocks noChangeAspect="1"/>
          </p:cNvPicPr>
          <p:nvPr/>
        </p:nvPicPr>
        <p:blipFill>
          <a:blip xmlns:r="http://schemas.openxmlformats.org/officeDocument/2006/relationships" r:embed="rId1"/>
          <a:stretch>
            <a:fillRect/>
          </a:stretch>
        </p:blipFill>
        <p:spPr>
          <a:xfrm>
            <a:off x="1457550" y="1075567"/>
            <a:ext cx="10269229" cy="3904762"/>
          </a:xfrm>
          <a:prstGeom prst="rect"/>
        </p:spPr>
      </p:pic>
      <p:sp>
        <p:nvSpPr>
          <p:cNvPr id="1048673" name="文本框 6"/>
          <p:cNvSpPr txBox="1"/>
          <p:nvPr/>
        </p:nvSpPr>
        <p:spPr>
          <a:xfrm>
            <a:off x="753979" y="4980329"/>
            <a:ext cx="10619874" cy="1200329"/>
          </a:xfrm>
          <a:prstGeom prst="rect"/>
          <a:noFill/>
        </p:spPr>
        <p:txBody>
          <a:bodyPr rtlCol="0" wrap="square">
            <a:spAutoFit/>
          </a:bodyPr>
          <a:p>
            <a:r>
              <a:rPr altLang="en-US" dirty="0" lang="zh-CN"/>
              <a:t>对数据</a:t>
            </a:r>
            <a:r>
              <a:rPr altLang="zh-CN" dirty="0" lang="en-US"/>
              <a:t>web</a:t>
            </a:r>
            <a:r>
              <a:rPr altLang="en-US" dirty="0" lang="zh-CN"/>
              <a:t>的有效利用要求有效的机制：</a:t>
            </a:r>
            <a:endParaRPr altLang="zh-CN" dirty="0" lang="en-US"/>
          </a:p>
          <a:p>
            <a:pPr indent="-285750" marL="285750">
              <a:buFont typeface="Arial" panose="020B0604020202020204" pitchFamily="34" charset="0"/>
              <a:buChar char="•"/>
            </a:pPr>
            <a:r>
              <a:rPr altLang="en-US" dirty="0" lang="zh-CN"/>
              <a:t>整合数据源（补充</a:t>
            </a:r>
            <a:r>
              <a:rPr altLang="zh-CN" dirty="0" lang="en-US"/>
              <a:t>RDF</a:t>
            </a:r>
            <a:r>
              <a:rPr altLang="en-US" dirty="0" lang="zh-CN"/>
              <a:t>链接）</a:t>
            </a:r>
            <a:endParaRPr altLang="zh-CN" dirty="0" lang="en-US"/>
          </a:p>
          <a:p>
            <a:pPr indent="-285750" marL="285750">
              <a:buFont typeface="Arial" panose="020B0604020202020204" pitchFamily="34" charset="0"/>
              <a:buChar char="•"/>
            </a:pPr>
            <a:r>
              <a:rPr altLang="en-US" dirty="0" lang="zh-CN"/>
              <a:t>从不同的数据源中找到与查询相关的数据</a:t>
            </a:r>
            <a:endParaRPr altLang="zh-CN" dirty="0" lang="en-US"/>
          </a:p>
          <a:p>
            <a:pPr indent="-285750" marL="285750">
              <a:buFont typeface="Arial" panose="020B0604020202020204" pitchFamily="34" charset="0"/>
              <a:buChar char="•"/>
            </a:pPr>
            <a:r>
              <a:rPr altLang="en-US" dirty="0" lang="zh-CN"/>
              <a:t>合并来自不同数据源的查询结果</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64" name=""/>
        <p:cNvGrpSpPr/>
        <p:nvPr/>
      </p:nvGrpSpPr>
      <p:grpSpPr>
        <a:xfrm>
          <a:off x="0" y="0"/>
          <a:ext cx="0" cy="0"/>
          <a:chOff x="0" y="0"/>
          <a:chExt cx="0" cy="0"/>
        </a:xfrm>
      </p:grpSpPr>
      <p:grpSp>
        <p:nvGrpSpPr>
          <p:cNvPr id="165" name="组合 3"/>
          <p:cNvGrpSpPr/>
          <p:nvPr/>
        </p:nvGrpSpPr>
        <p:grpSpPr>
          <a:xfrm>
            <a:off x="567181" y="2042994"/>
            <a:ext cx="11057637" cy="2457985"/>
            <a:chOff x="1196455" y="1992247"/>
            <a:chExt cx="9637951" cy="1008649"/>
          </a:xfrm>
        </p:grpSpPr>
        <p:sp>
          <p:nvSpPr>
            <p:cNvPr id="1048600" name="矩形 4"/>
            <p:cNvSpPr/>
            <p:nvPr/>
          </p:nvSpPr>
          <p:spPr>
            <a:xfrm>
              <a:off x="1196455" y="1992248"/>
              <a:ext cx="58939" cy="1008648"/>
            </a:xfrm>
            <a:prstGeom prst="rect"/>
            <a:solidFill>
              <a:srgbClr val="AF29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601" name="矩形 5"/>
            <p:cNvSpPr/>
            <p:nvPr/>
          </p:nvSpPr>
          <p:spPr>
            <a:xfrm>
              <a:off x="1255394" y="1992247"/>
              <a:ext cx="9579012" cy="1008649"/>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cs typeface="+mn-ea"/>
                <a:sym typeface="+mn-lt"/>
              </a:endParaRPr>
            </a:p>
          </p:txBody>
        </p:sp>
      </p:grpSp>
      <p:sp>
        <p:nvSpPr>
          <p:cNvPr id="1048602" name="文本框 7"/>
          <p:cNvSpPr txBox="1"/>
          <p:nvPr/>
        </p:nvSpPr>
        <p:spPr>
          <a:xfrm>
            <a:off x="827842" y="2323275"/>
            <a:ext cx="5617346" cy="828039"/>
          </a:xfrm>
          <a:prstGeom prst="rect"/>
          <a:noFill/>
        </p:spPr>
        <p:txBody>
          <a:bodyPr wrap="square">
            <a:spAutoFit/>
          </a:bodyPr>
          <a:p>
            <a:pPr>
              <a:lnSpc>
                <a:spcPct val="100000"/>
              </a:lnSpc>
            </a:pPr>
            <a:r>
              <a:rPr altLang="en-US" dirty="0" sz="4400" lang="zh-CN">
                <a:latin typeface="微软雅黑" panose="020B0503020204020204" pitchFamily="34" charset="-122"/>
                <a:ea typeface="微软雅黑" panose="020B0503020204020204" pitchFamily="34" charset="-122"/>
              </a:rPr>
              <a:t>语义搜索简介</a:t>
            </a:r>
          </a:p>
        </p:txBody>
      </p:sp>
      <p:sp>
        <p:nvSpPr>
          <p:cNvPr id="1048603" name="文本框 8"/>
          <p:cNvSpPr txBox="1"/>
          <p:nvPr/>
        </p:nvSpPr>
        <p:spPr>
          <a:xfrm>
            <a:off x="827841" y="3833366"/>
            <a:ext cx="1871979" cy="396240"/>
          </a:xfrm>
          <a:prstGeom prst="rect"/>
          <a:noFill/>
        </p:spPr>
        <p:txBody>
          <a:bodyPr rtlCol="0" wrap="none">
            <a:spAutoFit/>
          </a:bodyPr>
          <a:p>
            <a:r>
              <a:rPr altLang="en-US" dirty="0" lang="zh-CN">
                <a:latin typeface="华文楷体" panose="02010600040101010101" pitchFamily="2" charset="-122"/>
                <a:ea typeface="华文楷体" panose="02010600040101010101" pitchFamily="2" charset="-122"/>
              </a:rPr>
              <a:t>汇报人</a:t>
            </a:r>
            <a:r>
              <a:rPr altLang="zh-CN" dirty="0" lang="en-US">
                <a:latin typeface="华文楷体" panose="02010600040101010101" pitchFamily="2" charset="-122"/>
                <a:ea typeface="华文楷体" panose="02010600040101010101" pitchFamily="2" charset="-122"/>
              </a:rPr>
              <a:t>:    </a:t>
            </a:r>
            <a:r>
              <a:rPr altLang="en-US" dirty="0" lang="zh-CN">
                <a:latin typeface="华文楷体" panose="02010600040101010101" pitchFamily="2" charset="-122"/>
                <a:ea typeface="华文楷体" panose="02010600040101010101" pitchFamily="2" charset="-122"/>
              </a:rPr>
              <a:t>韩思凡</a:t>
            </a:r>
          </a:p>
        </p:txBody>
      </p:sp>
      <p:sp>
        <p:nvSpPr>
          <p:cNvPr id="1048604" name="文本框 10"/>
          <p:cNvSpPr txBox="1"/>
          <p:nvPr/>
        </p:nvSpPr>
        <p:spPr>
          <a:xfrm>
            <a:off x="827841" y="3152976"/>
            <a:ext cx="4676313" cy="396239"/>
          </a:xfrm>
          <a:prstGeom prst="rect"/>
          <a:noFill/>
        </p:spPr>
        <p:txBody>
          <a:bodyPr wrap="square">
            <a:spAutoFit/>
          </a:bodyPr>
          <a:p>
            <a:pPr algn="dist"/>
            <a:r>
              <a:rPr altLang="en-US" dirty="0" lang="zh-CN">
                <a:latin typeface="华文楷体" panose="02010600040101010101" pitchFamily="2" charset="-122"/>
                <a:ea typeface="华文楷体" panose="02010600040101010101" pitchFamily="2" charset="-122"/>
              </a:rPr>
              <a:t>知识表示与知识工程课程汇报</a:t>
            </a:r>
            <a:r>
              <a:rPr altLang="zh-CN" dirty="0" lang="en-US">
                <a:latin typeface="华文楷体" panose="02010600040101010101" pitchFamily="2" charset="-122"/>
                <a:ea typeface="华文楷体" panose="02010600040101010101" pitchFamily="2" charset="-122"/>
              </a:rPr>
              <a:t>-</a:t>
            </a:r>
            <a:r>
              <a:rPr altLang="en-US" dirty="0" lang="zh-CN">
                <a:latin typeface="华文楷体" panose="02010600040101010101" pitchFamily="2" charset="-122"/>
                <a:ea typeface="华文楷体" panose="02010600040101010101" pitchFamily="2" charset="-122"/>
              </a:rPr>
              <a:t>第</a:t>
            </a:r>
            <a:r>
              <a:rPr altLang="zh-CN" dirty="0" lang="en-US">
                <a:latin typeface="华文楷体" panose="02010600040101010101" pitchFamily="2" charset="-122"/>
                <a:ea typeface="华文楷体" panose="02010600040101010101" pitchFamily="2" charset="-122"/>
              </a:rPr>
              <a:t>9</a:t>
            </a:r>
            <a:r>
              <a:rPr altLang="en-US" dirty="0" lang="zh-CN">
                <a:latin typeface="华文楷体" panose="02010600040101010101" pitchFamily="2" charset="-122"/>
                <a:ea typeface="华文楷体" panose="02010600040101010101" pitchFamily="2" charset="-122"/>
              </a:rPr>
              <a:t>组</a:t>
            </a:r>
          </a:p>
        </p:txBody>
      </p:sp>
      <p:pic>
        <p:nvPicPr>
          <p:cNvPr id="2097154" name="Picture 2"/>
          <p:cNvPicPr>
            <a:picLocks noChangeAspect="1" noChangeArrowheads="1"/>
          </p:cNvPicPr>
          <p:nvPr/>
        </p:nvPicPr>
        <p:blipFill>
          <a:blip xmlns:r="http://schemas.openxmlformats.org/officeDocument/2006/relationships" r:embed="rId1" cstate="print"/>
          <a:srcRect/>
          <a:stretch>
            <a:fillRect/>
          </a:stretch>
        </p:blipFill>
        <p:spPr bwMode="auto">
          <a:xfrm>
            <a:off x="10180224" y="299027"/>
            <a:ext cx="1621736" cy="633782"/>
          </a:xfrm>
          <a:prstGeom prst="rect"/>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28" name=""/>
        <p:cNvGrpSpPr/>
        <p:nvPr/>
      </p:nvGrpSpPr>
      <p:grpSpPr>
        <a:xfrm>
          <a:off x="0" y="0"/>
          <a:ext cx="0" cy="0"/>
          <a:chOff x="0" y="0"/>
          <a:chExt cx="0" cy="0"/>
        </a:xfrm>
      </p:grpSpPr>
      <p:sp>
        <p:nvSpPr>
          <p:cNvPr id="1048677" name="内容占位符 1"/>
          <p:cNvSpPr>
            <a:spLocks noGrp="1"/>
          </p:cNvSpPr>
          <p:nvPr>
            <p:ph sz="quarter" idx="10"/>
          </p:nvPr>
        </p:nvSpPr>
        <p:spPr/>
        <p:txBody>
          <a:bodyPr/>
          <a:p>
            <a:r>
              <a:rPr altLang="en-US" dirty="0" lang="zh-CN"/>
              <a:t>难点</a:t>
            </a:r>
            <a:r>
              <a:rPr altLang="zh-CN" dirty="0" lang="en-US"/>
              <a:t>3——</a:t>
            </a:r>
            <a:r>
              <a:rPr altLang="en-US" dirty="0" lang="zh-CN"/>
              <a:t>不确定性</a:t>
            </a:r>
          </a:p>
        </p:txBody>
      </p:sp>
      <p:pic>
        <p:nvPicPr>
          <p:cNvPr id="2097162" name="图片 2"/>
          <p:cNvPicPr>
            <a:picLocks noChangeAspect="1"/>
          </p:cNvPicPr>
          <p:nvPr/>
        </p:nvPicPr>
        <p:blipFill>
          <a:blip xmlns:r="http://schemas.openxmlformats.org/officeDocument/2006/relationships" r:embed="rId1"/>
          <a:stretch>
            <a:fillRect/>
          </a:stretch>
        </p:blipFill>
        <p:spPr>
          <a:xfrm>
            <a:off x="8069179" y="1122946"/>
            <a:ext cx="3279423" cy="2463137"/>
          </a:xfrm>
          <a:prstGeom prst="rect"/>
        </p:spPr>
      </p:pic>
      <p:sp>
        <p:nvSpPr>
          <p:cNvPr id="1048678" name="文本框 3"/>
          <p:cNvSpPr txBox="1"/>
          <p:nvPr/>
        </p:nvSpPr>
        <p:spPr>
          <a:xfrm>
            <a:off x="1860884" y="1358313"/>
            <a:ext cx="6208295" cy="1200329"/>
          </a:xfrm>
          <a:prstGeom prst="rect"/>
          <a:noFill/>
        </p:spPr>
        <p:txBody>
          <a:bodyPr rtlCol="0" wrap="square">
            <a:spAutoFit/>
          </a:bodyPr>
          <a:p>
            <a:r>
              <a:rPr altLang="zh-CN" dirty="0" sz="2400" lang="en-US">
                <a:latin typeface="Berlin Sans FB Demi" panose="020E0802020502020306" pitchFamily="34" charset="0"/>
              </a:rPr>
              <a:t>“Find action films directed by some Hong Kong film director and starring Chinese martial actor”</a:t>
            </a:r>
            <a:endParaRPr altLang="en-US" dirty="0" sz="2400" lang="zh-CN">
              <a:latin typeface="Berlin Sans FB Demi" panose="020E0802020502020306" pitchFamily="34" charset="0"/>
            </a:endParaRPr>
          </a:p>
        </p:txBody>
      </p:sp>
      <p:sp>
        <p:nvSpPr>
          <p:cNvPr id="1048679" name="矩形 4"/>
          <p:cNvSpPr/>
          <p:nvPr/>
        </p:nvSpPr>
        <p:spPr>
          <a:xfrm>
            <a:off x="1732547" y="1358313"/>
            <a:ext cx="5951621" cy="1200329"/>
          </a:xfrm>
          <a:prstGeom prst="rect"/>
          <a:noFill/>
          <a:ln>
            <a:solidFill>
              <a:schemeClr val="tx1"/>
            </a:solidFill>
          </a:ln>
        </p:spPr>
        <p:style>
          <a:lnRef idx="2">
            <a:schemeClr val="accent6"/>
          </a:lnRef>
          <a:fillRef idx="1">
            <a:schemeClr val="lt1"/>
          </a:fillRef>
          <a:effectRef idx="0">
            <a:schemeClr val="accent6"/>
          </a:effectRef>
          <a:fontRef idx="minor">
            <a:schemeClr val="dk1"/>
          </a:fontRef>
        </p:style>
        <p:txBody>
          <a:bodyPr anchor="ctr" rtlCol="0"/>
          <a:p>
            <a:pPr algn="ctr"/>
            <a:endParaRPr altLang="en-US" lang="zh-CN"/>
          </a:p>
        </p:txBody>
      </p:sp>
      <p:cxnSp>
        <p:nvCxnSpPr>
          <p:cNvPr id="3145728" name="直接箭头连接符 6"/>
          <p:cNvCxnSpPr>
            <a:cxnSpLocks/>
          </p:cNvCxnSpPr>
          <p:nvPr/>
        </p:nvCxnSpPr>
        <p:spPr>
          <a:xfrm>
            <a:off x="7684168" y="1777413"/>
            <a:ext cx="385011" cy="0"/>
          </a:xfrm>
          <a:prstGeom prst="straightConnector1"/>
          <a:ln>
            <a:tailEnd type="triangle"/>
          </a:ln>
        </p:spPr>
        <p:style>
          <a:lnRef idx="1">
            <a:schemeClr val="accent1"/>
          </a:lnRef>
          <a:fillRef idx="0">
            <a:schemeClr val="accent1"/>
          </a:fillRef>
          <a:effectRef idx="0">
            <a:schemeClr val="accent1"/>
          </a:effectRef>
          <a:fontRef idx="minor">
            <a:schemeClr val="tx1"/>
          </a:fontRef>
        </p:style>
      </p:cxnSp>
      <p:cxnSp>
        <p:nvCxnSpPr>
          <p:cNvPr id="3145729" name="直接箭头连接符 7"/>
          <p:cNvCxnSpPr>
            <a:cxnSpLocks/>
          </p:cNvCxnSpPr>
          <p:nvPr/>
        </p:nvCxnSpPr>
        <p:spPr>
          <a:xfrm>
            <a:off x="7692189" y="2042108"/>
            <a:ext cx="385011" cy="0"/>
          </a:xfrm>
          <a:prstGeom prst="straightConnector1"/>
          <a:ln>
            <a:tailEnd type="triangle"/>
          </a:ln>
        </p:spPr>
        <p:style>
          <a:lnRef idx="1">
            <a:schemeClr val="accent1"/>
          </a:lnRef>
          <a:fillRef idx="0">
            <a:schemeClr val="accent1"/>
          </a:fillRef>
          <a:effectRef idx="0">
            <a:schemeClr val="accent1"/>
          </a:effectRef>
          <a:fontRef idx="minor">
            <a:schemeClr val="tx1"/>
          </a:fontRef>
        </p:style>
      </p:cxnSp>
      <p:cxnSp>
        <p:nvCxnSpPr>
          <p:cNvPr id="3145730" name="直接箭头连接符 8"/>
          <p:cNvCxnSpPr>
            <a:cxnSpLocks/>
          </p:cNvCxnSpPr>
          <p:nvPr/>
        </p:nvCxnSpPr>
        <p:spPr>
          <a:xfrm>
            <a:off x="7692189" y="2338886"/>
            <a:ext cx="385011" cy="0"/>
          </a:xfrm>
          <a:prstGeom prst="straightConnector1"/>
          <a:ln>
            <a:tailEnd type="triangle"/>
          </a:ln>
        </p:spPr>
        <p:style>
          <a:lnRef idx="1">
            <a:schemeClr val="accent1"/>
          </a:lnRef>
          <a:fillRef idx="0">
            <a:schemeClr val="accent1"/>
          </a:fillRef>
          <a:effectRef idx="0">
            <a:schemeClr val="accent1"/>
          </a:effectRef>
          <a:fontRef idx="minor">
            <a:schemeClr val="tx1"/>
          </a:fontRef>
        </p:style>
      </p:cxnSp>
      <p:cxnSp>
        <p:nvCxnSpPr>
          <p:cNvPr id="3145731" name="直接箭头连接符 9"/>
          <p:cNvCxnSpPr>
            <a:cxnSpLocks/>
          </p:cNvCxnSpPr>
          <p:nvPr/>
        </p:nvCxnSpPr>
        <p:spPr>
          <a:xfrm>
            <a:off x="7692189" y="1592929"/>
            <a:ext cx="385011" cy="0"/>
          </a:xfrm>
          <a:prstGeom prst="straightConnector1"/>
          <a:ln>
            <a:tailEnd type="triangle"/>
          </a:ln>
        </p:spPr>
        <p:style>
          <a:lnRef idx="1">
            <a:schemeClr val="accent1"/>
          </a:lnRef>
          <a:fillRef idx="0">
            <a:schemeClr val="accent1"/>
          </a:fillRef>
          <a:effectRef idx="0">
            <a:schemeClr val="accent1"/>
          </a:effectRef>
          <a:fontRef idx="minor">
            <a:schemeClr val="tx1"/>
          </a:fontRef>
        </p:style>
      </p:cxnSp>
      <p:sp>
        <p:nvSpPr>
          <p:cNvPr id="1048680" name="文本框 10"/>
          <p:cNvSpPr txBox="1"/>
          <p:nvPr/>
        </p:nvSpPr>
        <p:spPr>
          <a:xfrm>
            <a:off x="657726" y="3429000"/>
            <a:ext cx="5951621" cy="923330"/>
          </a:xfrm>
          <a:prstGeom prst="rect"/>
          <a:noFill/>
        </p:spPr>
        <p:txBody>
          <a:bodyPr rtlCol="0" wrap="square">
            <a:spAutoFit/>
          </a:bodyPr>
          <a:p>
            <a:r>
              <a:rPr altLang="en-US" dirty="0" lang="zh-CN"/>
              <a:t>用户需求的表示不完整</a:t>
            </a:r>
            <a:endParaRPr altLang="zh-CN" dirty="0" lang="en-US"/>
          </a:p>
          <a:p>
            <a:pPr indent="-285750" marL="285750">
              <a:buFont typeface="Arial" panose="020B0604020202020204" pitchFamily="34" charset="0"/>
              <a:buChar char="•"/>
            </a:pPr>
            <a:r>
              <a:rPr altLang="en-US" dirty="0" lang="zh-CN"/>
              <a:t>用户不能完全地描述需求</a:t>
            </a:r>
            <a:endParaRPr altLang="zh-CN" dirty="0" lang="en-US"/>
          </a:p>
          <a:p>
            <a:pPr indent="-285750" marL="285750">
              <a:buFont typeface="Arial" panose="020B0604020202020204" pitchFamily="34" charset="0"/>
              <a:buChar char="•"/>
            </a:pPr>
            <a:r>
              <a:rPr altLang="en-US" dirty="0" lang="zh-CN"/>
              <a:t>用户事先不能准确地了解自己的需求</a:t>
            </a:r>
          </a:p>
        </p:txBody>
      </p:sp>
      <p:sp>
        <p:nvSpPr>
          <p:cNvPr id="1048681" name="文本框 11"/>
          <p:cNvSpPr txBox="1"/>
          <p:nvPr/>
        </p:nvSpPr>
        <p:spPr>
          <a:xfrm>
            <a:off x="657726" y="4924926"/>
            <a:ext cx="5951621" cy="1200329"/>
          </a:xfrm>
          <a:prstGeom prst="rect"/>
          <a:noFill/>
        </p:spPr>
        <p:txBody>
          <a:bodyPr rtlCol="0" wrap="square">
            <a:spAutoFit/>
          </a:bodyPr>
          <a:p>
            <a:r>
              <a:rPr altLang="en-US" dirty="0" lang="zh-CN"/>
              <a:t>对链接数据的有效利用需要有效的机制</a:t>
            </a:r>
            <a:endParaRPr altLang="zh-CN" dirty="0" lang="en-US"/>
          </a:p>
          <a:p>
            <a:pPr indent="-285750" marL="285750">
              <a:buFont typeface="Arial" panose="020B0604020202020204" pitchFamily="34" charset="0"/>
              <a:buChar char="•"/>
            </a:pPr>
            <a:r>
              <a:rPr altLang="en-US" dirty="0" lang="zh-CN"/>
              <a:t>以不精确的方式匹配需求和数据</a:t>
            </a:r>
            <a:endParaRPr altLang="zh-CN" dirty="0" lang="en-US"/>
          </a:p>
          <a:p>
            <a:pPr indent="-285750" marL="285750">
              <a:buFont typeface="Arial" panose="020B0604020202020204" pitchFamily="34" charset="0"/>
              <a:buChar char="•"/>
            </a:pPr>
            <a:r>
              <a:rPr altLang="en-US" dirty="0" lang="zh-CN"/>
              <a:t>并对结果进行排序</a:t>
            </a:r>
            <a:endParaRPr altLang="zh-CN" dirty="0" lang="en-US"/>
          </a:p>
          <a:p>
            <a:pPr indent="-285750" marL="285750">
              <a:buFont typeface="Arial" panose="020B0604020202020204" pitchFamily="34" charset="0"/>
              <a:buChar char="•"/>
            </a:pPr>
            <a:r>
              <a:rPr altLang="en-US" dirty="0" lang="zh-CN"/>
              <a:t>足够灵活应对条件的变化</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31" name=""/>
        <p:cNvGrpSpPr/>
        <p:nvPr/>
      </p:nvGrpSpPr>
      <p:grpSpPr>
        <a:xfrm>
          <a:off x="0" y="0"/>
          <a:ext cx="0" cy="0"/>
          <a:chOff x="0" y="0"/>
          <a:chExt cx="0" cy="0"/>
        </a:xfrm>
      </p:grpSpPr>
      <p:sp>
        <p:nvSpPr>
          <p:cNvPr id="1048685" name="内容占位符 3"/>
          <p:cNvSpPr>
            <a:spLocks noGrp="1"/>
          </p:cNvSpPr>
          <p:nvPr>
            <p:ph sz="quarter" idx="10"/>
          </p:nvPr>
        </p:nvSpPr>
        <p:spPr>
          <a:xfrm>
            <a:off x="531812" y="394923"/>
            <a:ext cx="8246427" cy="419100"/>
          </a:xfrm>
        </p:spPr>
        <p:txBody>
          <a:bodyPr/>
          <a:p>
            <a:r>
              <a:rPr altLang="en-US" dirty="0" lang="zh-CN"/>
              <a:t>最佳实践</a:t>
            </a:r>
          </a:p>
        </p:txBody>
      </p:sp>
      <p:sp>
        <p:nvSpPr>
          <p:cNvPr id="1048686" name="文本框 2"/>
          <p:cNvSpPr txBox="1"/>
          <p:nvPr/>
        </p:nvSpPr>
        <p:spPr>
          <a:xfrm>
            <a:off x="850232" y="1074821"/>
            <a:ext cx="9336505" cy="769441"/>
          </a:xfrm>
          <a:prstGeom prst="rect"/>
          <a:noFill/>
        </p:spPr>
        <p:txBody>
          <a:bodyPr rtlCol="0" wrap="square">
            <a:spAutoFit/>
          </a:bodyPr>
          <a:p>
            <a:r>
              <a:rPr altLang="en-US" dirty="0" sz="2400" lang="zh-CN"/>
              <a:t>语义</a:t>
            </a:r>
            <a:r>
              <a:rPr altLang="zh-CN" dirty="0" sz="2400" lang="en-US"/>
              <a:t>web</a:t>
            </a:r>
            <a:r>
              <a:rPr altLang="en-US" dirty="0" sz="2400" lang="zh-CN"/>
              <a:t>搜索引擎</a:t>
            </a:r>
            <a:endParaRPr altLang="zh-CN" dirty="0" sz="2400" lang="en-US"/>
          </a:p>
          <a:p>
            <a:r>
              <a:rPr altLang="zh-CN" dirty="0" lang="en-US"/>
              <a:t>	</a:t>
            </a:r>
            <a:r>
              <a:rPr altLang="en-US" dirty="0" sz="2000" lang="zh-CN"/>
              <a:t>本体搜索：</a:t>
            </a:r>
            <a:r>
              <a:rPr altLang="zh-CN" dirty="0" sz="2000" lang="en-US" err="1"/>
              <a:t>Swoogle</a:t>
            </a:r>
            <a:r>
              <a:rPr altLang="en-US" dirty="0" sz="2000" lang="zh-CN"/>
              <a:t>，</a:t>
            </a:r>
            <a:r>
              <a:rPr altLang="zh-CN" dirty="0" sz="2000" lang="en-US" err="1"/>
              <a:t>Waston</a:t>
            </a:r>
            <a:endParaRPr altLang="en-US" dirty="0" sz="2000" lang="zh-CN"/>
          </a:p>
        </p:txBody>
      </p:sp>
      <p:pic>
        <p:nvPicPr>
          <p:cNvPr id="2097163" name="图片 5"/>
          <p:cNvPicPr>
            <a:picLocks noChangeAspect="1"/>
          </p:cNvPicPr>
          <p:nvPr/>
        </p:nvPicPr>
        <p:blipFill>
          <a:blip xmlns:r="http://schemas.openxmlformats.org/officeDocument/2006/relationships" r:embed="rId1"/>
          <a:stretch>
            <a:fillRect/>
          </a:stretch>
        </p:blipFill>
        <p:spPr>
          <a:xfrm>
            <a:off x="1590485" y="2453824"/>
            <a:ext cx="9011029" cy="3128829"/>
          </a:xfrm>
          <a:prstGeom prst="rec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34" name=""/>
        <p:cNvGrpSpPr/>
        <p:nvPr/>
      </p:nvGrpSpPr>
      <p:grpSpPr>
        <a:xfrm>
          <a:off x="0" y="0"/>
          <a:ext cx="0" cy="0"/>
          <a:chOff x="0" y="0"/>
          <a:chExt cx="0" cy="0"/>
        </a:xfrm>
      </p:grpSpPr>
      <p:sp>
        <p:nvSpPr>
          <p:cNvPr id="1048690" name="内容占位符 3"/>
          <p:cNvSpPr>
            <a:spLocks noGrp="1"/>
          </p:cNvSpPr>
          <p:nvPr>
            <p:ph sz="quarter" idx="10"/>
          </p:nvPr>
        </p:nvSpPr>
        <p:spPr>
          <a:xfrm>
            <a:off x="531812" y="394923"/>
            <a:ext cx="8246427" cy="419100"/>
          </a:xfrm>
        </p:spPr>
        <p:txBody>
          <a:bodyPr/>
          <a:p>
            <a:r>
              <a:rPr altLang="en-US" dirty="0" lang="zh-CN"/>
              <a:t>最佳实践</a:t>
            </a:r>
          </a:p>
        </p:txBody>
      </p:sp>
      <p:sp>
        <p:nvSpPr>
          <p:cNvPr id="1048691" name="文本框 5"/>
          <p:cNvSpPr txBox="1"/>
          <p:nvPr/>
        </p:nvSpPr>
        <p:spPr>
          <a:xfrm>
            <a:off x="850232" y="1074821"/>
            <a:ext cx="9336505" cy="769441"/>
          </a:xfrm>
          <a:prstGeom prst="rect"/>
          <a:noFill/>
        </p:spPr>
        <p:txBody>
          <a:bodyPr rtlCol="0" wrap="square">
            <a:spAutoFit/>
          </a:bodyPr>
          <a:p>
            <a:r>
              <a:rPr altLang="en-US" dirty="0" sz="2400" lang="zh-CN"/>
              <a:t>语义</a:t>
            </a:r>
            <a:r>
              <a:rPr altLang="zh-CN" dirty="0" sz="2400" lang="en-US"/>
              <a:t>web</a:t>
            </a:r>
            <a:r>
              <a:rPr altLang="en-US" dirty="0" sz="2400" lang="zh-CN"/>
              <a:t>搜索引擎</a:t>
            </a:r>
            <a:endParaRPr altLang="zh-CN" dirty="0" sz="2400" lang="en-US"/>
          </a:p>
          <a:p>
            <a:r>
              <a:rPr altLang="zh-CN" dirty="0" sz="2000" lang="en-US"/>
              <a:t>	</a:t>
            </a:r>
            <a:r>
              <a:rPr altLang="en-US" dirty="0" sz="2000" lang="zh-CN"/>
              <a:t>实体搜索：</a:t>
            </a:r>
            <a:r>
              <a:rPr altLang="zh-CN" dirty="0" sz="2000" lang="en-US"/>
              <a:t>Sigma on </a:t>
            </a:r>
            <a:r>
              <a:rPr altLang="zh-CN" dirty="0" sz="2000" lang="en-US" err="1"/>
              <a:t>Sindice</a:t>
            </a:r>
            <a:r>
              <a:rPr altLang="en-US" dirty="0" sz="2000" lang="zh-CN"/>
              <a:t>，</a:t>
            </a:r>
            <a:r>
              <a:rPr altLang="zh-CN" dirty="0" sz="2000" lang="en-US" err="1"/>
              <a:t>FalconS</a:t>
            </a:r>
            <a:endParaRPr altLang="en-US" dirty="0" sz="2000" lang="zh-CN"/>
          </a:p>
        </p:txBody>
      </p:sp>
      <p:pic>
        <p:nvPicPr>
          <p:cNvPr id="2097164" name="图片 7"/>
          <p:cNvPicPr>
            <a:picLocks noChangeAspect="1"/>
          </p:cNvPicPr>
          <p:nvPr/>
        </p:nvPicPr>
        <p:blipFill>
          <a:blip xmlns:r="http://schemas.openxmlformats.org/officeDocument/2006/relationships" r:embed="rId1"/>
          <a:stretch>
            <a:fillRect/>
          </a:stretch>
        </p:blipFill>
        <p:spPr>
          <a:xfrm>
            <a:off x="1510618" y="2738231"/>
            <a:ext cx="9170764" cy="2379142"/>
          </a:xfrm>
          <a:prstGeom prst="rec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37" name=""/>
        <p:cNvGrpSpPr/>
        <p:nvPr/>
      </p:nvGrpSpPr>
      <p:grpSpPr>
        <a:xfrm>
          <a:off x="0" y="0"/>
          <a:ext cx="0" cy="0"/>
          <a:chOff x="0" y="0"/>
          <a:chExt cx="0" cy="0"/>
        </a:xfrm>
      </p:grpSpPr>
      <p:sp>
        <p:nvSpPr>
          <p:cNvPr id="1048695" name="内容占位符 3"/>
          <p:cNvSpPr>
            <a:spLocks noGrp="1"/>
          </p:cNvSpPr>
          <p:nvPr>
            <p:ph sz="quarter" idx="10"/>
          </p:nvPr>
        </p:nvSpPr>
        <p:spPr>
          <a:xfrm>
            <a:off x="531812" y="394923"/>
            <a:ext cx="8246427" cy="419100"/>
          </a:xfrm>
        </p:spPr>
        <p:txBody>
          <a:bodyPr/>
          <a:p>
            <a:r>
              <a:rPr altLang="en-US" dirty="0" lang="zh-CN"/>
              <a:t>最佳实践</a:t>
            </a:r>
          </a:p>
        </p:txBody>
      </p:sp>
      <p:sp>
        <p:nvSpPr>
          <p:cNvPr id="1048696" name="文本框 5"/>
          <p:cNvSpPr txBox="1"/>
          <p:nvPr/>
        </p:nvSpPr>
        <p:spPr>
          <a:xfrm>
            <a:off x="850232" y="1074821"/>
            <a:ext cx="9336505" cy="769441"/>
          </a:xfrm>
          <a:prstGeom prst="rect"/>
          <a:noFill/>
        </p:spPr>
        <p:txBody>
          <a:bodyPr rtlCol="0" wrap="square">
            <a:spAutoFit/>
          </a:bodyPr>
          <a:p>
            <a:r>
              <a:rPr altLang="en-US" dirty="0" sz="2400" lang="zh-CN"/>
              <a:t>语义</a:t>
            </a:r>
            <a:r>
              <a:rPr altLang="zh-CN" dirty="0" sz="2400" lang="en-US"/>
              <a:t>web</a:t>
            </a:r>
            <a:r>
              <a:rPr altLang="en-US" dirty="0" sz="2400" lang="zh-CN"/>
              <a:t>搜索引擎</a:t>
            </a:r>
            <a:endParaRPr altLang="zh-CN" dirty="0" sz="2400" lang="en-US"/>
          </a:p>
          <a:p>
            <a:r>
              <a:rPr altLang="zh-CN" dirty="0" sz="2000" lang="en-US"/>
              <a:t>	</a:t>
            </a:r>
            <a:r>
              <a:rPr altLang="en-US" dirty="0" sz="2000" lang="zh-CN"/>
              <a:t>数据</a:t>
            </a:r>
            <a:r>
              <a:rPr altLang="zh-CN" dirty="0" sz="2000" lang="en-US"/>
              <a:t>web</a:t>
            </a:r>
            <a:r>
              <a:rPr altLang="en-US" dirty="0" sz="2000" lang="zh-CN"/>
              <a:t>搜索：</a:t>
            </a:r>
            <a:r>
              <a:rPr altLang="zh-CN" dirty="0" sz="2000" lang="en-US"/>
              <a:t>SWSE</a:t>
            </a:r>
            <a:r>
              <a:rPr altLang="en-US" dirty="0" sz="2000" lang="zh-CN"/>
              <a:t>，</a:t>
            </a:r>
            <a:r>
              <a:rPr altLang="zh-CN" dirty="0" sz="2000" lang="en-US"/>
              <a:t>Hermes</a:t>
            </a:r>
            <a:endParaRPr altLang="en-US" dirty="0" sz="2000" lang="zh-CN"/>
          </a:p>
        </p:txBody>
      </p:sp>
      <p:pic>
        <p:nvPicPr>
          <p:cNvPr id="2097165" name="图片 2"/>
          <p:cNvPicPr>
            <a:picLocks noChangeAspect="1"/>
          </p:cNvPicPr>
          <p:nvPr/>
        </p:nvPicPr>
        <p:blipFill>
          <a:blip xmlns:r="http://schemas.openxmlformats.org/officeDocument/2006/relationships" r:embed="rId1"/>
          <a:stretch>
            <a:fillRect/>
          </a:stretch>
        </p:blipFill>
        <p:spPr>
          <a:xfrm>
            <a:off x="1065504" y="2715645"/>
            <a:ext cx="10402009" cy="3419941"/>
          </a:xfrm>
          <a:prstGeom prst="rec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40" name=""/>
        <p:cNvGrpSpPr/>
        <p:nvPr/>
      </p:nvGrpSpPr>
      <p:grpSpPr>
        <a:xfrm>
          <a:off x="0" y="0"/>
          <a:ext cx="0" cy="0"/>
          <a:chOff x="0" y="0"/>
          <a:chExt cx="0" cy="0"/>
        </a:xfrm>
      </p:grpSpPr>
      <p:sp>
        <p:nvSpPr>
          <p:cNvPr id="1048700" name="内容占位符 1"/>
          <p:cNvSpPr>
            <a:spLocks noGrp="1"/>
          </p:cNvSpPr>
          <p:nvPr>
            <p:ph sz="quarter" idx="10"/>
          </p:nvPr>
        </p:nvSpPr>
        <p:spPr/>
        <p:txBody>
          <a:bodyPr/>
          <a:p>
            <a:r>
              <a:rPr altLang="en-US" dirty="0" lang="zh-CN"/>
              <a:t>三元组存储</a:t>
            </a:r>
          </a:p>
        </p:txBody>
      </p:sp>
      <p:sp>
        <p:nvSpPr>
          <p:cNvPr id="1048701" name="文本框 2"/>
          <p:cNvSpPr txBox="1"/>
          <p:nvPr/>
        </p:nvSpPr>
        <p:spPr>
          <a:xfrm>
            <a:off x="593558" y="1219200"/>
            <a:ext cx="11066630" cy="3231654"/>
          </a:xfrm>
          <a:prstGeom prst="rect"/>
          <a:noFill/>
        </p:spPr>
        <p:txBody>
          <a:bodyPr rtlCol="0" wrap="square">
            <a:spAutoFit/>
          </a:bodyPr>
          <a:p>
            <a:endParaRPr altLang="zh-CN" b="1" dirty="0" sz="2400" lang="en-US"/>
          </a:p>
          <a:p>
            <a:pPr indent="-342900" marL="342900">
              <a:buFont typeface="Arial" panose="020B0604020202020204" pitchFamily="34" charset="0"/>
              <a:buChar char="•"/>
            </a:pPr>
            <a:r>
              <a:rPr altLang="en-US" dirty="0" sz="2000" lang="zh-CN"/>
              <a:t>基于</a:t>
            </a:r>
            <a:r>
              <a:rPr altLang="zh-CN" dirty="0" sz="2000" lang="en-US"/>
              <a:t>IR</a:t>
            </a:r>
            <a:r>
              <a:rPr altLang="en-US" dirty="0" sz="2000" lang="zh-CN"/>
              <a:t>：</a:t>
            </a:r>
            <a:r>
              <a:rPr altLang="zh-CN" dirty="0" sz="2000" lang="en-US" err="1"/>
              <a:t>Sindice</a:t>
            </a:r>
            <a:r>
              <a:rPr altLang="en-US" dirty="0" sz="2000" lang="zh-CN"/>
              <a:t>，</a:t>
            </a:r>
            <a:r>
              <a:rPr altLang="zh-CN" dirty="0" sz="2000" lang="en-US" err="1"/>
              <a:t>FalconS</a:t>
            </a:r>
            <a:endParaRPr altLang="zh-CN" dirty="0" sz="2000" lang="en-US"/>
          </a:p>
          <a:p>
            <a:r>
              <a:rPr altLang="en-US" dirty="0" sz="2000" lang="zh-CN"/>
              <a:t>单一数据结构和查询算法，针对文本数据进行排序检索来优化</a:t>
            </a:r>
            <a:endParaRPr altLang="zh-CN" dirty="0" sz="2000" lang="en-US"/>
          </a:p>
          <a:p>
            <a:pPr indent="-342900" marL="342900">
              <a:buFont typeface="Arial" panose="020B0604020202020204" pitchFamily="34" charset="0"/>
              <a:buChar char="•"/>
            </a:pPr>
            <a:endParaRPr altLang="zh-CN" dirty="0" sz="2000" lang="en-US"/>
          </a:p>
          <a:p>
            <a:pPr indent="-342900" marL="342900">
              <a:buFont typeface="Arial" panose="020B0604020202020204" pitchFamily="34" charset="0"/>
              <a:buChar char="•"/>
            </a:pPr>
            <a:endParaRPr altLang="zh-CN" dirty="0" sz="2000" lang="en-US"/>
          </a:p>
          <a:p>
            <a:pPr indent="-342900" marL="342900">
              <a:buFont typeface="Arial" panose="020B0604020202020204" pitchFamily="34" charset="0"/>
              <a:buChar char="•"/>
            </a:pPr>
            <a:endParaRPr altLang="zh-CN" dirty="0" sz="2000" lang="en-US"/>
          </a:p>
          <a:p>
            <a:pPr indent="-342900" marL="342900">
              <a:buFont typeface="Arial" panose="020B0604020202020204" pitchFamily="34" charset="0"/>
              <a:buChar char="•"/>
            </a:pPr>
            <a:r>
              <a:rPr altLang="en-US" dirty="0" sz="2000" lang="zh-CN"/>
              <a:t>高度可压缩，可访问（连续访问）</a:t>
            </a:r>
            <a:endParaRPr altLang="zh-CN" dirty="0" sz="2000" lang="en-US"/>
          </a:p>
          <a:p>
            <a:pPr indent="-342900" marL="342900">
              <a:buFont typeface="Arial" panose="020B0604020202020204" pitchFamily="34" charset="0"/>
              <a:buChar char="•"/>
            </a:pPr>
            <a:r>
              <a:rPr altLang="en-US" dirty="0" sz="2000" lang="zh-CN"/>
              <a:t>排序是组成部分</a:t>
            </a:r>
            <a:endParaRPr altLang="zh-CN" dirty="0" sz="2000" lang="en-US"/>
          </a:p>
          <a:p>
            <a:pPr indent="-342900" marL="342900">
              <a:buFont typeface="Arial" panose="020B0604020202020204" pitchFamily="34" charset="0"/>
              <a:buChar char="•"/>
            </a:pPr>
            <a:r>
              <a:rPr altLang="en-US" dirty="0" sz="2000" lang="zh-CN"/>
              <a:t>不能处理简单的</a:t>
            </a:r>
            <a:r>
              <a:rPr altLang="zh-CN" dirty="0" sz="2000" lang="en-US"/>
              <a:t>select</a:t>
            </a:r>
            <a:r>
              <a:rPr altLang="en-US" dirty="0" sz="2000" lang="zh-CN"/>
              <a:t>，</a:t>
            </a:r>
            <a:r>
              <a:rPr altLang="zh-CN" dirty="0" sz="2000" lang="en-US"/>
              <a:t>joins</a:t>
            </a:r>
            <a:r>
              <a:rPr altLang="en-US" dirty="0" sz="2000" lang="zh-CN"/>
              <a:t>等操作</a:t>
            </a:r>
            <a:endParaRPr altLang="zh-CN" dirty="0" sz="2000" lang="en-US"/>
          </a:p>
          <a:p>
            <a:pPr indent="-342900" lvl="1" marL="800100">
              <a:buFont typeface="Arial" panose="020B0604020202020204" pitchFamily="34" charset="0"/>
              <a:buChar char="•"/>
            </a:pPr>
            <a:endParaRPr altLang="zh-CN" dirty="0" sz="2000" lang="en-US"/>
          </a:p>
        </p:txBody>
      </p:sp>
      <p:pic>
        <p:nvPicPr>
          <p:cNvPr id="2097166" name="图片 3"/>
          <p:cNvPicPr>
            <a:picLocks noChangeAspect="1"/>
          </p:cNvPicPr>
          <p:nvPr/>
        </p:nvPicPr>
        <p:blipFill>
          <a:blip xmlns:r="http://schemas.openxmlformats.org/officeDocument/2006/relationships" r:embed="rId1"/>
          <a:stretch>
            <a:fillRect/>
          </a:stretch>
        </p:blipFill>
        <p:spPr>
          <a:xfrm>
            <a:off x="6343673" y="2809952"/>
            <a:ext cx="4409524" cy="1238095"/>
          </a:xfrm>
          <a:prstGeom prst="rec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43" name=""/>
        <p:cNvGrpSpPr/>
        <p:nvPr/>
      </p:nvGrpSpPr>
      <p:grpSpPr>
        <a:xfrm>
          <a:off x="0" y="0"/>
          <a:ext cx="0" cy="0"/>
          <a:chOff x="0" y="0"/>
          <a:chExt cx="0" cy="0"/>
        </a:xfrm>
      </p:grpSpPr>
      <p:sp>
        <p:nvSpPr>
          <p:cNvPr id="1048705" name="内容占位符 1"/>
          <p:cNvSpPr>
            <a:spLocks noGrp="1"/>
          </p:cNvSpPr>
          <p:nvPr>
            <p:ph sz="quarter" idx="10"/>
          </p:nvPr>
        </p:nvSpPr>
        <p:spPr/>
        <p:txBody>
          <a:bodyPr/>
          <a:p>
            <a:r>
              <a:rPr altLang="en-US" dirty="0" lang="zh-CN"/>
              <a:t>三元组存储</a:t>
            </a:r>
          </a:p>
        </p:txBody>
      </p:sp>
      <p:sp>
        <p:nvSpPr>
          <p:cNvPr id="1048706" name="文本框 2"/>
          <p:cNvSpPr txBox="1"/>
          <p:nvPr/>
        </p:nvSpPr>
        <p:spPr>
          <a:xfrm>
            <a:off x="593558" y="1219200"/>
            <a:ext cx="11066630" cy="3539430"/>
          </a:xfrm>
          <a:prstGeom prst="rect"/>
          <a:noFill/>
        </p:spPr>
        <p:txBody>
          <a:bodyPr rtlCol="0" wrap="square">
            <a:spAutoFit/>
          </a:bodyPr>
          <a:p>
            <a:endParaRPr altLang="zh-CN" b="1" dirty="0" sz="2400" lang="en-US"/>
          </a:p>
          <a:p>
            <a:pPr indent="-342900" marL="342900">
              <a:buFont typeface="Arial" panose="020B0604020202020204" pitchFamily="34" charset="0"/>
              <a:buChar char="•"/>
            </a:pPr>
            <a:r>
              <a:rPr altLang="en-US" dirty="0" sz="2000" lang="zh-CN"/>
              <a:t>基于</a:t>
            </a:r>
            <a:r>
              <a:rPr altLang="zh-CN" dirty="0" sz="2000" lang="en-US"/>
              <a:t>DB</a:t>
            </a:r>
            <a:r>
              <a:rPr altLang="en-US" dirty="0" sz="2000" lang="zh-CN"/>
              <a:t>：</a:t>
            </a:r>
            <a:r>
              <a:rPr altLang="zh-CN" dirty="0" sz="2000" lang="en-US"/>
              <a:t>Oracle</a:t>
            </a:r>
            <a:r>
              <a:rPr altLang="en-US" dirty="0" sz="2000" lang="zh-CN"/>
              <a:t>的</a:t>
            </a:r>
            <a:r>
              <a:rPr altLang="zh-CN" dirty="0" sz="2000" lang="en-US"/>
              <a:t>RDF</a:t>
            </a:r>
            <a:r>
              <a:rPr altLang="en-US" dirty="0" sz="2000" lang="zh-CN"/>
              <a:t>扩展、</a:t>
            </a:r>
            <a:r>
              <a:rPr altLang="zh-CN" dirty="0" sz="2000" lang="en-US"/>
              <a:t>DB2</a:t>
            </a:r>
            <a:r>
              <a:rPr altLang="en-US" dirty="0" sz="2000" lang="zh-CN"/>
              <a:t>的</a:t>
            </a:r>
            <a:r>
              <a:rPr altLang="zh-CN" dirty="0" sz="2000" lang="en-US"/>
              <a:t>SOR</a:t>
            </a:r>
          </a:p>
          <a:p>
            <a:r>
              <a:rPr altLang="en-US" dirty="0" sz="2000" lang="zh-CN"/>
              <a:t>各种索引和查询算法，以适应各种对结构化数据的复杂查询</a:t>
            </a:r>
            <a:endParaRPr altLang="zh-CN" dirty="0" sz="2000" lang="en-US"/>
          </a:p>
          <a:p>
            <a:pPr indent="-342900" marL="342900">
              <a:buFont typeface="Arial" panose="020B0604020202020204" pitchFamily="34" charset="0"/>
              <a:buChar char="•"/>
            </a:pPr>
            <a:endParaRPr altLang="zh-CN" dirty="0" sz="2000" lang="en-US"/>
          </a:p>
          <a:p>
            <a:pPr indent="-342900" marL="342900">
              <a:buFont typeface="Arial" panose="020B0604020202020204" pitchFamily="34" charset="0"/>
              <a:buChar char="•"/>
            </a:pPr>
            <a:endParaRPr altLang="zh-CN" dirty="0" sz="2000" lang="en-US"/>
          </a:p>
          <a:p>
            <a:pPr indent="-342900" marL="342900">
              <a:buFont typeface="Arial" panose="020B0604020202020204" pitchFamily="34" charset="0"/>
              <a:buChar char="•"/>
            </a:pPr>
            <a:r>
              <a:rPr altLang="en-US" dirty="0" sz="2000" lang="zh-CN"/>
              <a:t>能够完成复杂的</a:t>
            </a:r>
            <a:r>
              <a:rPr altLang="zh-CN" dirty="0" sz="2000" lang="en-US"/>
              <a:t>select</a:t>
            </a:r>
            <a:r>
              <a:rPr altLang="en-US" dirty="0" sz="2000" lang="zh-CN"/>
              <a:t>，</a:t>
            </a:r>
            <a:r>
              <a:rPr altLang="zh-CN" dirty="0" sz="2000" lang="en-US"/>
              <a:t>joins</a:t>
            </a:r>
          </a:p>
          <a:p>
            <a:pPr indent="-342900" marL="342900">
              <a:buFont typeface="Arial" panose="020B0604020202020204" pitchFamily="34" charset="0"/>
              <a:buChar char="•"/>
            </a:pPr>
            <a:r>
              <a:rPr altLang="en-US" dirty="0" sz="2000" lang="zh-CN"/>
              <a:t>支持</a:t>
            </a:r>
            <a:r>
              <a:rPr altLang="zh-CN" dirty="0" sz="2000" lang="en-US"/>
              <a:t>SPARQL</a:t>
            </a:r>
            <a:r>
              <a:rPr altLang="en-US" dirty="0" sz="2000" lang="zh-CN"/>
              <a:t>结构查询</a:t>
            </a:r>
            <a:endParaRPr altLang="zh-CN" dirty="0" sz="2000" lang="en-US"/>
          </a:p>
          <a:p>
            <a:pPr indent="-342900" marL="342900">
              <a:buFont typeface="Arial" panose="020B0604020202020204" pitchFamily="34" charset="0"/>
              <a:buChar char="•"/>
            </a:pPr>
            <a:r>
              <a:rPr altLang="en-US" dirty="0" sz="2000" lang="zh-CN"/>
              <a:t>能够应对高动态场景</a:t>
            </a:r>
            <a:endParaRPr altLang="zh-CN" dirty="0" sz="2000" lang="en-US"/>
          </a:p>
          <a:p>
            <a:pPr indent="-342900" marL="342900">
              <a:buFont typeface="Arial" panose="020B0604020202020204" pitchFamily="34" charset="0"/>
              <a:buChar char="•"/>
            </a:pPr>
            <a:r>
              <a:rPr altLang="en-US" dirty="0" sz="2000" lang="zh-CN"/>
              <a:t>空间开销和访问的局限性</a:t>
            </a:r>
            <a:endParaRPr altLang="zh-CN" dirty="0" sz="2000" lang="en-US"/>
          </a:p>
          <a:p>
            <a:pPr indent="-342900" marL="342900">
              <a:buFont typeface="Arial" panose="020B0604020202020204" pitchFamily="34" charset="0"/>
              <a:buChar char="•"/>
            </a:pPr>
            <a:r>
              <a:rPr altLang="en-US" dirty="0" sz="2000" lang="zh-CN"/>
              <a:t>没有集成对检索结果的排序</a:t>
            </a:r>
            <a:endParaRPr altLang="zh-CN" dirty="0" sz="2000" lang="en-US"/>
          </a:p>
          <a:p>
            <a:pPr indent="-342900" lvl="1" marL="800100">
              <a:buFont typeface="Arial" panose="020B0604020202020204" pitchFamily="34" charset="0"/>
              <a:buChar char="•"/>
            </a:pPr>
            <a:endParaRPr altLang="zh-CN" dirty="0" sz="2000" lang="en-US"/>
          </a:p>
        </p:txBody>
      </p:sp>
      <p:pic>
        <p:nvPicPr>
          <p:cNvPr id="2097167" name="图片 3"/>
          <p:cNvPicPr>
            <a:picLocks noChangeAspect="1"/>
          </p:cNvPicPr>
          <p:nvPr/>
        </p:nvPicPr>
        <p:blipFill>
          <a:blip xmlns:r="http://schemas.openxmlformats.org/officeDocument/2006/relationships" r:embed="rId1"/>
          <a:stretch>
            <a:fillRect/>
          </a:stretch>
        </p:blipFill>
        <p:spPr>
          <a:xfrm>
            <a:off x="6343673" y="2809952"/>
            <a:ext cx="4409524" cy="1238095"/>
          </a:xfrm>
          <a:prstGeom prst="rec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46" name=""/>
        <p:cNvGrpSpPr/>
        <p:nvPr/>
      </p:nvGrpSpPr>
      <p:grpSpPr>
        <a:xfrm>
          <a:off x="0" y="0"/>
          <a:ext cx="0" cy="0"/>
          <a:chOff x="0" y="0"/>
          <a:chExt cx="0" cy="0"/>
        </a:xfrm>
      </p:grpSpPr>
      <p:sp>
        <p:nvSpPr>
          <p:cNvPr id="1048710" name="内容占位符 1"/>
          <p:cNvSpPr>
            <a:spLocks noGrp="1"/>
          </p:cNvSpPr>
          <p:nvPr>
            <p:ph sz="quarter" idx="10"/>
          </p:nvPr>
        </p:nvSpPr>
        <p:spPr/>
        <p:txBody>
          <a:bodyPr/>
          <a:p>
            <a:r>
              <a:rPr altLang="en-US" dirty="0" lang="zh-CN"/>
              <a:t>三元组存储</a:t>
            </a:r>
          </a:p>
        </p:txBody>
      </p:sp>
      <p:sp>
        <p:nvSpPr>
          <p:cNvPr id="1048711" name="文本框 2"/>
          <p:cNvSpPr txBox="1"/>
          <p:nvPr/>
        </p:nvSpPr>
        <p:spPr>
          <a:xfrm>
            <a:off x="593558" y="1219200"/>
            <a:ext cx="11066630" cy="3847207"/>
          </a:xfrm>
          <a:prstGeom prst="rect"/>
          <a:noFill/>
        </p:spPr>
        <p:txBody>
          <a:bodyPr rtlCol="0" wrap="square">
            <a:spAutoFit/>
          </a:bodyPr>
          <a:p>
            <a:endParaRPr altLang="zh-CN" b="1" dirty="0" sz="2400" lang="en-US"/>
          </a:p>
          <a:p>
            <a:pPr indent="-342900" marL="342900">
              <a:buFont typeface="Arial" panose="020B0604020202020204" pitchFamily="34" charset="0"/>
              <a:buChar char="•"/>
            </a:pPr>
            <a:r>
              <a:rPr altLang="en-US" dirty="0" sz="2000" lang="zh-CN"/>
              <a:t>原生存储：</a:t>
            </a:r>
            <a:r>
              <a:rPr altLang="zh-CN" dirty="0" sz="2000" lang="en-US" err="1"/>
              <a:t>Dataplore</a:t>
            </a:r>
            <a:r>
              <a:rPr altLang="en-US" dirty="0" sz="2000" lang="zh-CN"/>
              <a:t>，</a:t>
            </a:r>
            <a:r>
              <a:rPr altLang="zh-CN" dirty="0" sz="2000" lang="en-US"/>
              <a:t>YARS</a:t>
            </a:r>
            <a:r>
              <a:rPr altLang="en-US" dirty="0" sz="2000" lang="zh-CN"/>
              <a:t>，</a:t>
            </a:r>
            <a:r>
              <a:rPr altLang="zh-CN" dirty="0" sz="2000" lang="en-US"/>
              <a:t>RDF-3x</a:t>
            </a:r>
          </a:p>
          <a:p>
            <a:r>
              <a:rPr altLang="en-US" dirty="0" sz="2000" lang="zh-CN"/>
              <a:t>各种索引和查询算法，以适应各种对结构化数据的复杂查询</a:t>
            </a:r>
            <a:endParaRPr altLang="zh-CN" dirty="0" sz="2000" lang="en-US"/>
          </a:p>
          <a:p>
            <a:pPr indent="-342900" marL="342900">
              <a:buFont typeface="Arial" panose="020B0604020202020204" pitchFamily="34" charset="0"/>
              <a:buChar char="•"/>
            </a:pPr>
            <a:endParaRPr altLang="zh-CN" dirty="0" sz="2000" lang="en-US"/>
          </a:p>
          <a:p>
            <a:pPr indent="-342900" marL="342900">
              <a:buFont typeface="Arial" panose="020B0604020202020204" pitchFamily="34" charset="0"/>
              <a:buChar char="•"/>
            </a:pPr>
            <a:endParaRPr altLang="zh-CN" dirty="0" sz="2000" lang="en-US"/>
          </a:p>
          <a:p>
            <a:pPr indent="-342900" marL="342900">
              <a:buFont typeface="Arial" panose="020B0604020202020204" pitchFamily="34" charset="0"/>
              <a:buChar char="•"/>
            </a:pPr>
            <a:r>
              <a:rPr altLang="en-US" dirty="0" sz="2000" lang="zh-CN"/>
              <a:t>高度可压缩，可访问</a:t>
            </a:r>
            <a:endParaRPr altLang="zh-CN" dirty="0" sz="2000" lang="en-US"/>
          </a:p>
          <a:p>
            <a:pPr indent="-342900" marL="342900">
              <a:buFont typeface="Arial" panose="020B0604020202020204" pitchFamily="34" charset="0"/>
              <a:buChar char="•"/>
            </a:pPr>
            <a:r>
              <a:rPr altLang="en-US" dirty="0" sz="2000" lang="zh-CN"/>
              <a:t>类似</a:t>
            </a:r>
            <a:r>
              <a:rPr altLang="zh-CN" dirty="0" sz="2000" lang="en-US"/>
              <a:t>IR</a:t>
            </a:r>
            <a:r>
              <a:rPr altLang="en-US" dirty="0" sz="2000" lang="zh-CN"/>
              <a:t>的检索排序</a:t>
            </a:r>
            <a:endParaRPr altLang="zh-CN" dirty="0" sz="2000" lang="en-US"/>
          </a:p>
          <a:p>
            <a:pPr indent="-342900" marL="342900">
              <a:buFont typeface="Arial" panose="020B0604020202020204" pitchFamily="34" charset="0"/>
              <a:buChar char="•"/>
            </a:pPr>
            <a:r>
              <a:rPr altLang="en-US" dirty="0" sz="2000" lang="zh-CN"/>
              <a:t>类似</a:t>
            </a:r>
            <a:r>
              <a:rPr altLang="zh-CN" dirty="0" sz="2000" lang="en-US"/>
              <a:t>DB</a:t>
            </a:r>
            <a:r>
              <a:rPr altLang="en-US" dirty="0" sz="2000" lang="zh-CN"/>
              <a:t>的</a:t>
            </a:r>
            <a:r>
              <a:rPr altLang="zh-CN" dirty="0" sz="2000" lang="en-US"/>
              <a:t>selects</a:t>
            </a:r>
            <a:r>
              <a:rPr altLang="en-US" dirty="0" sz="2000" lang="zh-CN"/>
              <a:t>和</a:t>
            </a:r>
            <a:r>
              <a:rPr altLang="zh-CN" dirty="0" sz="2000" lang="en-US"/>
              <a:t>joins</a:t>
            </a:r>
          </a:p>
          <a:p>
            <a:pPr indent="-342900" marL="342900">
              <a:buFont typeface="Arial" panose="020B0604020202020204" pitchFamily="34" charset="0"/>
              <a:buChar char="•"/>
            </a:pPr>
            <a:r>
              <a:rPr altLang="en-US" dirty="0" sz="2000" lang="zh-CN"/>
              <a:t>可以在极短的时间内在一台机器上完成</a:t>
            </a:r>
            <a:r>
              <a:rPr altLang="zh-CN" dirty="0" sz="2000" lang="en-US"/>
              <a:t>TB</a:t>
            </a:r>
            <a:r>
              <a:rPr altLang="en-US" dirty="0" sz="2000" lang="zh-CN"/>
              <a:t>级数据量的查询</a:t>
            </a:r>
            <a:endParaRPr altLang="zh-CN" dirty="0" sz="2000" lang="en-US"/>
          </a:p>
          <a:p>
            <a:pPr indent="-342900" marL="342900">
              <a:buFont typeface="Arial" panose="020B0604020202020204" pitchFamily="34" charset="0"/>
              <a:buChar char="•"/>
            </a:pPr>
            <a:r>
              <a:rPr altLang="en-US" dirty="0" sz="2000" lang="zh-CN"/>
              <a:t>支持高动态场景</a:t>
            </a:r>
            <a:endParaRPr altLang="zh-CN" dirty="0" sz="2000" lang="en-US"/>
          </a:p>
          <a:p>
            <a:pPr indent="-342900" marL="342900">
              <a:buFont typeface="Arial" panose="020B0604020202020204" pitchFamily="34" charset="0"/>
              <a:buChar char="•"/>
            </a:pPr>
            <a:r>
              <a:rPr altLang="en-US" dirty="0" sz="2000" lang="zh-CN"/>
              <a:t>没有事务、恢复等</a:t>
            </a:r>
            <a:endParaRPr altLang="zh-CN" dirty="0" sz="2000" lang="en-US"/>
          </a:p>
          <a:p>
            <a:pPr indent="-342900" lvl="1" marL="800100">
              <a:buFont typeface="Arial" panose="020B0604020202020204" pitchFamily="34" charset="0"/>
              <a:buChar char="•"/>
            </a:pPr>
            <a:endParaRPr altLang="zh-CN" dirty="0" sz="2000" lang="en-US"/>
          </a:p>
        </p:txBody>
      </p:sp>
      <p:pic>
        <p:nvPicPr>
          <p:cNvPr id="2097168" name="图片 3"/>
          <p:cNvPicPr>
            <a:picLocks noChangeAspect="1"/>
          </p:cNvPicPr>
          <p:nvPr/>
        </p:nvPicPr>
        <p:blipFill>
          <a:blip xmlns:r="http://schemas.openxmlformats.org/officeDocument/2006/relationships" r:embed="rId1"/>
          <a:stretch>
            <a:fillRect/>
          </a:stretch>
        </p:blipFill>
        <p:spPr>
          <a:xfrm>
            <a:off x="6343673" y="2809952"/>
            <a:ext cx="4409524" cy="1238095"/>
          </a:xfrm>
          <a:prstGeom prst="rec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49" name=""/>
        <p:cNvGrpSpPr/>
        <p:nvPr/>
      </p:nvGrpSpPr>
      <p:grpSpPr>
        <a:xfrm>
          <a:off x="0" y="0"/>
          <a:ext cx="0" cy="0"/>
          <a:chOff x="0" y="0"/>
          <a:chExt cx="0" cy="0"/>
        </a:xfrm>
      </p:grpSpPr>
      <p:sp>
        <p:nvSpPr>
          <p:cNvPr id="1048715" name="内容占位符 1"/>
          <p:cNvSpPr>
            <a:spLocks noGrp="1"/>
          </p:cNvSpPr>
          <p:nvPr>
            <p:ph sz="quarter" idx="10"/>
          </p:nvPr>
        </p:nvSpPr>
        <p:spPr/>
        <p:txBody>
          <a:bodyPr/>
          <a:p>
            <a:r>
              <a:rPr altLang="en-US" dirty="0" lang="zh-CN"/>
              <a:t>存储和索引</a:t>
            </a:r>
          </a:p>
        </p:txBody>
      </p:sp>
      <p:sp>
        <p:nvSpPr>
          <p:cNvPr id="1048716" name="文本框 2"/>
          <p:cNvSpPr txBox="1"/>
          <p:nvPr/>
        </p:nvSpPr>
        <p:spPr>
          <a:xfrm>
            <a:off x="657726" y="1283368"/>
            <a:ext cx="9368590" cy="1938992"/>
          </a:xfrm>
          <a:prstGeom prst="rect"/>
          <a:noFill/>
        </p:spPr>
        <p:txBody>
          <a:bodyPr rtlCol="0" wrap="square">
            <a:spAutoFit/>
          </a:bodyPr>
          <a:p>
            <a:r>
              <a:rPr altLang="en-US" dirty="0" sz="2000" lang="zh-CN"/>
              <a:t>重用</a:t>
            </a:r>
            <a:r>
              <a:rPr altLang="zh-CN" dirty="0" sz="2000" lang="en-US"/>
              <a:t>IR</a:t>
            </a:r>
            <a:r>
              <a:rPr altLang="en-US" dirty="0" sz="2000" lang="zh-CN"/>
              <a:t>索引来索引语义数据</a:t>
            </a:r>
            <a:endParaRPr altLang="zh-CN" dirty="0" sz="2000" lang="en-US"/>
          </a:p>
          <a:p>
            <a:r>
              <a:rPr altLang="zh-CN" dirty="0" sz="2000" lang="en-US"/>
              <a:t>IR</a:t>
            </a:r>
            <a:r>
              <a:rPr altLang="en-US" dirty="0" sz="2000" lang="zh-CN"/>
              <a:t>索引是基于以下概念的</a:t>
            </a:r>
            <a:endParaRPr altLang="zh-CN" dirty="0" sz="2000" lang="en-US"/>
          </a:p>
          <a:p>
            <a:pPr indent="-342900" marL="342900">
              <a:buFont typeface="Arial" panose="020B0604020202020204" pitchFamily="34" charset="0"/>
              <a:buChar char="•"/>
            </a:pPr>
            <a:r>
              <a:rPr altLang="en-US" dirty="0" sz="2000" lang="zh-CN"/>
              <a:t>文档（</a:t>
            </a:r>
            <a:r>
              <a:rPr altLang="zh-CN" dirty="0" sz="2000" lang="en-US"/>
              <a:t>document</a:t>
            </a:r>
            <a:r>
              <a:rPr altLang="en-US" dirty="0" sz="2000" lang="zh-CN"/>
              <a:t>）</a:t>
            </a:r>
            <a:endParaRPr altLang="zh-CN" dirty="0" sz="2000" lang="en-US"/>
          </a:p>
          <a:p>
            <a:pPr indent="-342900" marL="342900">
              <a:buFont typeface="Arial" panose="020B0604020202020204" pitchFamily="34" charset="0"/>
              <a:buChar char="•"/>
            </a:pPr>
            <a:r>
              <a:rPr altLang="en-US" dirty="0" sz="2000" lang="zh-CN"/>
              <a:t>字段（</a:t>
            </a:r>
            <a:r>
              <a:rPr altLang="zh-CN" dirty="0" sz="2000" lang="en-US"/>
              <a:t>filed</a:t>
            </a:r>
            <a:r>
              <a:rPr altLang="en-US" dirty="0" sz="2000" lang="zh-CN"/>
              <a:t>），例如，标题，摘要，正文</a:t>
            </a:r>
            <a:endParaRPr altLang="zh-CN" dirty="0" sz="2000" lang="en-US"/>
          </a:p>
          <a:p>
            <a:pPr indent="-342900" marL="342900">
              <a:buFont typeface="Arial" panose="020B0604020202020204" pitchFamily="34" charset="0"/>
              <a:buChar char="•"/>
            </a:pPr>
            <a:r>
              <a:rPr altLang="en-US" dirty="0" sz="2000" lang="zh-CN"/>
              <a:t>词语（</a:t>
            </a:r>
            <a:r>
              <a:rPr altLang="zh-CN" dirty="0" sz="2000" lang="en-US"/>
              <a:t>terms</a:t>
            </a:r>
            <a:r>
              <a:rPr altLang="en-US" dirty="0" sz="2000" lang="zh-CN"/>
              <a:t>）</a:t>
            </a:r>
            <a:endParaRPr altLang="zh-CN" dirty="0" sz="2000" lang="en-US"/>
          </a:p>
          <a:p>
            <a:pPr indent="-342900" marL="342900">
              <a:buFont typeface="Arial" panose="020B0604020202020204" pitchFamily="34" charset="0"/>
              <a:buChar char="•"/>
            </a:pPr>
            <a:r>
              <a:rPr altLang="zh-CN" dirty="0" sz="2000" lang="en-US"/>
              <a:t>Posting list</a:t>
            </a:r>
            <a:r>
              <a:rPr altLang="en-US" dirty="0" sz="2000" lang="zh-CN"/>
              <a:t>和</a:t>
            </a:r>
            <a:r>
              <a:rPr altLang="zh-CN" dirty="0" sz="2000" lang="en-US"/>
              <a:t>Position list</a:t>
            </a:r>
            <a:endParaRPr altLang="en-US" dirty="0" sz="2000" lang="zh-CN"/>
          </a:p>
        </p:txBody>
      </p:sp>
      <p:pic>
        <p:nvPicPr>
          <p:cNvPr id="2097169" name="图片 6"/>
          <p:cNvPicPr>
            <a:picLocks noChangeAspect="1"/>
          </p:cNvPicPr>
          <p:nvPr/>
        </p:nvPicPr>
        <p:blipFill>
          <a:blip xmlns:r="http://schemas.openxmlformats.org/officeDocument/2006/relationships" r:embed="rId1"/>
          <a:stretch>
            <a:fillRect/>
          </a:stretch>
        </p:blipFill>
        <p:spPr>
          <a:xfrm>
            <a:off x="3210754" y="4179622"/>
            <a:ext cx="5257143" cy="2085714"/>
          </a:xfrm>
          <a:prstGeom prst="rect"/>
        </p:spPr>
      </p:pic>
      <p:sp>
        <p:nvSpPr>
          <p:cNvPr id="1048717" name="文本框 7"/>
          <p:cNvSpPr txBox="1"/>
          <p:nvPr/>
        </p:nvSpPr>
        <p:spPr>
          <a:xfrm>
            <a:off x="834189" y="3429000"/>
            <a:ext cx="4122822" cy="646331"/>
          </a:xfrm>
          <a:prstGeom prst="rect"/>
          <a:noFill/>
        </p:spPr>
        <p:txBody>
          <a:bodyPr rtlCol="0" wrap="square">
            <a:spAutoFit/>
          </a:bodyPr>
          <a:p>
            <a:r>
              <a:rPr altLang="en-US" dirty="0" lang="zh-CN"/>
              <a:t>核心思想：将</a:t>
            </a:r>
            <a:r>
              <a:rPr altLang="zh-CN" dirty="0" lang="en-US"/>
              <a:t>RDF</a:t>
            </a:r>
            <a:r>
              <a:rPr altLang="en-US" dirty="0" lang="zh-CN"/>
              <a:t>转换成具有</a:t>
            </a:r>
            <a:r>
              <a:rPr altLang="zh-CN" dirty="0" lang="en-US" err="1"/>
              <a:t>fileds</a:t>
            </a:r>
            <a:r>
              <a:rPr altLang="en-US" dirty="0" lang="zh-CN"/>
              <a:t>和</a:t>
            </a:r>
            <a:r>
              <a:rPr altLang="zh-CN" dirty="0" lang="en-US"/>
              <a:t>terms</a:t>
            </a:r>
            <a:r>
              <a:rPr altLang="en-US" dirty="0" lang="zh-CN"/>
              <a:t>的虚拟文档</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52" name=""/>
        <p:cNvGrpSpPr/>
        <p:nvPr/>
      </p:nvGrpSpPr>
      <p:grpSpPr>
        <a:xfrm>
          <a:off x="0" y="0"/>
          <a:ext cx="0" cy="0"/>
          <a:chOff x="0" y="0"/>
          <a:chExt cx="0" cy="0"/>
        </a:xfrm>
      </p:grpSpPr>
      <p:sp>
        <p:nvSpPr>
          <p:cNvPr id="1048721" name="内容占位符 1"/>
          <p:cNvSpPr>
            <a:spLocks noGrp="1"/>
          </p:cNvSpPr>
          <p:nvPr>
            <p:ph sz="quarter" idx="10"/>
          </p:nvPr>
        </p:nvSpPr>
        <p:spPr/>
        <p:txBody>
          <a:bodyPr/>
          <a:p>
            <a:r>
              <a:rPr altLang="en-US" dirty="0" lang="zh-CN"/>
              <a:t>增量索引</a:t>
            </a:r>
          </a:p>
        </p:txBody>
      </p:sp>
      <p:sp>
        <p:nvSpPr>
          <p:cNvPr id="1048722" name="文本框 3"/>
          <p:cNvSpPr txBox="1"/>
          <p:nvPr/>
        </p:nvSpPr>
        <p:spPr>
          <a:xfrm>
            <a:off x="531811" y="1299410"/>
            <a:ext cx="10055977" cy="369332"/>
          </a:xfrm>
          <a:prstGeom prst="rect"/>
          <a:noFill/>
        </p:spPr>
        <p:txBody>
          <a:bodyPr rtlCol="0" wrap="square">
            <a:spAutoFit/>
          </a:bodyPr>
          <a:p>
            <a:r>
              <a:rPr altLang="en-US" dirty="0" lang="zh-CN"/>
              <a:t>数据量特别大的时候，每次新来一个数据我们不可能全部新增重建索引</a:t>
            </a:r>
          </a:p>
        </p:txBody>
      </p:sp>
      <p:sp>
        <p:nvSpPr>
          <p:cNvPr id="1048723" name="文本框 4"/>
          <p:cNvSpPr txBox="1"/>
          <p:nvPr/>
        </p:nvSpPr>
        <p:spPr>
          <a:xfrm>
            <a:off x="531811" y="1727282"/>
            <a:ext cx="10954336" cy="923330"/>
          </a:xfrm>
          <a:prstGeom prst="rect"/>
          <a:noFill/>
        </p:spPr>
        <p:txBody>
          <a:bodyPr rtlCol="0" wrap="square">
            <a:spAutoFit/>
          </a:bodyPr>
          <a:p>
            <a:r>
              <a:rPr altLang="en-US" b="1" dirty="0" lang="zh-CN"/>
              <a:t>增量索引</a:t>
            </a:r>
            <a:r>
              <a:rPr altLang="zh-CN" b="1" dirty="0" lang="en-US"/>
              <a:t>——</a:t>
            </a:r>
            <a:r>
              <a:rPr altLang="en-US" b="1" dirty="0" lang="zh-CN"/>
              <a:t>处理当前索引</a:t>
            </a:r>
            <a:endParaRPr altLang="zh-CN" b="1" dirty="0" lang="en-US"/>
          </a:p>
          <a:p>
            <a:endParaRPr altLang="zh-CN" b="1" dirty="0" lang="en-US"/>
          </a:p>
          <a:p>
            <a:r>
              <a:rPr altLang="zh-CN" dirty="0" lang="en-US"/>
              <a:t>(</a:t>
            </a:r>
            <a:r>
              <a:rPr altLang="zh-CN" dirty="0" lang="en-US" err="1"/>
              <a:t>Donnie,type,ChineseActor</a:t>
            </a:r>
            <a:r>
              <a:rPr altLang="zh-CN" dirty="0" lang="en-US"/>
              <a:t>)</a:t>
            </a:r>
            <a:endParaRPr altLang="en-US" dirty="0" lang="zh-CN"/>
          </a:p>
        </p:txBody>
      </p:sp>
      <p:pic>
        <p:nvPicPr>
          <p:cNvPr id="2097170" name="图片 5"/>
          <p:cNvPicPr>
            <a:picLocks noChangeAspect="1"/>
          </p:cNvPicPr>
          <p:nvPr/>
        </p:nvPicPr>
        <p:blipFill>
          <a:blip xmlns:r="http://schemas.openxmlformats.org/officeDocument/2006/relationships" r:embed="rId1"/>
          <a:stretch>
            <a:fillRect/>
          </a:stretch>
        </p:blipFill>
        <p:spPr>
          <a:xfrm>
            <a:off x="1912250" y="2650612"/>
            <a:ext cx="8675538" cy="3441925"/>
          </a:xfrm>
          <a:prstGeom prst="rect"/>
        </p:spPr>
      </p:pic>
      <p:sp>
        <p:nvSpPr>
          <p:cNvPr id="1048724" name="文本框 6"/>
          <p:cNvSpPr txBox="1"/>
          <p:nvPr/>
        </p:nvSpPr>
        <p:spPr>
          <a:xfrm>
            <a:off x="1363579" y="6208295"/>
            <a:ext cx="9785684" cy="369332"/>
          </a:xfrm>
          <a:prstGeom prst="rect"/>
          <a:noFill/>
        </p:spPr>
        <p:txBody>
          <a:bodyPr rtlCol="0" wrap="square">
            <a:spAutoFit/>
          </a:bodyPr>
          <a:p>
            <a:r>
              <a:rPr altLang="en-US" dirty="0" lang="zh-CN"/>
              <a:t>移动大量元素非常耗时，所以我们应该怎么做？</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8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53" name=""/>
        <p:cNvGrpSpPr/>
        <p:nvPr/>
      </p:nvGrpSpPr>
      <p:grpSpPr>
        <a:xfrm>
          <a:off x="0" y="0"/>
          <a:ext cx="0" cy="0"/>
          <a:chOff x="0" y="0"/>
          <a:chExt cx="0" cy="0"/>
        </a:xfrm>
      </p:grpSpPr>
      <p:sp>
        <p:nvSpPr>
          <p:cNvPr id="1048725" name="内容占位符 1"/>
          <p:cNvSpPr>
            <a:spLocks noGrp="1"/>
          </p:cNvSpPr>
          <p:nvPr>
            <p:ph sz="quarter" idx="10"/>
          </p:nvPr>
        </p:nvSpPr>
        <p:spPr/>
        <p:txBody>
          <a:bodyPr/>
          <a:p>
            <a:r>
              <a:rPr altLang="en-US" dirty="0" lang="zh-CN"/>
              <a:t>基于块的索引扩展</a:t>
            </a:r>
          </a:p>
        </p:txBody>
      </p:sp>
      <p:pic>
        <p:nvPicPr>
          <p:cNvPr id="2097171" name="图片 3"/>
          <p:cNvPicPr>
            <a:picLocks noChangeAspect="1"/>
          </p:cNvPicPr>
          <p:nvPr/>
        </p:nvPicPr>
        <p:blipFill>
          <a:blip xmlns:r="http://schemas.openxmlformats.org/officeDocument/2006/relationships" r:embed="rId1"/>
          <a:stretch>
            <a:fillRect/>
          </a:stretch>
        </p:blipFill>
        <p:spPr>
          <a:xfrm>
            <a:off x="1219454" y="1137983"/>
            <a:ext cx="8469977" cy="3448014"/>
          </a:xfrm>
          <a:prstGeom prst="rect"/>
        </p:spPr>
      </p:pic>
      <p:sp>
        <p:nvSpPr>
          <p:cNvPr id="1048726" name="文本框 4"/>
          <p:cNvSpPr txBox="1"/>
          <p:nvPr/>
        </p:nvSpPr>
        <p:spPr>
          <a:xfrm>
            <a:off x="705853" y="5309937"/>
            <a:ext cx="10988842" cy="646331"/>
          </a:xfrm>
          <a:prstGeom prst="rect"/>
          <a:noFill/>
        </p:spPr>
        <p:txBody>
          <a:bodyPr rtlCol="0" wrap="square">
            <a:spAutoFit/>
          </a:bodyPr>
          <a:p>
            <a:r>
              <a:rPr altLang="en-US" dirty="0" lang="zh-CN"/>
              <a:t>将每个</a:t>
            </a:r>
            <a:r>
              <a:rPr altLang="zh-CN" dirty="0" lang="en-US"/>
              <a:t>posting list</a:t>
            </a:r>
            <a:r>
              <a:rPr altLang="en-US" dirty="0" lang="zh-CN"/>
              <a:t>分块，进行插入的时候只需要移动块内的元素，所以，块的尺寸越小，所需要移动就越少</a:t>
            </a:r>
            <a:endParaRPr altLang="zh-CN" dirty="0" lang="en-US"/>
          </a:p>
          <a:p>
            <a:r>
              <a:rPr altLang="en-US" dirty="0" lang="zh-CN"/>
              <a:t>但是块太多的话会产生很多的碎片，所以需要设置一个合适的块的数量</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79" name=""/>
        <p:cNvGrpSpPr/>
        <p:nvPr/>
      </p:nvGrpSpPr>
      <p:grpSpPr>
        <a:xfrm>
          <a:off x="0" y="0"/>
          <a:ext cx="0" cy="0"/>
          <a:chOff x="0" y="0"/>
          <a:chExt cx="0" cy="0"/>
        </a:xfrm>
      </p:grpSpPr>
      <p:sp>
        <p:nvSpPr>
          <p:cNvPr id="1048609" name="内容占位符 3"/>
          <p:cNvSpPr>
            <a:spLocks noGrp="1"/>
          </p:cNvSpPr>
          <p:nvPr>
            <p:ph sz="quarter" idx="10"/>
          </p:nvPr>
        </p:nvSpPr>
        <p:spPr/>
        <p:txBody>
          <a:bodyPr/>
          <a:p>
            <a:r>
              <a:rPr altLang="en-US" dirty="0" lang="zh-CN"/>
              <a:t>大纲</a:t>
            </a:r>
          </a:p>
          <a:p>
            <a:endParaRPr altLang="en-US" dirty="0" lang="zh-CN"/>
          </a:p>
        </p:txBody>
      </p:sp>
      <p:sp>
        <p:nvSpPr>
          <p:cNvPr id="1048610" name="文本框 1"/>
          <p:cNvSpPr txBox="1"/>
          <p:nvPr/>
        </p:nvSpPr>
        <p:spPr>
          <a:xfrm>
            <a:off x="931545" y="2771775"/>
            <a:ext cx="8851900" cy="904239"/>
          </a:xfrm>
          <a:prstGeom prst="rect"/>
          <a:noFill/>
        </p:spPr>
        <p:txBody>
          <a:bodyPr rtlCol="0" wrap="square">
            <a:spAutoFit/>
          </a:bodyPr>
          <a:p>
            <a:pPr algn="ctr" indent="-285750" marL="285750">
              <a:buFont typeface="Arial" panose="020B0604020202020204" pitchFamily="34" charset="0"/>
              <a:buChar char="•"/>
            </a:pPr>
            <a:r>
              <a:rPr altLang="en-US" sz="2400" lang="zh-CN">
                <a:solidFill>
                  <a:srgbClr val="FF0000"/>
                </a:solidFill>
              </a:rPr>
              <a:t>语义搜索简介</a:t>
            </a:r>
          </a:p>
          <a:p>
            <a:pPr algn="ctr" indent="-285750" marL="285750">
              <a:buFont typeface="Arial" panose="020B0604020202020204" pitchFamily="34" charset="0"/>
              <a:buChar char="•"/>
            </a:pPr>
            <a:r>
              <a:rPr altLang="en-US" sz="2400" lang="zh-CN">
                <a:solidFill>
                  <a:schemeClr val="tx1"/>
                </a:solidFill>
              </a:rPr>
              <a:t>结构化查询语言</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54" name=""/>
        <p:cNvGrpSpPr/>
        <p:nvPr/>
      </p:nvGrpSpPr>
      <p:grpSpPr>
        <a:xfrm>
          <a:off x="0" y="0"/>
          <a:ext cx="0" cy="0"/>
          <a:chOff x="0" y="0"/>
          <a:chExt cx="0" cy="0"/>
        </a:xfrm>
      </p:grpSpPr>
      <p:sp>
        <p:nvSpPr>
          <p:cNvPr id="1048727" name="内容占位符 1"/>
          <p:cNvSpPr>
            <a:spLocks noGrp="1"/>
          </p:cNvSpPr>
          <p:nvPr>
            <p:ph sz="quarter" idx="10"/>
          </p:nvPr>
        </p:nvSpPr>
        <p:spPr/>
        <p:txBody>
          <a:bodyPr/>
          <a:p>
            <a:r>
              <a:rPr altLang="en-US" dirty="0" lang="zh-CN"/>
              <a:t>谨慎选择块的大小</a:t>
            </a:r>
          </a:p>
        </p:txBody>
      </p:sp>
      <p:sp>
        <p:nvSpPr>
          <p:cNvPr id="1048728" name="文本框 2"/>
          <p:cNvSpPr txBox="1"/>
          <p:nvPr/>
        </p:nvSpPr>
        <p:spPr>
          <a:xfrm>
            <a:off x="531812" y="1427747"/>
            <a:ext cx="11018504" cy="646331"/>
          </a:xfrm>
          <a:prstGeom prst="rect"/>
          <a:noFill/>
        </p:spPr>
        <p:txBody>
          <a:bodyPr rtlCol="0" wrap="square">
            <a:spAutoFit/>
          </a:bodyPr>
          <a:p>
            <a:pPr indent="-285750" marL="285750">
              <a:buFont typeface="Arial" panose="020B0604020202020204" pitchFamily="34" charset="0"/>
              <a:buChar char="•"/>
            </a:pPr>
            <a:r>
              <a:rPr altLang="en-US" dirty="0" lang="zh-CN"/>
              <a:t>搜索性能下降</a:t>
            </a:r>
            <a:endParaRPr altLang="zh-CN" dirty="0" lang="en-US"/>
          </a:p>
          <a:p>
            <a:pPr lvl="1"/>
            <a:r>
              <a:rPr altLang="en-US" dirty="0" lang="zh-CN"/>
              <a:t>更多的块需要更多的随机访问，来定位这些块</a:t>
            </a:r>
            <a:endParaRPr altLang="zh-CN" dirty="0" lang="en-US"/>
          </a:p>
        </p:txBody>
      </p:sp>
      <p:sp>
        <p:nvSpPr>
          <p:cNvPr id="1048729" name="文本框 3"/>
          <p:cNvSpPr txBox="1"/>
          <p:nvPr/>
        </p:nvSpPr>
        <p:spPr>
          <a:xfrm>
            <a:off x="531812" y="2310063"/>
            <a:ext cx="11018504" cy="646331"/>
          </a:xfrm>
          <a:prstGeom prst="rect"/>
          <a:noFill/>
        </p:spPr>
        <p:txBody>
          <a:bodyPr rtlCol="0" wrap="square">
            <a:spAutoFit/>
          </a:bodyPr>
          <a:p>
            <a:pPr indent="-285750" marL="285750">
              <a:buFont typeface="Arial" panose="020B0604020202020204" pitchFamily="34" charset="0"/>
              <a:buChar char="•"/>
            </a:pPr>
            <a:r>
              <a:rPr altLang="en-US" dirty="0" lang="zh-CN"/>
              <a:t>索引大小的开销</a:t>
            </a:r>
            <a:endParaRPr altLang="zh-CN" dirty="0" lang="en-US"/>
          </a:p>
          <a:p>
            <a:pPr lvl="1"/>
            <a:r>
              <a:rPr altLang="en-US" dirty="0" lang="zh-CN"/>
              <a:t>更多的块需要更多的空间开销</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55" name=""/>
        <p:cNvGrpSpPr/>
        <p:nvPr/>
      </p:nvGrpSpPr>
      <p:grpSpPr>
        <a:xfrm>
          <a:off x="0" y="0"/>
          <a:ext cx="0" cy="0"/>
          <a:chOff x="0" y="0"/>
          <a:chExt cx="0" cy="0"/>
        </a:xfrm>
      </p:grpSpPr>
      <p:sp>
        <p:nvSpPr>
          <p:cNvPr id="1048730" name="内容占位符 3"/>
          <p:cNvSpPr>
            <a:spLocks noGrp="1"/>
          </p:cNvSpPr>
          <p:nvPr>
            <p:ph sz="quarter" idx="10"/>
          </p:nvPr>
        </p:nvSpPr>
        <p:spPr/>
        <p:txBody>
          <a:bodyPr/>
          <a:p>
            <a:r>
              <a:rPr altLang="en-US" dirty="0" lang="zh-CN"/>
              <a:t>排序和索引</a:t>
            </a:r>
          </a:p>
        </p:txBody>
      </p:sp>
      <p:sp>
        <p:nvSpPr>
          <p:cNvPr id="1048731" name="文本框 1"/>
          <p:cNvSpPr txBox="1"/>
          <p:nvPr/>
        </p:nvSpPr>
        <p:spPr>
          <a:xfrm>
            <a:off x="531812" y="1363579"/>
            <a:ext cx="11178925" cy="830997"/>
          </a:xfrm>
          <a:prstGeom prst="rect"/>
          <a:noFill/>
        </p:spPr>
        <p:txBody>
          <a:bodyPr rtlCol="0" wrap="square">
            <a:spAutoFit/>
          </a:bodyPr>
          <a:p>
            <a:r>
              <a:rPr altLang="en-US" dirty="0" sz="2400" lang="zh-CN"/>
              <a:t>一个基本的数据结构：</a:t>
            </a:r>
            <a:r>
              <a:rPr altLang="zh-CN" dirty="0" sz="2400" lang="en-US"/>
              <a:t>Ascending Integer Stream</a:t>
            </a:r>
            <a:r>
              <a:rPr altLang="en-US" dirty="0" sz="2400" lang="zh-CN"/>
              <a:t>（</a:t>
            </a:r>
            <a:r>
              <a:rPr altLang="zh-CN" dirty="0" sz="2400" lang="en-US"/>
              <a:t>AIS</a:t>
            </a:r>
            <a:r>
              <a:rPr altLang="en-US" dirty="0" sz="2400" lang="zh-CN"/>
              <a:t>）</a:t>
            </a:r>
            <a:endParaRPr altLang="zh-CN" dirty="0" sz="2400" lang="en-US"/>
          </a:p>
          <a:p>
            <a:r>
              <a:rPr altLang="en-US" dirty="0" sz="2400" lang="zh-CN"/>
              <a:t>四种基本操作：</a:t>
            </a:r>
            <a:endParaRPr altLang="zh-CN" dirty="0" sz="2400" lang="en-US"/>
          </a:p>
        </p:txBody>
      </p:sp>
      <p:pic>
        <p:nvPicPr>
          <p:cNvPr id="2097172" name="图片 2"/>
          <p:cNvPicPr>
            <a:picLocks noChangeAspect="1"/>
          </p:cNvPicPr>
          <p:nvPr/>
        </p:nvPicPr>
        <p:blipFill rotWithShape="1">
          <a:blip xmlns:r="http://schemas.openxmlformats.org/officeDocument/2006/relationships" r:embed="rId1"/>
          <a:srcRect t="12378"/>
          <a:stretch>
            <a:fillRect/>
          </a:stretch>
        </p:blipFill>
        <p:spPr>
          <a:xfrm>
            <a:off x="227011" y="2194576"/>
            <a:ext cx="10168273" cy="3697224"/>
          </a:xfrm>
          <a:prstGeom prst="rec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58" name=""/>
        <p:cNvGrpSpPr/>
        <p:nvPr/>
      </p:nvGrpSpPr>
      <p:grpSpPr>
        <a:xfrm>
          <a:off x="0" y="0"/>
          <a:ext cx="0" cy="0"/>
          <a:chOff x="0" y="0"/>
          <a:chExt cx="0" cy="0"/>
        </a:xfrm>
      </p:grpSpPr>
      <p:sp>
        <p:nvSpPr>
          <p:cNvPr id="1048735" name="内容占位符 1"/>
          <p:cNvSpPr>
            <a:spLocks noGrp="1"/>
          </p:cNvSpPr>
          <p:nvPr>
            <p:ph sz="quarter" idx="10"/>
          </p:nvPr>
        </p:nvSpPr>
        <p:spPr/>
        <p:txBody>
          <a:bodyPr/>
          <a:p>
            <a:r>
              <a:rPr altLang="en-US" dirty="0" lang="zh-CN"/>
              <a:t>如何找到复杂查询的答案</a:t>
            </a:r>
          </a:p>
        </p:txBody>
      </p:sp>
      <p:pic>
        <p:nvPicPr>
          <p:cNvPr id="2097173" name="图片 3"/>
          <p:cNvPicPr>
            <a:picLocks noChangeAspect="1"/>
          </p:cNvPicPr>
          <p:nvPr/>
        </p:nvPicPr>
        <p:blipFill>
          <a:blip xmlns:r="http://schemas.openxmlformats.org/officeDocument/2006/relationships" r:embed="rId1"/>
          <a:stretch>
            <a:fillRect/>
          </a:stretch>
        </p:blipFill>
        <p:spPr>
          <a:xfrm>
            <a:off x="368674" y="1544526"/>
            <a:ext cx="5454612" cy="4062190"/>
          </a:xfrm>
          <a:prstGeom prst="rect"/>
        </p:spPr>
      </p:pic>
      <p:pic>
        <p:nvPicPr>
          <p:cNvPr id="2097174" name="图片 4"/>
          <p:cNvPicPr>
            <a:picLocks noChangeAspect="1"/>
          </p:cNvPicPr>
          <p:nvPr/>
        </p:nvPicPr>
        <p:blipFill>
          <a:blip xmlns:r="http://schemas.openxmlformats.org/officeDocument/2006/relationships" r:embed="rId2"/>
          <a:stretch>
            <a:fillRect/>
          </a:stretch>
        </p:blipFill>
        <p:spPr>
          <a:xfrm>
            <a:off x="6096000" y="1922549"/>
            <a:ext cx="5433860" cy="3306144"/>
          </a:xfrm>
          <a:prstGeom prst="rec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59" name=""/>
        <p:cNvGrpSpPr/>
        <p:nvPr/>
      </p:nvGrpSpPr>
      <p:grpSpPr>
        <a:xfrm>
          <a:off x="0" y="0"/>
          <a:ext cx="0" cy="0"/>
          <a:chOff x="0" y="0"/>
          <a:chExt cx="0" cy="0"/>
        </a:xfrm>
      </p:grpSpPr>
      <p:sp>
        <p:nvSpPr>
          <p:cNvPr id="1048736" name="内容占位符 1"/>
          <p:cNvSpPr>
            <a:spLocks noGrp="1"/>
          </p:cNvSpPr>
          <p:nvPr>
            <p:ph sz="quarter" idx="10"/>
          </p:nvPr>
        </p:nvSpPr>
        <p:spPr/>
        <p:txBody>
          <a:bodyPr/>
          <a:p>
            <a:r>
              <a:rPr altLang="en-US" dirty="0" lang="zh-CN"/>
              <a:t>排序原则</a:t>
            </a:r>
          </a:p>
        </p:txBody>
      </p:sp>
      <p:sp>
        <p:nvSpPr>
          <p:cNvPr id="1048737" name="文本框 2"/>
          <p:cNvSpPr txBox="1"/>
          <p:nvPr/>
        </p:nvSpPr>
        <p:spPr>
          <a:xfrm>
            <a:off x="531812" y="1114744"/>
            <a:ext cx="6557211" cy="461665"/>
          </a:xfrm>
          <a:prstGeom prst="rect"/>
          <a:noFill/>
        </p:spPr>
        <p:txBody>
          <a:bodyPr wrap="square">
            <a:spAutoFit/>
          </a:bodyPr>
          <a:p>
            <a:r>
              <a:rPr altLang="en-US" baseline="0" b="0" dirty="0" sz="2400" i="0" lang="zh-CN" strike="noStrike" u="none">
                <a:latin typeface="宋体" panose="02010600030101010101" pitchFamily="2" charset="-122"/>
                <a:ea typeface="宋体" panose="02010600030101010101" pitchFamily="2" charset="-122"/>
              </a:rPr>
              <a:t>对于查询结果的排序，通常需要考虑以下原则：</a:t>
            </a:r>
            <a:endParaRPr altLang="en-US" dirty="0" sz="2400" lang="zh-CN"/>
          </a:p>
        </p:txBody>
      </p:sp>
      <p:sp>
        <p:nvSpPr>
          <p:cNvPr id="1048738" name="文本框 3"/>
          <p:cNvSpPr txBox="1"/>
          <p:nvPr/>
        </p:nvSpPr>
        <p:spPr>
          <a:xfrm>
            <a:off x="704266" y="1925053"/>
            <a:ext cx="10539663" cy="4524315"/>
          </a:xfrm>
          <a:prstGeom prst="rect"/>
          <a:noFill/>
        </p:spPr>
        <p:txBody>
          <a:bodyPr rtlCol="0" wrap="square">
            <a:spAutoFit/>
          </a:bodyPr>
          <a:p>
            <a:pPr algn="l" indent="-285750" marL="285750">
              <a:buFont typeface="Arial" panose="020B0604020202020204" pitchFamily="34" charset="0"/>
              <a:buChar char="•"/>
            </a:pPr>
            <a:r>
              <a:rPr altLang="en-US" baseline="0" b="0" dirty="0" sz="2400" i="0" lang="zh-CN" strike="noStrike" u="none">
                <a:latin typeface="宋体" panose="02010600030101010101" pitchFamily="2" charset="-122"/>
                <a:ea typeface="宋体" panose="02010600030101010101" pitchFamily="2" charset="-122"/>
              </a:rPr>
              <a:t>质量传播（</a:t>
            </a:r>
            <a:r>
              <a:rPr altLang="zh-CN" baseline="0" b="0" dirty="0" sz="2400" i="0" lang="en-US" strike="noStrike" u="none">
                <a:latin typeface="Times New Roman" panose="02020603050405020304" pitchFamily="18" charset="0"/>
                <a:ea typeface="宋体" panose="02010600030101010101" pitchFamily="2" charset="-122"/>
              </a:rPr>
              <a:t>Quality Propagation</a:t>
            </a:r>
            <a:r>
              <a:rPr altLang="en-US" baseline="0" b="0" dirty="0" sz="2400" i="0" lang="zh-CN" strike="noStrike" u="none">
                <a:latin typeface="宋体" panose="02010600030101010101" pitchFamily="2" charset="-122"/>
                <a:ea typeface="宋体" panose="02010600030101010101" pitchFamily="2" charset="-122"/>
              </a:rPr>
              <a:t>）。一个元素的分数可以看成是其质量的度量，质量传播即通过更新这个分数，反映该元素的相邻元素的质量。例如，当查找与关键字“动作演员”相关的劣迹艺人时，房祖名应该排在前面，因为他父亲成龙和动作演员紧密相关。</a:t>
            </a:r>
            <a:endParaRPr altLang="zh-CN" baseline="0" b="0" dirty="0" sz="2400" i="0" lang="en-US" strike="noStrike" u="none">
              <a:latin typeface="宋体" panose="02010600030101010101" pitchFamily="2" charset="-122"/>
              <a:ea typeface="宋体" panose="02010600030101010101" pitchFamily="2" charset="-122"/>
            </a:endParaRPr>
          </a:p>
          <a:p>
            <a:pPr algn="l" indent="-285750" marL="285750">
              <a:buFont typeface="Arial" panose="020B0604020202020204" pitchFamily="34" charset="0"/>
              <a:buChar char="•"/>
            </a:pPr>
            <a:endParaRPr altLang="zh-CN" dirty="0" sz="2400" lang="en-US"/>
          </a:p>
          <a:p>
            <a:pPr algn="l" indent="-285750" marL="285750">
              <a:buFont typeface="Arial" panose="020B0604020202020204" pitchFamily="34" charset="0"/>
              <a:buChar char="•"/>
            </a:pPr>
            <a:endParaRPr altLang="zh-CN" dirty="0" sz="2400" lang="en-US"/>
          </a:p>
          <a:p>
            <a:pPr algn="l" indent="-285750" marL="285750">
              <a:buFont typeface="Arial" panose="020B0604020202020204" pitchFamily="34" charset="0"/>
              <a:buChar char="•"/>
            </a:pPr>
            <a:endParaRPr altLang="zh-CN" dirty="0" sz="2400" lang="en-US"/>
          </a:p>
          <a:p>
            <a:pPr algn="l" indent="-285750" marL="285750">
              <a:buFont typeface="Arial" panose="020B0604020202020204" pitchFamily="34" charset="0"/>
              <a:buChar char="•"/>
            </a:pPr>
            <a:r>
              <a:rPr altLang="en-US" dirty="0" sz="2400" lang="zh-CN"/>
              <a:t>数量聚合。除质量外，还要考虑邻居的数量。因此，如果有更多的邻居，元素排名会更高。例如，在查询“找到图灵奖获得者工作的机构”，</a:t>
            </a:r>
            <a:r>
              <a:rPr altLang="zh-CN" dirty="0" sz="2400" lang="en-US"/>
              <a:t>CMU</a:t>
            </a:r>
            <a:r>
              <a:rPr altLang="en-US" dirty="0" sz="2400" lang="zh-CN"/>
              <a:t>、</a:t>
            </a:r>
            <a:r>
              <a:rPr altLang="zh-CN" dirty="0" sz="2400" lang="en-US"/>
              <a:t>UC </a:t>
            </a:r>
            <a:r>
              <a:rPr altLang="en-US" dirty="0" sz="2400" lang="zh-CN"/>
              <a:t>伯克利和</a:t>
            </a:r>
            <a:r>
              <a:rPr altLang="zh-CN" dirty="0" sz="2400" lang="en-US"/>
              <a:t>IBM </a:t>
            </a:r>
            <a:r>
              <a:rPr altLang="en-US" dirty="0" sz="2400" lang="zh-CN"/>
              <a:t>是排在前三名的机构，因为他们拥有最多的图灵奖获得者。</a:t>
            </a:r>
            <a:endParaRPr altLang="zh-CN" dirty="0" sz="2400" lang="en-US"/>
          </a:p>
          <a:p>
            <a:pPr algn="l" indent="-285750" marL="285750">
              <a:buFont typeface="Arial" panose="020B0604020202020204" pitchFamily="34" charset="0"/>
              <a:buChar char="•"/>
            </a:pPr>
            <a:endParaRPr altLang="zh-CN" dirty="0" sz="2400" lang="en-US"/>
          </a:p>
          <a:p>
            <a:pPr algn="l" indent="-285750" marL="285750">
              <a:buFont typeface="Arial" panose="020B0604020202020204" pitchFamily="34" charset="0"/>
              <a:buChar char="•"/>
            </a:pPr>
            <a:r>
              <a:rPr altLang="en-US" dirty="0" sz="2400" lang="zh-CN"/>
              <a:t>并且，排序方案需要满足单调性。</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60" name=""/>
        <p:cNvGrpSpPr/>
        <p:nvPr/>
      </p:nvGrpSpPr>
      <p:grpSpPr>
        <a:xfrm>
          <a:off x="0" y="0"/>
          <a:ext cx="0" cy="0"/>
          <a:chOff x="0" y="0"/>
          <a:chExt cx="0" cy="0"/>
        </a:xfrm>
      </p:grpSpPr>
      <p:sp>
        <p:nvSpPr>
          <p:cNvPr id="1048739" name="内容占位符 1"/>
          <p:cNvSpPr>
            <a:spLocks noGrp="1"/>
          </p:cNvSpPr>
          <p:nvPr>
            <p:ph sz="quarter" idx="10"/>
          </p:nvPr>
        </p:nvSpPr>
        <p:spPr/>
        <p:txBody>
          <a:bodyPr/>
          <a:p>
            <a:r>
              <a:rPr altLang="en-US" dirty="0" lang="zh-CN"/>
              <a:t>高效和可扩展的数据</a:t>
            </a:r>
            <a:r>
              <a:rPr altLang="zh-CN" dirty="0" lang="en-US"/>
              <a:t>web</a:t>
            </a:r>
            <a:r>
              <a:rPr altLang="en-US" dirty="0" lang="zh-CN"/>
              <a:t>搜索</a:t>
            </a:r>
          </a:p>
        </p:txBody>
      </p:sp>
      <p:sp>
        <p:nvSpPr>
          <p:cNvPr id="1048740" name="文本框 2"/>
          <p:cNvSpPr txBox="1"/>
          <p:nvPr/>
        </p:nvSpPr>
        <p:spPr>
          <a:xfrm>
            <a:off x="531812" y="1379621"/>
            <a:ext cx="11355388" cy="3785652"/>
          </a:xfrm>
          <a:prstGeom prst="rect"/>
          <a:noFill/>
        </p:spPr>
        <p:txBody>
          <a:bodyPr rtlCol="0" wrap="square">
            <a:spAutoFit/>
          </a:bodyPr>
          <a:p>
            <a:r>
              <a:rPr altLang="en-US" dirty="0" sz="2400" lang="zh-CN"/>
              <a:t>基于结构的分区和查询处理</a:t>
            </a:r>
            <a:endParaRPr altLang="zh-CN" dirty="0" sz="2400" lang="en-US"/>
          </a:p>
          <a:p>
            <a:endParaRPr altLang="zh-CN" dirty="0" sz="2400" lang="en-US"/>
          </a:p>
          <a:p>
            <a:r>
              <a:rPr altLang="en-US" dirty="0" sz="2400" lang="zh-CN"/>
              <a:t>基于结构的索引和分区</a:t>
            </a:r>
            <a:endParaRPr altLang="zh-CN" dirty="0" sz="2400" lang="en-US"/>
          </a:p>
          <a:p>
            <a:pPr indent="-285750" marL="285750">
              <a:buFont typeface="Arial" panose="020B0604020202020204" pitchFamily="34" charset="0"/>
              <a:buChar char="•"/>
            </a:pPr>
            <a:r>
              <a:rPr altLang="en-US" dirty="0" sz="2400" lang="zh-CN"/>
              <a:t>将结构上相似的节点聚合到一起</a:t>
            </a:r>
            <a:endParaRPr altLang="zh-CN" dirty="0" sz="2400" lang="en-US"/>
          </a:p>
          <a:p>
            <a:pPr indent="-285750" marL="285750">
              <a:buFont typeface="Arial" panose="020B0604020202020204" pitchFamily="34" charset="0"/>
              <a:buChar char="•"/>
            </a:pPr>
            <a:r>
              <a:rPr altLang="en-US" dirty="0" sz="2400" lang="zh-CN"/>
              <a:t>结构上相似的节点在硬盘上被连续的存储</a:t>
            </a:r>
            <a:endParaRPr altLang="zh-CN" dirty="0" sz="2400" lang="en-US"/>
          </a:p>
          <a:p>
            <a:endParaRPr altLang="zh-CN" dirty="0" sz="2400" lang="en-US"/>
          </a:p>
          <a:p>
            <a:r>
              <a:rPr altLang="en-US" dirty="0" sz="2400" lang="zh-CN"/>
              <a:t>结构感知（</a:t>
            </a:r>
            <a:r>
              <a:rPr altLang="zh-CN" dirty="0" sz="2400" lang="en-US"/>
              <a:t>Structure-aware</a:t>
            </a:r>
            <a:r>
              <a:rPr altLang="en-US" dirty="0" sz="2400" lang="zh-CN"/>
              <a:t>）的查询处理</a:t>
            </a:r>
            <a:endParaRPr altLang="zh-CN" dirty="0" sz="2400" lang="en-US"/>
          </a:p>
          <a:p>
            <a:pPr indent="-285750" marL="285750">
              <a:buFont typeface="Arial" panose="020B0604020202020204" pitchFamily="34" charset="0"/>
              <a:buChar char="•"/>
            </a:pPr>
            <a:r>
              <a:rPr altLang="en-US" dirty="0" sz="2400" lang="zh-CN"/>
              <a:t>两阶段匹配</a:t>
            </a:r>
            <a:endParaRPr altLang="zh-CN" dirty="0" sz="2400" lang="en-US"/>
          </a:p>
          <a:p>
            <a:pPr lvl="1"/>
            <a:r>
              <a:rPr altLang="en-US" dirty="0" sz="2400" lang="zh-CN"/>
              <a:t>（</a:t>
            </a:r>
            <a:r>
              <a:rPr altLang="zh-CN" dirty="0" sz="2400" lang="en-US"/>
              <a:t>1</a:t>
            </a:r>
            <a:r>
              <a:rPr altLang="en-US" dirty="0" sz="2400" lang="zh-CN"/>
              <a:t>）只检索出匹配所查询的数据的结构</a:t>
            </a:r>
            <a:endParaRPr altLang="zh-CN" dirty="0" sz="2400" lang="en-US"/>
          </a:p>
          <a:p>
            <a:pPr lvl="1"/>
            <a:r>
              <a:rPr altLang="en-US" dirty="0" sz="2400" lang="zh-CN"/>
              <a:t>（</a:t>
            </a:r>
            <a:r>
              <a:rPr altLang="zh-CN" dirty="0" sz="2400" lang="en-US"/>
              <a:t>2</a:t>
            </a:r>
            <a:r>
              <a:rPr altLang="en-US" dirty="0" sz="2400" lang="zh-CN"/>
              <a:t>）通过剪枝（</a:t>
            </a:r>
            <a:r>
              <a:rPr altLang="zh-CN" dirty="0" sz="2400" lang="en-US"/>
              <a:t>pruning</a:t>
            </a:r>
            <a:r>
              <a:rPr altLang="en-US" dirty="0" sz="2400" lang="zh-CN"/>
              <a:t>）减少</a:t>
            </a:r>
            <a:r>
              <a:rPr altLang="zh-CN" dirty="0" sz="2400" lang="en-US"/>
              <a:t>join</a:t>
            </a:r>
            <a:r>
              <a:rPr altLang="en-US" dirty="0" sz="2400" lang="zh-CN"/>
              <a:t>和</a:t>
            </a:r>
            <a:r>
              <a:rPr altLang="zh-CN" dirty="0" sz="2400" lang="en-US"/>
              <a:t>IO</a:t>
            </a:r>
          </a:p>
        </p:txBody>
      </p:sp>
      <p:pic>
        <p:nvPicPr>
          <p:cNvPr id="2097175" name="图片 3"/>
          <p:cNvPicPr>
            <a:picLocks noChangeAspect="1"/>
          </p:cNvPicPr>
          <p:nvPr/>
        </p:nvPicPr>
        <p:blipFill>
          <a:blip xmlns:r="http://schemas.openxmlformats.org/officeDocument/2006/relationships" r:embed="rId1"/>
          <a:stretch>
            <a:fillRect/>
          </a:stretch>
        </p:blipFill>
        <p:spPr>
          <a:xfrm>
            <a:off x="7745328" y="1433921"/>
            <a:ext cx="3532271" cy="3990158"/>
          </a:xfrm>
          <a:prstGeom prst="rec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63" name=""/>
        <p:cNvGrpSpPr/>
        <p:nvPr/>
      </p:nvGrpSpPr>
      <p:grpSpPr>
        <a:xfrm>
          <a:off x="0" y="0"/>
          <a:ext cx="0" cy="0"/>
          <a:chOff x="0" y="0"/>
          <a:chExt cx="0" cy="0"/>
        </a:xfrm>
      </p:grpSpPr>
      <p:sp>
        <p:nvSpPr>
          <p:cNvPr id="1048744" name="内容占位符 1"/>
          <p:cNvSpPr>
            <a:spLocks noGrp="1"/>
          </p:cNvSpPr>
          <p:nvPr>
            <p:ph sz="quarter" idx="10"/>
          </p:nvPr>
        </p:nvSpPr>
        <p:spPr/>
        <p:txBody>
          <a:bodyPr/>
          <a:p>
            <a:r>
              <a:rPr altLang="en-US" dirty="0" lang="zh-CN"/>
              <a:t>为图数据结构（</a:t>
            </a:r>
            <a:r>
              <a:rPr altLang="zh-CN" dirty="0" lang="en-US"/>
              <a:t>RDF</a:t>
            </a:r>
            <a:r>
              <a:rPr altLang="en-US" dirty="0" lang="zh-CN"/>
              <a:t>）建立结构化索引</a:t>
            </a:r>
          </a:p>
        </p:txBody>
      </p:sp>
      <p:pic>
        <p:nvPicPr>
          <p:cNvPr id="2097176" name="图片 2"/>
          <p:cNvPicPr>
            <a:picLocks noChangeAspect="1"/>
          </p:cNvPicPr>
          <p:nvPr/>
        </p:nvPicPr>
        <p:blipFill>
          <a:blip xmlns:r="http://schemas.openxmlformats.org/officeDocument/2006/relationships" r:embed="rId1"/>
          <a:stretch>
            <a:fillRect/>
          </a:stretch>
        </p:blipFill>
        <p:spPr>
          <a:xfrm>
            <a:off x="531812" y="1182865"/>
            <a:ext cx="4904762" cy="2085714"/>
          </a:xfrm>
          <a:prstGeom prst="rect"/>
        </p:spPr>
      </p:pic>
      <p:pic>
        <p:nvPicPr>
          <p:cNvPr id="2097177" name="图片 3"/>
          <p:cNvPicPr>
            <a:picLocks noChangeAspect="1"/>
          </p:cNvPicPr>
          <p:nvPr/>
        </p:nvPicPr>
        <p:blipFill>
          <a:blip xmlns:r="http://schemas.openxmlformats.org/officeDocument/2006/relationships" r:embed="rId2"/>
          <a:stretch>
            <a:fillRect/>
          </a:stretch>
        </p:blipFill>
        <p:spPr>
          <a:xfrm>
            <a:off x="7036430" y="1073341"/>
            <a:ext cx="4819048" cy="2304762"/>
          </a:xfrm>
          <a:prstGeom prst="rect"/>
        </p:spPr>
      </p:pic>
      <p:cxnSp>
        <p:nvCxnSpPr>
          <p:cNvPr id="3145732" name="直接箭头连接符 4"/>
          <p:cNvCxnSpPr>
            <a:cxnSpLocks/>
            <a:stCxn id="2097176" idx="3"/>
          </p:cNvCxnSpPr>
          <p:nvPr/>
        </p:nvCxnSpPr>
        <p:spPr>
          <a:xfrm>
            <a:off x="5436574" y="2225722"/>
            <a:ext cx="1599856" cy="0"/>
          </a:xfrm>
          <a:prstGeom prst="straightConnector1"/>
          <a:ln>
            <a:tailEnd type="triangle"/>
          </a:ln>
        </p:spPr>
        <p:style>
          <a:lnRef idx="1">
            <a:schemeClr val="accent1"/>
          </a:lnRef>
          <a:fillRef idx="0">
            <a:schemeClr val="accent1"/>
          </a:fillRef>
          <a:effectRef idx="0">
            <a:schemeClr val="accent1"/>
          </a:effectRef>
          <a:fontRef idx="minor">
            <a:schemeClr val="tx1"/>
          </a:fontRef>
        </p:style>
      </p:cxnSp>
      <p:sp>
        <p:nvSpPr>
          <p:cNvPr id="1048745" name="文本框 5"/>
          <p:cNvSpPr txBox="1"/>
          <p:nvPr/>
        </p:nvSpPr>
        <p:spPr>
          <a:xfrm>
            <a:off x="531812" y="3429000"/>
            <a:ext cx="11323666" cy="2677656"/>
          </a:xfrm>
          <a:prstGeom prst="rect"/>
          <a:noFill/>
        </p:spPr>
        <p:txBody>
          <a:bodyPr rtlCol="0" wrap="square">
            <a:spAutoFit/>
          </a:bodyPr>
          <a:p>
            <a:pPr indent="-285750" marL="285750">
              <a:buFont typeface="Arial" panose="020B0604020202020204" pitchFamily="34" charset="0"/>
              <a:buChar char="•"/>
            </a:pPr>
            <a:r>
              <a:rPr altLang="en-US" dirty="0" sz="2400" lang="zh-CN"/>
              <a:t>结构索引由称为扩展的类和它们之间的关系组成</a:t>
            </a:r>
            <a:endParaRPr altLang="zh-CN" dirty="0" sz="2400" lang="en-US"/>
          </a:p>
          <a:p>
            <a:pPr indent="-285750" marL="285750">
              <a:buFont typeface="Arial" panose="020B0604020202020204" pitchFamily="34" charset="0"/>
              <a:buChar char="•"/>
            </a:pPr>
            <a:endParaRPr altLang="zh-CN" dirty="0" sz="2400" lang="en-US"/>
          </a:p>
          <a:p>
            <a:pPr indent="-285750" marL="285750">
              <a:buFont typeface="Arial" panose="020B0604020202020204" pitchFamily="34" charset="0"/>
              <a:buChar char="•"/>
            </a:pPr>
            <a:r>
              <a:rPr altLang="en-US" dirty="0" sz="2400" lang="zh-CN"/>
              <a:t>扩展中的资源具有相同的结构，即具有相同的（传入和传出）路径</a:t>
            </a:r>
            <a:endParaRPr altLang="zh-CN" dirty="0" sz="2400" lang="en-US"/>
          </a:p>
          <a:p>
            <a:pPr indent="-285750" marL="285750">
              <a:buFont typeface="Arial" panose="020B0604020202020204" pitchFamily="34" charset="0"/>
              <a:buChar char="•"/>
            </a:pPr>
            <a:endParaRPr altLang="zh-CN" dirty="0" sz="2400" lang="en-US"/>
          </a:p>
          <a:p>
            <a:pPr indent="-285750" marL="285750">
              <a:buFont typeface="Arial" panose="020B0604020202020204" pitchFamily="34" charset="0"/>
              <a:buChar char="•"/>
            </a:pPr>
            <a:r>
              <a:rPr altLang="en-US" dirty="0" sz="2400" lang="zh-CN"/>
              <a:t>结构索引的建立基于互模拟</a:t>
            </a:r>
            <a:endParaRPr altLang="zh-CN" dirty="0" sz="2400" lang="en-US"/>
          </a:p>
          <a:p>
            <a:pPr indent="-285750" marL="285750">
              <a:buFont typeface="Arial" panose="020B0604020202020204" pitchFamily="34" charset="0"/>
              <a:buChar char="•"/>
            </a:pPr>
            <a:endParaRPr altLang="zh-CN" dirty="0" sz="2400" lang="en-US"/>
          </a:p>
          <a:p>
            <a:pPr indent="-285750" marL="285750">
              <a:buFont typeface="Arial" panose="020B0604020202020204" pitchFamily="34" charset="0"/>
              <a:buChar char="•"/>
            </a:pPr>
            <a:r>
              <a:rPr altLang="en-US" dirty="0" sz="2400" lang="zh-CN"/>
              <a:t>结构索引是更精细的结构描述（模式）</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64" name=""/>
        <p:cNvGrpSpPr/>
        <p:nvPr/>
      </p:nvGrpSpPr>
      <p:grpSpPr>
        <a:xfrm>
          <a:off x="0" y="0"/>
          <a:ext cx="0" cy="0"/>
          <a:chOff x="0" y="0"/>
          <a:chExt cx="0" cy="0"/>
        </a:xfrm>
      </p:grpSpPr>
      <p:sp>
        <p:nvSpPr>
          <p:cNvPr id="1048746" name="内容占位符 1"/>
          <p:cNvSpPr>
            <a:spLocks noGrp="1"/>
          </p:cNvSpPr>
          <p:nvPr>
            <p:ph sz="quarter" idx="10"/>
          </p:nvPr>
        </p:nvSpPr>
        <p:spPr/>
        <p:txBody>
          <a:bodyPr/>
          <a:p>
            <a:r>
              <a:rPr altLang="en-US" dirty="0" lang="zh-CN"/>
              <a:t>在多数据源，多存储库的场景下搜索</a:t>
            </a:r>
          </a:p>
        </p:txBody>
      </p:sp>
      <p:pic>
        <p:nvPicPr>
          <p:cNvPr id="2097178" name="图片 2"/>
          <p:cNvPicPr>
            <a:picLocks noChangeAspect="1"/>
          </p:cNvPicPr>
          <p:nvPr/>
        </p:nvPicPr>
        <p:blipFill>
          <a:blip xmlns:r="http://schemas.openxmlformats.org/officeDocument/2006/relationships" r:embed="rId1"/>
          <a:stretch>
            <a:fillRect/>
          </a:stretch>
        </p:blipFill>
        <p:spPr>
          <a:xfrm>
            <a:off x="531812" y="1256052"/>
            <a:ext cx="5273497" cy="4730906"/>
          </a:xfrm>
          <a:prstGeom prst="rect"/>
        </p:spPr>
      </p:pic>
      <p:pic>
        <p:nvPicPr>
          <p:cNvPr id="2097179" name="图片 3"/>
          <p:cNvPicPr>
            <a:picLocks noChangeAspect="1"/>
          </p:cNvPicPr>
          <p:nvPr/>
        </p:nvPicPr>
        <p:blipFill>
          <a:blip xmlns:r="http://schemas.openxmlformats.org/officeDocument/2006/relationships" r:embed="rId2"/>
          <a:stretch>
            <a:fillRect/>
          </a:stretch>
        </p:blipFill>
        <p:spPr>
          <a:xfrm>
            <a:off x="5805309" y="1256052"/>
            <a:ext cx="5358848" cy="2450804"/>
          </a:xfrm>
          <a:prstGeom prst="rec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67" name=""/>
        <p:cNvGrpSpPr/>
        <p:nvPr/>
      </p:nvGrpSpPr>
      <p:grpSpPr>
        <a:xfrm>
          <a:off x="0" y="0"/>
          <a:ext cx="0" cy="0"/>
          <a:chOff x="0" y="0"/>
          <a:chExt cx="0" cy="0"/>
        </a:xfrm>
      </p:grpSpPr>
      <p:sp>
        <p:nvSpPr>
          <p:cNvPr id="1048750" name="内容占位符 1"/>
          <p:cNvSpPr>
            <a:spLocks noGrp="1"/>
          </p:cNvSpPr>
          <p:nvPr>
            <p:ph sz="quarter" idx="10"/>
          </p:nvPr>
        </p:nvSpPr>
        <p:spPr/>
        <p:txBody>
          <a:bodyPr/>
          <a:p>
            <a:r>
              <a:rPr altLang="zh-CN" dirty="0" lang="en-US"/>
              <a:t>Hermes——Pay-as-you-go</a:t>
            </a:r>
            <a:r>
              <a:rPr altLang="en-US" dirty="0" lang="zh-CN"/>
              <a:t>数据</a:t>
            </a:r>
            <a:r>
              <a:rPr altLang="zh-CN" dirty="0" lang="en-US"/>
              <a:t>web</a:t>
            </a:r>
            <a:r>
              <a:rPr altLang="en-US" dirty="0" lang="zh-CN"/>
              <a:t>搜索框架</a:t>
            </a:r>
          </a:p>
        </p:txBody>
      </p:sp>
      <p:pic>
        <p:nvPicPr>
          <p:cNvPr id="2097180" name="图片 2"/>
          <p:cNvPicPr>
            <a:picLocks noChangeAspect="1"/>
          </p:cNvPicPr>
          <p:nvPr/>
        </p:nvPicPr>
        <p:blipFill>
          <a:blip xmlns:r="http://schemas.openxmlformats.org/officeDocument/2006/relationships" r:embed="rId1"/>
          <a:stretch>
            <a:fillRect/>
          </a:stretch>
        </p:blipFill>
        <p:spPr>
          <a:xfrm>
            <a:off x="1216315" y="1267700"/>
            <a:ext cx="9403558" cy="5137862"/>
          </a:xfrm>
          <a:prstGeom prst="rec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68" name=""/>
        <p:cNvGrpSpPr/>
        <p:nvPr/>
      </p:nvGrpSpPr>
      <p:grpSpPr>
        <a:xfrm>
          <a:off x="0" y="0"/>
          <a:ext cx="0" cy="0"/>
          <a:chOff x="0" y="0"/>
          <a:chExt cx="0" cy="0"/>
        </a:xfrm>
      </p:grpSpPr>
      <p:grpSp>
        <p:nvGrpSpPr>
          <p:cNvPr id="269" name="组合 6"/>
          <p:cNvGrpSpPr/>
          <p:nvPr/>
        </p:nvGrpSpPr>
        <p:grpSpPr>
          <a:xfrm>
            <a:off x="567181" y="1963481"/>
            <a:ext cx="11057637" cy="2457985"/>
            <a:chOff x="1196455" y="1992247"/>
            <a:chExt cx="9637951" cy="1008649"/>
          </a:xfrm>
        </p:grpSpPr>
        <p:sp>
          <p:nvSpPr>
            <p:cNvPr id="1048751" name="矩形 7"/>
            <p:cNvSpPr/>
            <p:nvPr/>
          </p:nvSpPr>
          <p:spPr>
            <a:xfrm>
              <a:off x="1196455" y="1992248"/>
              <a:ext cx="58939" cy="1008648"/>
            </a:xfrm>
            <a:prstGeom prst="rect"/>
            <a:solidFill>
              <a:srgbClr val="AF29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752" name="矩形 8"/>
            <p:cNvSpPr/>
            <p:nvPr/>
          </p:nvSpPr>
          <p:spPr>
            <a:xfrm>
              <a:off x="1255394" y="1992247"/>
              <a:ext cx="9579012" cy="1008649"/>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cs typeface="+mn-ea"/>
                <a:sym typeface="+mn-lt"/>
              </a:endParaRPr>
            </a:p>
          </p:txBody>
        </p:sp>
      </p:grpSp>
      <p:sp>
        <p:nvSpPr>
          <p:cNvPr id="1048753" name="文本框 9"/>
          <p:cNvSpPr txBox="1"/>
          <p:nvPr/>
        </p:nvSpPr>
        <p:spPr>
          <a:xfrm>
            <a:off x="827842" y="2243762"/>
            <a:ext cx="5617346" cy="769441"/>
          </a:xfrm>
          <a:prstGeom prst="rect"/>
          <a:noFill/>
        </p:spPr>
        <p:txBody>
          <a:bodyPr wrap="square">
            <a:spAutoFit/>
          </a:bodyPr>
          <a:p>
            <a:pPr>
              <a:lnSpc>
                <a:spcPct val="100000"/>
              </a:lnSpc>
            </a:pPr>
            <a:r>
              <a:rPr altLang="en-US" dirty="0" sz="4400" lang="zh-CN">
                <a:latin typeface="微软雅黑" panose="020B0503020204020204" pitchFamily="34" charset="-122"/>
                <a:ea typeface="微软雅黑" panose="020B0503020204020204" pitchFamily="34" charset="-122"/>
              </a:rPr>
              <a:t>语义搜索的交互范式</a:t>
            </a:r>
            <a:endParaRPr altLang="zh-CN" dirty="0" sz="4400" lang="en-US">
              <a:latin typeface="微软雅黑" panose="020B0503020204020204" pitchFamily="34" charset="-122"/>
              <a:ea typeface="微软雅黑" panose="020B0503020204020204" pitchFamily="34" charset="-122"/>
            </a:endParaRPr>
          </a:p>
        </p:txBody>
      </p:sp>
      <p:sp>
        <p:nvSpPr>
          <p:cNvPr id="1048754" name="文本框 10"/>
          <p:cNvSpPr txBox="1"/>
          <p:nvPr/>
        </p:nvSpPr>
        <p:spPr>
          <a:xfrm>
            <a:off x="827841" y="3753853"/>
            <a:ext cx="1851789" cy="369332"/>
          </a:xfrm>
          <a:prstGeom prst="rect"/>
          <a:noFill/>
        </p:spPr>
        <p:txBody>
          <a:bodyPr rtlCol="0" wrap="none">
            <a:spAutoFit/>
          </a:bodyPr>
          <a:p>
            <a:r>
              <a:rPr altLang="en-US" dirty="0" lang="zh-CN">
                <a:latin typeface="华文楷体" panose="02010600040101010101" pitchFamily="2" charset="-122"/>
                <a:ea typeface="华文楷体" panose="02010600040101010101" pitchFamily="2" charset="-122"/>
              </a:rPr>
              <a:t>汇报人</a:t>
            </a:r>
            <a:r>
              <a:rPr altLang="zh-CN" dirty="0" lang="en-US">
                <a:latin typeface="华文楷体" panose="02010600040101010101" pitchFamily="2" charset="-122"/>
                <a:ea typeface="华文楷体" panose="02010600040101010101" pitchFamily="2" charset="-122"/>
              </a:rPr>
              <a:t>:    </a:t>
            </a:r>
            <a:r>
              <a:rPr altLang="en-US" dirty="0" lang="zh-CN">
                <a:latin typeface="华文楷体" panose="02010600040101010101" pitchFamily="2" charset="-122"/>
                <a:ea typeface="华文楷体" panose="02010600040101010101" pitchFamily="2" charset="-122"/>
              </a:rPr>
              <a:t>高森辉</a:t>
            </a:r>
          </a:p>
        </p:txBody>
      </p:sp>
      <p:sp>
        <p:nvSpPr>
          <p:cNvPr id="1048755" name="文本框 11"/>
          <p:cNvSpPr txBox="1"/>
          <p:nvPr/>
        </p:nvSpPr>
        <p:spPr>
          <a:xfrm>
            <a:off x="827841" y="3073463"/>
            <a:ext cx="4676313" cy="369332"/>
          </a:xfrm>
          <a:prstGeom prst="rect"/>
          <a:noFill/>
        </p:spPr>
        <p:txBody>
          <a:bodyPr wrap="square">
            <a:spAutoFit/>
          </a:bodyPr>
          <a:p>
            <a:pPr algn="dist"/>
            <a:r>
              <a:rPr altLang="en-US" dirty="0" lang="zh-CN">
                <a:latin typeface="华文楷体" panose="02010600040101010101" pitchFamily="2" charset="-122"/>
                <a:ea typeface="华文楷体" panose="02010600040101010101" pitchFamily="2" charset="-122"/>
              </a:rPr>
              <a:t>知识表示与知识工程课程汇报</a:t>
            </a:r>
            <a:r>
              <a:rPr altLang="zh-CN" dirty="0" lang="en-US">
                <a:latin typeface="华文楷体" panose="02010600040101010101" pitchFamily="2" charset="-122"/>
                <a:ea typeface="华文楷体" panose="02010600040101010101" pitchFamily="2" charset="-122"/>
              </a:rPr>
              <a:t>-</a:t>
            </a:r>
            <a:r>
              <a:rPr altLang="en-US" dirty="0" lang="zh-CN">
                <a:latin typeface="华文楷体" panose="02010600040101010101" pitchFamily="2" charset="-122"/>
                <a:ea typeface="华文楷体" panose="02010600040101010101" pitchFamily="2" charset="-122"/>
              </a:rPr>
              <a:t>第</a:t>
            </a:r>
            <a:r>
              <a:rPr altLang="zh-CN" dirty="0" lang="en-US">
                <a:latin typeface="华文楷体" panose="02010600040101010101" pitchFamily="2" charset="-122"/>
                <a:ea typeface="华文楷体" panose="02010600040101010101" pitchFamily="2" charset="-122"/>
              </a:rPr>
              <a:t>9</a:t>
            </a:r>
            <a:r>
              <a:rPr altLang="en-US" dirty="0" lang="zh-CN">
                <a:latin typeface="华文楷体" panose="02010600040101010101" pitchFamily="2" charset="-122"/>
                <a:ea typeface="华文楷体" panose="02010600040101010101" pitchFamily="2" charset="-122"/>
              </a:rPr>
              <a:t>组</a:t>
            </a:r>
          </a:p>
        </p:txBody>
      </p:sp>
      <p:pic>
        <p:nvPicPr>
          <p:cNvPr id="2097181" name="Picture 2"/>
          <p:cNvPicPr>
            <a:picLocks noChangeAspect="1" noChangeArrowheads="1"/>
          </p:cNvPicPr>
          <p:nvPr/>
        </p:nvPicPr>
        <p:blipFill>
          <a:blip xmlns:r="http://schemas.openxmlformats.org/officeDocument/2006/relationships" r:embed="rId1" cstate="print"/>
          <a:srcRect/>
          <a:stretch>
            <a:fillRect/>
          </a:stretch>
        </p:blipFill>
        <p:spPr bwMode="auto">
          <a:xfrm>
            <a:off x="10180224" y="299027"/>
            <a:ext cx="1621736" cy="633782"/>
          </a:xfrm>
          <a:prstGeom prst="rect"/>
          <a:noFill/>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69"/>
                                        </p:tgtEl>
                                        <p:attrNameLst>
                                          <p:attrName>style.visibility</p:attrName>
                                        </p:attrNameLst>
                                      </p:cBhvr>
                                      <p:to>
                                        <p:strVal val="visible"/>
                                      </p:to>
                                    </p:set>
                                    <p:animEffect transition="in" filter="fade">
                                      <p:cBhvr>
                                        <p:cTn dur="500" id="7"/>
                                        <p:tgtEl>
                                          <p:spTgt spid="26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048753"/>
                                        </p:tgtEl>
                                        <p:attrNameLst>
                                          <p:attrName>style.visibility</p:attrName>
                                        </p:attrNameLst>
                                      </p:cBhvr>
                                      <p:to>
                                        <p:strVal val="visible"/>
                                      </p:to>
                                    </p:set>
                                    <p:animEffect transition="in" filter="fade">
                                      <p:cBhvr>
                                        <p:cTn dur="500" id="10"/>
                                        <p:tgtEl>
                                          <p:spTgt spid="104875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048755"/>
                                        </p:tgtEl>
                                        <p:attrNameLst>
                                          <p:attrName>style.visibility</p:attrName>
                                        </p:attrNameLst>
                                      </p:cBhvr>
                                      <p:to>
                                        <p:strVal val="visible"/>
                                      </p:to>
                                    </p:set>
                                    <p:animEffect transition="in" filter="fade">
                                      <p:cBhvr>
                                        <p:cTn dur="500" id="13"/>
                                        <p:tgtEl>
                                          <p:spTgt spid="104875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048754"/>
                                        </p:tgtEl>
                                        <p:attrNameLst>
                                          <p:attrName>style.visibility</p:attrName>
                                        </p:attrNameLst>
                                      </p:cBhvr>
                                      <p:to>
                                        <p:strVal val="visible"/>
                                      </p:to>
                                    </p:set>
                                    <p:animEffect transition="in" filter="fade">
                                      <p:cBhvr>
                                        <p:cTn dur="500" id="16"/>
                                        <p:tgtEl>
                                          <p:spTgt spid="1048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3" grpId="0"/>
      <p:bldP spid="1048754" grpId="0"/>
      <p:bldP spid="104875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273" name=""/>
        <p:cNvGrpSpPr/>
        <p:nvPr/>
      </p:nvGrpSpPr>
      <p:grpSpPr>
        <a:xfrm>
          <a:off x="0" y="0"/>
          <a:ext cx="0" cy="0"/>
          <a:chOff x="0" y="0"/>
          <a:chExt cx="0" cy="0"/>
        </a:xfrm>
      </p:grpSpPr>
      <p:sp>
        <p:nvSpPr>
          <p:cNvPr id="1048761" name="内容占位符 1"/>
          <p:cNvSpPr>
            <a:spLocks noGrp="1"/>
          </p:cNvSpPr>
          <p:nvPr>
            <p:ph sz="quarter" idx="10"/>
          </p:nvPr>
        </p:nvSpPr>
        <p:spPr/>
        <p:txBody>
          <a:bodyPr/>
          <a:p>
            <a:r>
              <a:rPr altLang="en-US" lang="zh-CN"/>
              <a:t>简介</a:t>
            </a:r>
          </a:p>
        </p:txBody>
      </p:sp>
      <p:sp>
        <p:nvSpPr>
          <p:cNvPr id="1048762" name="文本占位符 2"/>
          <p:cNvSpPr>
            <a:spLocks noGrp="1"/>
          </p:cNvSpPr>
          <p:nvPr>
            <p:ph type="body" sz="quarter" idx="12"/>
          </p:nvPr>
        </p:nvSpPr>
        <p:spPr/>
        <p:txBody>
          <a:bodyPr/>
          <a:p>
            <a:pPr indent="0" marL="0">
              <a:buNone/>
            </a:pPr>
            <a:r>
              <a:rPr altLang="en-US" sz="2400" lang="zh-CN">
                <a:latin typeface="华文楷体" panose="02010600040101010101" pitchFamily="2" charset="-122"/>
                <a:ea typeface="华文楷体" panose="02010600040101010101" pitchFamily="2" charset="-122"/>
              </a:rPr>
              <a:t>需要：结构化的查询语言 </a:t>
            </a:r>
            <a:r>
              <a:rPr altLang="zh-CN" sz="2400" lang="en-US">
                <a:latin typeface="华文楷体" panose="02010600040101010101" pitchFamily="2" charset="-122"/>
                <a:ea typeface="华文楷体" panose="02010600040101010101" pitchFamily="2" charset="-122"/>
              </a:rPr>
              <a:t>SPARQL</a:t>
            </a:r>
          </a:p>
          <a:p>
            <a:pPr indent="0" marL="0">
              <a:buNone/>
            </a:pPr>
            <a:r>
              <a:rPr altLang="en-US" sz="2400" lang="zh-CN">
                <a:latin typeface="华文楷体" panose="02010600040101010101" pitchFamily="2" charset="-122"/>
                <a:ea typeface="华文楷体" panose="02010600040101010101" pitchFamily="2" charset="-122"/>
              </a:rPr>
              <a:t>困难：用户无法直接给出</a:t>
            </a:r>
            <a:endParaRPr altLang="zh-CN" sz="2400" lang="en-US">
              <a:latin typeface="华文楷体" panose="02010600040101010101" pitchFamily="2" charset="-122"/>
              <a:ea typeface="华文楷体" panose="02010600040101010101" pitchFamily="2" charset="-122"/>
            </a:endParaRPr>
          </a:p>
          <a:p>
            <a:pPr indent="0" marL="0">
              <a:buNone/>
            </a:pPr>
            <a:r>
              <a:rPr altLang="en-US" sz="2400" lang="zh-CN">
                <a:latin typeface="华文楷体" panose="02010600040101010101" pitchFamily="2" charset="-122"/>
                <a:ea typeface="华文楷体" panose="02010600040101010101" pitchFamily="2" charset="-122"/>
              </a:rPr>
              <a:t>怎么办：将用户的查询输入构建成结构化的查询语言</a:t>
            </a:r>
            <a:endParaRPr altLang="zh-CN" sz="2400" lang="en-US">
              <a:latin typeface="华文楷体" panose="02010600040101010101" pitchFamily="2" charset="-122"/>
              <a:ea typeface="华文楷体" panose="02010600040101010101" pitchFamily="2" charset="-122"/>
            </a:endParaRPr>
          </a:p>
          <a:p>
            <a:pPr indent="0" marL="0">
              <a:buNone/>
            </a:pPr>
            <a:r>
              <a:rPr altLang="en-US" lang="zh-CN"/>
              <a:t>即：语义搜索的交互范式</a:t>
            </a:r>
            <a:endParaRPr altLang="zh-CN" lang="en-US"/>
          </a:p>
          <a:p>
            <a:r>
              <a:rPr altLang="en-US" sz="2400" lang="zh-CN">
                <a:latin typeface="华文楷体" panose="02010600040101010101" pitchFamily="2" charset="-122"/>
                <a:ea typeface="华文楷体" panose="02010600040101010101" pitchFamily="2" charset="-122"/>
              </a:rPr>
              <a:t>目的：允许用户以直观的、透明的、易用的方式对数据进行查询和浏览；支持表现形式丰富的信息需求</a:t>
            </a:r>
          </a:p>
          <a:p>
            <a:pPr indent="0" marL="0">
              <a:buNone/>
            </a:pPr>
            <a:endParaRPr altLang="zh-CN" sz="2400" lang="en-US">
              <a:latin typeface="华文楷体" panose="02010600040101010101" pitchFamily="2" charset="-122"/>
              <a:ea typeface="华文楷体" panose="02010600040101010101" pitchFamily="2" charset="-122"/>
            </a:endParaRPr>
          </a:p>
          <a:p>
            <a:endParaRPr altLang="en-US" 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80" name=""/>
        <p:cNvGrpSpPr/>
        <p:nvPr/>
      </p:nvGrpSpPr>
      <p:grpSpPr>
        <a:xfrm>
          <a:off x="0" y="0"/>
          <a:ext cx="0" cy="0"/>
          <a:chOff x="0" y="0"/>
          <a:chExt cx="0" cy="0"/>
        </a:xfrm>
      </p:grpSpPr>
      <p:sp>
        <p:nvSpPr>
          <p:cNvPr id="1048611" name="内容占位符 3"/>
          <p:cNvSpPr>
            <a:spLocks noGrp="1"/>
          </p:cNvSpPr>
          <p:nvPr>
            <p:ph sz="quarter" idx="10"/>
          </p:nvPr>
        </p:nvSpPr>
        <p:spPr/>
        <p:txBody>
          <a:bodyPr/>
          <a:p>
            <a:r>
              <a:rPr altLang="en-US" dirty="0" lang="zh-CN"/>
              <a:t>文档检索</a:t>
            </a:r>
            <a:r>
              <a:rPr altLang="zh-CN" dirty="0" lang="en-US"/>
              <a:t>vs.</a:t>
            </a:r>
            <a:r>
              <a:rPr dirty="0"/>
              <a:t>数据检索</a:t>
            </a:r>
            <a:endParaRPr altLang="en-US" dirty="0" lang="zh-CN"/>
          </a:p>
          <a:p>
            <a:endParaRPr altLang="en-US" dirty="0" lang="zh-CN"/>
          </a:p>
          <a:p>
            <a:endParaRPr altLang="en-US" dirty="0" lang="zh-CN"/>
          </a:p>
        </p:txBody>
      </p:sp>
      <p:sp>
        <p:nvSpPr>
          <p:cNvPr id="1048612" name="文本框 2"/>
          <p:cNvSpPr txBox="1"/>
          <p:nvPr/>
        </p:nvSpPr>
        <p:spPr>
          <a:xfrm>
            <a:off x="772160" y="1395730"/>
            <a:ext cx="9042400" cy="3749040"/>
          </a:xfrm>
          <a:prstGeom prst="rect"/>
          <a:noFill/>
        </p:spPr>
        <p:txBody>
          <a:bodyPr rtlCol="0" wrap="square">
            <a:spAutoFit/>
          </a:bodyPr>
          <a:p>
            <a:pPr indent="-285750" marL="285750">
              <a:buFont typeface="Wingdings" panose="05000000000000000000" charset="0"/>
              <a:buChar char="l"/>
            </a:pPr>
            <a:r>
              <a:rPr altLang="en-US" sz="2400" lang="zh-CN"/>
              <a:t>不同搜索模式之间的技术差异可以分为</a:t>
            </a:r>
          </a:p>
          <a:p>
            <a:pPr indent="-285750" lvl="1" marL="742950">
              <a:buFont typeface="Wingdings" panose="05000000000000000000" charset="0"/>
              <a:buChar char="l"/>
            </a:pPr>
            <a:r>
              <a:rPr altLang="en-US" sz="2400" lang="zh-CN">
                <a:solidFill>
                  <a:schemeClr val="tx1"/>
                </a:solidFill>
              </a:rPr>
              <a:t>对用户需求的表示(</a:t>
            </a:r>
            <a:r>
              <a:rPr altLang="en-US" sz="2400" lang="zh-CN">
                <a:sym typeface="+mn-ea"/>
              </a:rPr>
              <a:t>query model</a:t>
            </a:r>
            <a:r>
              <a:rPr altLang="en-US" sz="2400" lang="zh-CN">
                <a:solidFill>
                  <a:schemeClr val="tx1"/>
                </a:solidFill>
              </a:rPr>
              <a:t>)</a:t>
            </a:r>
          </a:p>
          <a:p>
            <a:pPr indent="-285750" lvl="1" marL="742950">
              <a:buFont typeface="Wingdings" panose="05000000000000000000" charset="0"/>
              <a:buChar char="l"/>
            </a:pPr>
            <a:r>
              <a:rPr altLang="en-US" sz="2400" lang="zh-CN">
                <a:solidFill>
                  <a:schemeClr val="tx1"/>
                </a:solidFill>
              </a:rPr>
              <a:t>对底层数据的表示(</a:t>
            </a:r>
            <a:r>
              <a:rPr altLang="en-US" sz="2400" lang="zh-CN">
                <a:sym typeface="+mn-ea"/>
              </a:rPr>
              <a:t>data model</a:t>
            </a:r>
            <a:r>
              <a:rPr altLang="en-US" sz="2400" lang="zh-CN">
                <a:solidFill>
                  <a:schemeClr val="tx1"/>
                </a:solidFill>
              </a:rPr>
              <a:t>)</a:t>
            </a:r>
          </a:p>
          <a:p>
            <a:pPr indent="-285750" lvl="1" marL="742950">
              <a:buFont typeface="Wingdings" panose="05000000000000000000" charset="0"/>
              <a:buChar char="l"/>
            </a:pPr>
            <a:r>
              <a:rPr altLang="en-US" sz="2400" lang="zh-CN">
                <a:solidFill>
                  <a:schemeClr val="tx1"/>
                </a:solidFill>
              </a:rPr>
              <a:t>匹配方法</a:t>
            </a:r>
          </a:p>
          <a:p>
            <a:pPr indent="-285750" lvl="0" marL="285750">
              <a:buFont typeface="Wingdings" panose="05000000000000000000" charset="0"/>
              <a:buChar char="l"/>
            </a:pPr>
            <a:r>
              <a:rPr altLang="en-US" sz="2400" lang="zh-CN">
                <a:solidFill>
                  <a:schemeClr val="tx1"/>
                </a:solidFill>
              </a:rPr>
              <a:t>信息检索(IR)支持对文档的检索</a:t>
            </a:r>
          </a:p>
          <a:p>
            <a:pPr indent="-285750" lvl="1" marL="742950">
              <a:buFont typeface="Wingdings" panose="05000000000000000000" charset="0"/>
              <a:buChar char="l"/>
            </a:pPr>
            <a:r>
              <a:rPr altLang="en-US" sz="2400" lang="zh-CN">
                <a:solidFill>
                  <a:schemeClr val="tx1"/>
                </a:solidFill>
              </a:rPr>
              <a:t>通过轻量级的语法模型表示用户的检索需求和资源的内容，即目前占主导地位的关键词模式：词袋模型</a:t>
            </a:r>
          </a:p>
          <a:p>
            <a:pPr indent="-285750" lvl="1" marL="742950">
              <a:buFont typeface="Wingdings" panose="05000000000000000000" charset="0"/>
              <a:buChar char="l"/>
            </a:pPr>
            <a:r>
              <a:rPr altLang="en-US" sz="2400" lang="zh-CN">
                <a:solidFill>
                  <a:schemeClr val="tx1"/>
                </a:solidFill>
              </a:rPr>
              <a:t>对主题搜索效果很好，即给定一个主题检索相关的文档</a:t>
            </a:r>
          </a:p>
          <a:p>
            <a:pPr indent="-285750" lvl="1" marL="742950">
              <a:buFont typeface="Wingdings" panose="05000000000000000000" charset="0"/>
              <a:buChar char="l"/>
            </a:pPr>
            <a:r>
              <a:rPr altLang="en-US" sz="2400" lang="zh-CN">
                <a:solidFill>
                  <a:schemeClr val="tx1"/>
                </a:solidFill>
              </a:rPr>
              <a:t>但不能应对更加复杂的信息检索需求</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276" name=""/>
        <p:cNvGrpSpPr/>
        <p:nvPr/>
      </p:nvGrpSpPr>
      <p:grpSpPr>
        <a:xfrm>
          <a:off x="0" y="0"/>
          <a:ext cx="0" cy="0"/>
          <a:chOff x="0" y="0"/>
          <a:chExt cx="0" cy="0"/>
        </a:xfrm>
      </p:grpSpPr>
      <p:sp>
        <p:nvSpPr>
          <p:cNvPr id="1048766" name="内容占位符 3"/>
          <p:cNvSpPr>
            <a:spLocks noGrp="1"/>
          </p:cNvSpPr>
          <p:nvPr>
            <p:ph sz="quarter" idx="10"/>
          </p:nvPr>
        </p:nvSpPr>
        <p:spPr/>
        <p:txBody>
          <a:bodyPr/>
          <a:p>
            <a:r>
              <a:rPr altLang="en-US" lang="zh-CN"/>
              <a:t>常见的交互范式</a:t>
            </a:r>
          </a:p>
        </p:txBody>
      </p:sp>
      <p:sp>
        <p:nvSpPr>
          <p:cNvPr id="1048767" name="文本占位符 4"/>
          <p:cNvSpPr>
            <a:spLocks noGrp="1"/>
          </p:cNvSpPr>
          <p:nvPr>
            <p:ph type="body" sz="quarter" idx="12"/>
          </p:nvPr>
        </p:nvSpPr>
        <p:spPr/>
        <p:txBody>
          <a:bodyPr/>
          <a:p>
            <a:pPr indent="-342900" marL="342900">
              <a:buFont typeface="Arial" panose="020B0604020202020204" pitchFamily="34" charset="0"/>
              <a:buChar char="•"/>
            </a:pPr>
            <a:r>
              <a:rPr altLang="en-US" lang="zh-CN"/>
              <a:t>关键词查询</a:t>
            </a:r>
            <a:endParaRPr altLang="zh-CN" lang="en-US"/>
          </a:p>
          <a:p>
            <a:pPr indent="-342900" marL="342900">
              <a:buFont typeface="Arial" panose="020B0604020202020204" pitchFamily="34" charset="0"/>
              <a:buChar char="•"/>
            </a:pPr>
            <a:r>
              <a:rPr altLang="en-US" lang="zh-CN"/>
              <a:t>自然语言查询</a:t>
            </a:r>
            <a:endParaRPr altLang="zh-CN" lang="en-US"/>
          </a:p>
          <a:p>
            <a:pPr indent="-342900" marL="342900">
              <a:buFont typeface="Arial" panose="020B0604020202020204" pitchFamily="34" charset="0"/>
              <a:buChar char="•"/>
            </a:pPr>
            <a:r>
              <a:rPr altLang="en-US" lang="zh-CN"/>
              <a:t>分面查询</a:t>
            </a:r>
            <a:endParaRPr altLang="zh-CN" lang="en-US"/>
          </a:p>
          <a:p>
            <a:pPr indent="-342900" marL="342900">
              <a:buFont typeface="Arial" panose="020B0604020202020204" pitchFamily="34" charset="0"/>
              <a:buChar char="•"/>
            </a:pPr>
            <a:r>
              <a:rPr altLang="en-US" lang="zh-CN"/>
              <a:t>表单查询</a:t>
            </a:r>
            <a:endParaRPr altLang="zh-CN" lang="en-US"/>
          </a:p>
          <a:p>
            <a:pPr indent="-342900" marL="342900">
              <a:buFont typeface="Arial" panose="020B0604020202020204" pitchFamily="34" charset="0"/>
              <a:buChar char="•"/>
            </a:pPr>
            <a:r>
              <a:rPr altLang="en-US" lang="zh-CN"/>
              <a:t>可视化查询</a:t>
            </a:r>
            <a:endParaRPr altLang="zh-CN" lang="en-US"/>
          </a:p>
          <a:p>
            <a:pPr indent="-342900" marL="342900">
              <a:buFont typeface="Arial" panose="020B0604020202020204" pitchFamily="34" charset="0"/>
              <a:buChar char="•"/>
            </a:pPr>
            <a:r>
              <a:rPr altLang="en-US" lang="zh-CN"/>
              <a:t>混合方式查询</a:t>
            </a:r>
          </a:p>
          <a:p>
            <a:endParaRPr altLang="en-US" 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277" name=""/>
        <p:cNvGrpSpPr/>
        <p:nvPr/>
      </p:nvGrpSpPr>
      <p:grpSpPr>
        <a:xfrm>
          <a:off x="0" y="0"/>
          <a:ext cx="0" cy="0"/>
          <a:chOff x="0" y="0"/>
          <a:chExt cx="0" cy="0"/>
        </a:xfrm>
      </p:grpSpPr>
      <p:sp>
        <p:nvSpPr>
          <p:cNvPr id="1048768" name="内容占位符 3"/>
          <p:cNvSpPr>
            <a:spLocks noGrp="1"/>
          </p:cNvSpPr>
          <p:nvPr>
            <p:ph sz="quarter" idx="10"/>
          </p:nvPr>
        </p:nvSpPr>
        <p:spPr/>
        <p:txBody>
          <a:bodyPr/>
          <a:p>
            <a:r>
              <a:rPr altLang="en-US" lang="zh-CN"/>
              <a:t>基于关键词的知识图谱语义搜索方法</a:t>
            </a:r>
          </a:p>
        </p:txBody>
      </p:sp>
      <p:pic>
        <p:nvPicPr>
          <p:cNvPr id="2097182" name="内容占位符 4"/>
          <p:cNvPicPr>
            <a:picLocks noChangeAspect="1"/>
          </p:cNvPicPr>
          <p:nvPr/>
        </p:nvPicPr>
        <p:blipFill>
          <a:blip xmlns:r="http://schemas.openxmlformats.org/officeDocument/2006/relationships" r:embed="rId1"/>
          <a:stretch>
            <a:fillRect/>
          </a:stretch>
        </p:blipFill>
        <p:spPr>
          <a:xfrm>
            <a:off x="944423" y="1413181"/>
            <a:ext cx="6211751" cy="2202127"/>
          </a:xfrm>
          <a:prstGeom prst="rect"/>
        </p:spPr>
      </p:pic>
      <p:pic>
        <p:nvPicPr>
          <p:cNvPr id="2097183" name="图片 6"/>
          <p:cNvPicPr>
            <a:picLocks noChangeAspect="1"/>
          </p:cNvPicPr>
          <p:nvPr/>
        </p:nvPicPr>
        <p:blipFill rotWithShape="1">
          <a:blip xmlns:r="http://schemas.openxmlformats.org/officeDocument/2006/relationships" r:embed="rId2"/>
          <a:srcRect l="7519"/>
          <a:stretch>
            <a:fillRect/>
          </a:stretch>
        </p:blipFill>
        <p:spPr>
          <a:xfrm>
            <a:off x="1302026" y="3828437"/>
            <a:ext cx="5704855" cy="3048416"/>
          </a:xfrm>
          <a:prstGeom prst="rect"/>
        </p:spPr>
      </p:pic>
      <p:sp>
        <p:nvSpPr>
          <p:cNvPr id="1048769" name="文本占位符 2"/>
          <p:cNvSpPr>
            <a:spLocks noGrp="1"/>
          </p:cNvSpPr>
          <p:nvPr>
            <p:ph type="body" sz="quarter" idx="12"/>
          </p:nvPr>
        </p:nvSpPr>
        <p:spPr/>
        <p:txBody>
          <a:bodyPr/>
          <a:p>
            <a:endParaRPr altLang="en-US" 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280" name=""/>
        <p:cNvGrpSpPr/>
        <p:nvPr/>
      </p:nvGrpSpPr>
      <p:grpSpPr>
        <a:xfrm>
          <a:off x="0" y="0"/>
          <a:ext cx="0" cy="0"/>
          <a:chOff x="0" y="0"/>
          <a:chExt cx="0" cy="0"/>
        </a:xfrm>
      </p:grpSpPr>
      <p:sp>
        <p:nvSpPr>
          <p:cNvPr id="1048773" name="内容占位符 7"/>
          <p:cNvSpPr>
            <a:spLocks noGrp="1"/>
          </p:cNvSpPr>
          <p:nvPr>
            <p:ph sz="quarter" idx="10"/>
          </p:nvPr>
        </p:nvSpPr>
        <p:spPr/>
        <p:txBody>
          <a:bodyPr/>
          <a:p>
            <a:r>
              <a:rPr altLang="en-US" lang="zh-CN"/>
              <a:t>基于关键词直接在知识图谱上搜索答案</a:t>
            </a:r>
          </a:p>
        </p:txBody>
      </p:sp>
      <p:sp>
        <p:nvSpPr>
          <p:cNvPr id="1048774" name="文本占位符 8"/>
          <p:cNvSpPr>
            <a:spLocks noGrp="1"/>
          </p:cNvSpPr>
          <p:nvPr>
            <p:ph type="body" sz="quarter" idx="12"/>
          </p:nvPr>
        </p:nvSpPr>
        <p:spPr/>
        <p:txBody>
          <a:bodyPr/>
          <a:p>
            <a:pPr indent="-342900" marL="342900">
              <a:buFont typeface="Arial" panose="020B0604020202020204" pitchFamily="34" charset="0"/>
              <a:buChar char="•"/>
            </a:pPr>
            <a:r>
              <a:rPr altLang="en-US" lang="zh-CN"/>
              <a:t>建立有效的关键词和知识图谱子图之间的索引（离线）</a:t>
            </a:r>
            <a:endParaRPr altLang="zh-CN" lang="en-US"/>
          </a:p>
          <a:p>
            <a:pPr indent="-342900" marL="342900">
              <a:buFont typeface="Arial" panose="020B0604020202020204" pitchFamily="34" charset="0"/>
              <a:buChar char="•"/>
            </a:pPr>
            <a:r>
              <a:rPr altLang="en-US" lang="zh-CN"/>
              <a:t>对于给定的关键字查询，在索引上匹配得到候选的知识图谱子图</a:t>
            </a:r>
            <a:endParaRPr altLang="zh-CN" lang="en-US"/>
          </a:p>
          <a:p>
            <a:pPr indent="-342900" marL="342900">
              <a:buFont typeface="Arial" panose="020B0604020202020204" pitchFamily="34" charset="0"/>
              <a:buChar char="•"/>
            </a:pPr>
            <a:r>
              <a:rPr altLang="en-US" lang="zh-CN"/>
              <a:t>在小范围的知识图谱子图上进行搜索，是否满足全部或大多数关键词</a:t>
            </a:r>
            <a:endParaRPr altLang="zh-CN" lang="en-US"/>
          </a:p>
          <a:p>
            <a:pPr indent="-342900" marL="342900">
              <a:buFont typeface="Arial" panose="020B0604020202020204" pitchFamily="34" charset="0"/>
              <a:buChar char="•"/>
            </a:pPr>
            <a:r>
              <a:rPr altLang="en-US" lang="zh-CN"/>
              <a:t>找到最终的查询答案</a:t>
            </a:r>
            <a:endParaRPr altLang="zh-CN" lang="en-US"/>
          </a:p>
          <a:p>
            <a:pPr indent="0" marL="0">
              <a:buNone/>
            </a:pPr>
            <a:endParaRPr altLang="zh-CN" lang="en-US"/>
          </a:p>
          <a:p>
            <a:pPr indent="0" marL="0">
              <a:buNone/>
            </a:pPr>
            <a:r>
              <a:rPr altLang="en-US" lang="zh-CN"/>
              <a:t>可以解决简单的语义搜索，即查询答案仅仅出现在单条知识图谱三元组中</a:t>
            </a:r>
            <a:endParaRPr altLang="zh-CN" lang="en-US"/>
          </a:p>
          <a:p>
            <a:pPr indent="0" marL="0">
              <a:buNone/>
            </a:pPr>
            <a:r>
              <a:rPr altLang="en-US" lang="zh-CN"/>
              <a:t>“美国 总统” </a:t>
            </a:r>
            <a:r>
              <a:rPr altLang="zh-CN" lang="en-US"/>
              <a:t>=&gt; &lt;</a:t>
            </a:r>
            <a:r>
              <a:rPr altLang="en-US" lang="zh-CN"/>
              <a:t>美国 总统 拜登</a:t>
            </a:r>
            <a:r>
              <a:rPr altLang="zh-CN" lang="en-US"/>
              <a:t>&gt;</a:t>
            </a:r>
          </a:p>
          <a:p>
            <a:pPr indent="0" marL="0">
              <a:buNone/>
            </a:pPr>
            <a:r>
              <a:rPr altLang="en-US" lang="zh-CN"/>
              <a:t>对于复杂的语义查询往往无法适用</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283" name=""/>
        <p:cNvGrpSpPr/>
        <p:nvPr/>
      </p:nvGrpSpPr>
      <p:grpSpPr>
        <a:xfrm>
          <a:off x="0" y="0"/>
          <a:ext cx="0" cy="0"/>
          <a:chOff x="0" y="0"/>
          <a:chExt cx="0" cy="0"/>
        </a:xfrm>
      </p:grpSpPr>
      <p:sp>
        <p:nvSpPr>
          <p:cNvPr id="1048778" name="内容占位符 7"/>
          <p:cNvSpPr>
            <a:spLocks noGrp="1"/>
          </p:cNvSpPr>
          <p:nvPr>
            <p:ph sz="quarter" idx="10"/>
          </p:nvPr>
        </p:nvSpPr>
        <p:spPr/>
        <p:txBody>
          <a:bodyPr/>
          <a:p>
            <a:r>
              <a:rPr altLang="en-US" lang="zh-CN"/>
              <a:t>基于关键词生成结构化查询</a:t>
            </a:r>
          </a:p>
        </p:txBody>
      </p:sp>
      <p:sp>
        <p:nvSpPr>
          <p:cNvPr id="1048779" name="文本占位符 8"/>
          <p:cNvSpPr>
            <a:spLocks noGrp="1"/>
          </p:cNvSpPr>
          <p:nvPr>
            <p:ph type="body" sz="quarter" idx="12"/>
          </p:nvPr>
        </p:nvSpPr>
        <p:spPr>
          <a:xfrm>
            <a:off x="531813" y="1297827"/>
            <a:ext cx="3145666" cy="5181350"/>
          </a:xfrm>
        </p:spPr>
        <p:txBody>
          <a:bodyPr/>
          <a:p>
            <a:pPr indent="-342900" marL="342900">
              <a:buFont typeface="Arial" panose="020B0604020202020204" pitchFamily="34" charset="0"/>
              <a:buChar char="•"/>
            </a:pPr>
            <a:r>
              <a:rPr altLang="en-US" lang="zh-CN"/>
              <a:t>将关键词映射到实体</a:t>
            </a:r>
            <a:endParaRPr altLang="zh-CN" lang="en-US"/>
          </a:p>
          <a:p>
            <a:pPr indent="-342900" marL="342900">
              <a:buFont typeface="Arial" panose="020B0604020202020204" pitchFamily="34" charset="0"/>
              <a:buChar char="•"/>
            </a:pPr>
            <a:r>
              <a:rPr altLang="en-US" lang="zh-CN"/>
              <a:t>探索实体以寻找联系</a:t>
            </a:r>
            <a:endParaRPr altLang="zh-CN" lang="en-US"/>
          </a:p>
          <a:p>
            <a:pPr indent="-342900" marL="342900">
              <a:buFont typeface="Arial" panose="020B0604020202020204" pitchFamily="34" charset="0"/>
              <a:buChar char="•"/>
            </a:pPr>
            <a:r>
              <a:rPr altLang="en-US" lang="zh-CN"/>
              <a:t>从联系中推导出系统查询</a:t>
            </a:r>
          </a:p>
        </p:txBody>
      </p:sp>
      <p:pic>
        <p:nvPicPr>
          <p:cNvPr id="2097184" name="图片 2"/>
          <p:cNvPicPr>
            <a:picLocks noChangeAspect="1"/>
          </p:cNvPicPr>
          <p:nvPr/>
        </p:nvPicPr>
        <p:blipFill>
          <a:blip xmlns:r="http://schemas.openxmlformats.org/officeDocument/2006/relationships" r:embed="rId1"/>
          <a:stretch>
            <a:fillRect/>
          </a:stretch>
        </p:blipFill>
        <p:spPr>
          <a:xfrm>
            <a:off x="3677479" y="1081859"/>
            <a:ext cx="8354345" cy="4694282"/>
          </a:xfrm>
          <a:prstGeom prst="rec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286" name=""/>
        <p:cNvGrpSpPr/>
        <p:nvPr/>
      </p:nvGrpSpPr>
      <p:grpSpPr>
        <a:xfrm>
          <a:off x="0" y="0"/>
          <a:ext cx="0" cy="0"/>
          <a:chOff x="0" y="0"/>
          <a:chExt cx="0" cy="0"/>
        </a:xfrm>
      </p:grpSpPr>
      <p:sp>
        <p:nvSpPr>
          <p:cNvPr id="1048783" name="内容占位符 7"/>
          <p:cNvSpPr>
            <a:spLocks noGrp="1"/>
          </p:cNvSpPr>
          <p:nvPr>
            <p:ph sz="quarter" idx="10"/>
          </p:nvPr>
        </p:nvSpPr>
        <p:spPr/>
        <p:txBody>
          <a:bodyPr/>
          <a:p>
            <a:r>
              <a:rPr altLang="en-US" lang="zh-CN"/>
              <a:t>基于关键词生成结构化查询</a:t>
            </a:r>
          </a:p>
          <a:p>
            <a:r>
              <a:rPr altLang="zh-CN" lang="en-US"/>
              <a:t>	</a:t>
            </a:r>
            <a:r>
              <a:rPr altLang="en-US" lang="zh-CN"/>
              <a:t>第</a:t>
            </a:r>
            <a:r>
              <a:rPr altLang="zh-CN" lang="en-US"/>
              <a:t>1</a:t>
            </a:r>
            <a:r>
              <a:rPr altLang="en-US" lang="zh-CN"/>
              <a:t>步 </a:t>
            </a:r>
            <a:r>
              <a:rPr altLang="zh-CN" lang="en-US"/>
              <a:t>- </a:t>
            </a:r>
            <a:r>
              <a:rPr altLang="en-US" lang="zh-CN"/>
              <a:t>将关键词映射到实体</a:t>
            </a:r>
          </a:p>
        </p:txBody>
      </p:sp>
      <p:sp>
        <p:nvSpPr>
          <p:cNvPr id="1048784" name="文本占位符 8"/>
          <p:cNvSpPr>
            <a:spLocks noGrp="1"/>
          </p:cNvSpPr>
          <p:nvPr>
            <p:ph type="body" sz="quarter" idx="12"/>
          </p:nvPr>
        </p:nvSpPr>
        <p:spPr>
          <a:xfrm>
            <a:off x="531812" y="1662512"/>
            <a:ext cx="11337925" cy="4334251"/>
          </a:xfrm>
        </p:spPr>
        <p:txBody>
          <a:bodyPr/>
          <a:p>
            <a:r>
              <a:rPr altLang="en-US" lang="zh-CN"/>
              <a:t>匹配：从关键词到实体</a:t>
            </a:r>
            <a:endParaRPr altLang="zh-CN" lang="en-US"/>
          </a:p>
          <a:p>
            <a:r>
              <a:rPr altLang="en-US" lang="zh-CN"/>
              <a:t>匹配函数的稳健性</a:t>
            </a:r>
            <a:endParaRPr altLang="zh-CN" lang="en-US"/>
          </a:p>
          <a:p>
            <a:pPr lvl="1"/>
            <a:r>
              <a:rPr altLang="en-US" lang="zh-CN"/>
              <a:t>语法变体</a:t>
            </a:r>
            <a:endParaRPr altLang="zh-CN" lang="en-US"/>
          </a:p>
          <a:p>
            <a:pPr lvl="1"/>
            <a:r>
              <a:rPr altLang="en-US" lang="zh-CN"/>
              <a:t>拼写变体</a:t>
            </a:r>
            <a:endParaRPr altLang="zh-CN" lang="en-US"/>
          </a:p>
          <a:p>
            <a:r>
              <a:rPr altLang="en-US" lang="zh-CN"/>
              <a:t>匹配函数的实现</a:t>
            </a:r>
            <a:endParaRPr altLang="zh-CN" lang="en-US"/>
          </a:p>
          <a:p>
            <a:pPr lvl="1"/>
            <a:r>
              <a:rPr altLang="en-US" lang="zh-CN"/>
              <a:t>为实体建立索引</a:t>
            </a:r>
            <a:endParaRPr altLang="zh-CN" lang="en-US"/>
          </a:p>
          <a:p>
            <a:pPr lvl="1"/>
            <a:r>
              <a:rPr altLang="en-US" lang="zh-CN"/>
              <a:t>用每个关键词对索引进行模糊搜索</a:t>
            </a:r>
            <a:endParaRPr altLang="zh-CN" lang="en-US"/>
          </a:p>
          <a:p>
            <a:pPr lvl="1"/>
            <a:r>
              <a:rPr altLang="en-US" lang="zh-CN"/>
              <a:t>返回根据语法相似性排列的实体</a:t>
            </a:r>
            <a:endParaRPr altLang="zh-CN" lang="en-US"/>
          </a:p>
          <a:p>
            <a:pPr lvl="1"/>
            <a:endParaRPr altLang="en-US" lang="zh-CN"/>
          </a:p>
          <a:p>
            <a:endParaRPr altLang="en-US" lang="zh-CN"/>
          </a:p>
        </p:txBody>
      </p:sp>
      <p:pic>
        <p:nvPicPr>
          <p:cNvPr id="2097185" name="图片 3"/>
          <p:cNvPicPr>
            <a:picLocks noChangeAspect="1"/>
          </p:cNvPicPr>
          <p:nvPr/>
        </p:nvPicPr>
        <p:blipFill>
          <a:blip xmlns:r="http://schemas.openxmlformats.org/officeDocument/2006/relationships" r:embed="rId1"/>
          <a:stretch>
            <a:fillRect/>
          </a:stretch>
        </p:blipFill>
        <p:spPr>
          <a:xfrm>
            <a:off x="7603759" y="1297827"/>
            <a:ext cx="3524431" cy="3822896"/>
          </a:xfrm>
          <a:prstGeom prst="rec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289" name=""/>
        <p:cNvGrpSpPr/>
        <p:nvPr/>
      </p:nvGrpSpPr>
      <p:grpSpPr>
        <a:xfrm>
          <a:off x="0" y="0"/>
          <a:ext cx="0" cy="0"/>
          <a:chOff x="0" y="0"/>
          <a:chExt cx="0" cy="0"/>
        </a:xfrm>
      </p:grpSpPr>
      <p:sp>
        <p:nvSpPr>
          <p:cNvPr id="1048788" name="内容占位符 1"/>
          <p:cNvSpPr>
            <a:spLocks noGrp="1"/>
          </p:cNvSpPr>
          <p:nvPr>
            <p:ph sz="quarter" idx="10"/>
          </p:nvPr>
        </p:nvSpPr>
        <p:spPr/>
        <p:txBody>
          <a:bodyPr/>
          <a:p>
            <a:r>
              <a:rPr altLang="en-US" lang="zh-CN"/>
              <a:t>基于关键词生成结构化查询</a:t>
            </a:r>
          </a:p>
          <a:p>
            <a:r>
              <a:rPr altLang="zh-CN" lang="en-US"/>
              <a:t>	</a:t>
            </a:r>
            <a:r>
              <a:rPr altLang="en-US" lang="zh-CN"/>
              <a:t>第</a:t>
            </a:r>
            <a:r>
              <a:rPr altLang="zh-CN" lang="en-US"/>
              <a:t>2</a:t>
            </a:r>
            <a:r>
              <a:rPr altLang="en-US" lang="zh-CN"/>
              <a:t>步</a:t>
            </a:r>
            <a:r>
              <a:rPr altLang="zh-CN" lang="en-US"/>
              <a:t> - </a:t>
            </a:r>
            <a:r>
              <a:rPr altLang="en-US" lang="zh-CN"/>
              <a:t>探索实体以寻找联系</a:t>
            </a:r>
            <a:endParaRPr altLang="zh-CN" lang="en-US"/>
          </a:p>
        </p:txBody>
      </p:sp>
      <p:sp>
        <p:nvSpPr>
          <p:cNvPr id="1048789" name="文本占位符 2"/>
          <p:cNvSpPr>
            <a:spLocks noGrp="1"/>
          </p:cNvSpPr>
          <p:nvPr>
            <p:ph type="body" sz="quarter" idx="12"/>
          </p:nvPr>
        </p:nvSpPr>
        <p:spPr>
          <a:xfrm>
            <a:off x="531812" y="1692329"/>
            <a:ext cx="5123553" cy="4241332"/>
          </a:xfrm>
        </p:spPr>
        <p:txBody>
          <a:bodyPr/>
          <a:p>
            <a:r>
              <a:rPr altLang="en-US" lang="zh-CN"/>
              <a:t>递归遍历实体周边，探索知识库</a:t>
            </a:r>
            <a:endParaRPr altLang="zh-CN" lang="en-US"/>
          </a:p>
          <a:p>
            <a:r>
              <a:rPr altLang="en-US" lang="zh-CN"/>
              <a:t>得到实体间的联通关系</a:t>
            </a:r>
          </a:p>
          <a:p>
            <a:endParaRPr altLang="en-US" lang="zh-CN"/>
          </a:p>
        </p:txBody>
      </p:sp>
      <p:pic>
        <p:nvPicPr>
          <p:cNvPr id="2097186" name="图片 3"/>
          <p:cNvPicPr>
            <a:picLocks noChangeAspect="1"/>
          </p:cNvPicPr>
          <p:nvPr/>
        </p:nvPicPr>
        <p:blipFill>
          <a:blip xmlns:r="http://schemas.openxmlformats.org/officeDocument/2006/relationships" r:embed="rId1"/>
          <a:stretch>
            <a:fillRect/>
          </a:stretch>
        </p:blipFill>
        <p:spPr>
          <a:xfrm>
            <a:off x="5895293" y="1297827"/>
            <a:ext cx="5219968" cy="4788146"/>
          </a:xfrm>
          <a:prstGeom prst="rec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292" name=""/>
        <p:cNvGrpSpPr/>
        <p:nvPr/>
      </p:nvGrpSpPr>
      <p:grpSpPr>
        <a:xfrm>
          <a:off x="0" y="0"/>
          <a:ext cx="0" cy="0"/>
          <a:chOff x="0" y="0"/>
          <a:chExt cx="0" cy="0"/>
        </a:xfrm>
      </p:grpSpPr>
      <p:pic>
        <p:nvPicPr>
          <p:cNvPr id="2097187" name="图片 3"/>
          <p:cNvPicPr>
            <a:picLocks noChangeAspect="1"/>
          </p:cNvPicPr>
          <p:nvPr/>
        </p:nvPicPr>
        <p:blipFill>
          <a:blip xmlns:r="http://schemas.openxmlformats.org/officeDocument/2006/relationships" r:embed="rId1"/>
          <a:stretch>
            <a:fillRect/>
          </a:stretch>
        </p:blipFill>
        <p:spPr>
          <a:xfrm>
            <a:off x="4177183" y="1463354"/>
            <a:ext cx="8014817" cy="4850296"/>
          </a:xfrm>
          <a:prstGeom prst="rect"/>
        </p:spPr>
      </p:pic>
      <p:sp>
        <p:nvSpPr>
          <p:cNvPr id="1048793" name="内容占位符 1"/>
          <p:cNvSpPr>
            <a:spLocks noGrp="1"/>
          </p:cNvSpPr>
          <p:nvPr>
            <p:ph sz="quarter" idx="10"/>
          </p:nvPr>
        </p:nvSpPr>
        <p:spPr/>
        <p:txBody>
          <a:bodyPr/>
          <a:p>
            <a:r>
              <a:rPr altLang="en-US" lang="zh-CN"/>
              <a:t>基于关键词生成结构化查询</a:t>
            </a:r>
          </a:p>
          <a:p>
            <a:r>
              <a:rPr altLang="zh-CN" lang="en-US"/>
              <a:t>	</a:t>
            </a:r>
            <a:r>
              <a:rPr altLang="en-US" lang="zh-CN"/>
              <a:t>第</a:t>
            </a:r>
            <a:r>
              <a:rPr altLang="zh-CN" lang="en-US"/>
              <a:t>3</a:t>
            </a:r>
            <a:r>
              <a:rPr altLang="en-US" lang="zh-CN"/>
              <a:t>步</a:t>
            </a:r>
            <a:r>
              <a:rPr altLang="zh-CN" lang="en-US"/>
              <a:t> - </a:t>
            </a:r>
            <a:r>
              <a:rPr altLang="en-US" lang="zh-CN"/>
              <a:t>从联系中推导出系统查询</a:t>
            </a:r>
          </a:p>
        </p:txBody>
      </p:sp>
      <p:sp>
        <p:nvSpPr>
          <p:cNvPr id="1048794" name="文本占位符 2"/>
          <p:cNvSpPr>
            <a:spLocks noGrp="1"/>
          </p:cNvSpPr>
          <p:nvPr>
            <p:ph type="body" sz="quarter" idx="12"/>
          </p:nvPr>
        </p:nvSpPr>
        <p:spPr>
          <a:xfrm>
            <a:off x="531812" y="1676650"/>
            <a:ext cx="11337925" cy="5181350"/>
          </a:xfrm>
        </p:spPr>
        <p:txBody>
          <a:bodyPr/>
          <a:p>
            <a:r>
              <a:rPr altLang="en-US" lang="zh-CN"/>
              <a:t>计算可能的子图</a:t>
            </a:r>
            <a:endParaRPr altLang="zh-CN" lang="en-US"/>
          </a:p>
          <a:p>
            <a:r>
              <a:rPr altLang="en-US" lang="zh-CN"/>
              <a:t>将联系映射到查询</a:t>
            </a:r>
            <a:endParaRPr altLang="zh-CN" lang="en-US"/>
          </a:p>
          <a:p>
            <a:pPr lvl="1"/>
            <a:r>
              <a:rPr altLang="en-US" lang="zh-CN"/>
              <a:t>概念联系和属性联系映射至相应表达式</a:t>
            </a:r>
            <a:endParaRPr altLang="zh-CN" lang="en-US"/>
          </a:p>
          <a:p>
            <a:pPr lvl="1"/>
            <a:r>
              <a:rPr altLang="en-US" lang="zh-CN"/>
              <a:t>匹配实体为常量，其他实体为变量</a:t>
            </a:r>
            <a:endParaRPr altLang="zh-CN" lang="en-US"/>
          </a:p>
          <a:p>
            <a:r>
              <a:rPr altLang="en-US" lang="zh-CN"/>
              <a:t>查询排序</a:t>
            </a:r>
            <a:endParaRPr altLang="zh-CN" lang="en-US"/>
          </a:p>
          <a:p>
            <a:pPr lvl="1"/>
            <a:r>
              <a:rPr altLang="en-US" lang="zh-CN"/>
              <a:t>路径越短，越可能是正确的解释</a:t>
            </a:r>
            <a:endParaRPr altLang="zh-CN" lang="en-US"/>
          </a:p>
          <a:p>
            <a:pPr indent="0" lvl="1" marL="457200">
              <a:buNone/>
            </a:pPr>
            <a:r>
              <a:rPr altLang="en-US" lang="zh-CN"/>
              <a:t>（</a:t>
            </a:r>
            <a:r>
              <a:rPr altLang="en-US" b="0" i="0" lang="zh-CN">
                <a:solidFill>
                  <a:srgbClr val="333333"/>
                </a:solidFill>
                <a:effectLst/>
                <a:latin typeface="Arial" panose="020B0604020202020204" pitchFamily="34" charset="0"/>
              </a:rPr>
              <a:t>局域</a:t>
            </a:r>
            <a:r>
              <a:rPr altLang="en-US" lang="zh-CN">
                <a:solidFill>
                  <a:srgbClr val="333333"/>
                </a:solidFill>
                <a:latin typeface="Arial" panose="020B0604020202020204" pitchFamily="34" charset="0"/>
              </a:rPr>
              <a:t>性假设</a:t>
            </a:r>
            <a:r>
              <a:rPr altLang="en-US" lang="zh-CN"/>
              <a:t>）</a:t>
            </a:r>
            <a:endParaRPr altLang="zh-CN" lang="en-US"/>
          </a:p>
          <a:p>
            <a:endParaRPr altLang="en-US" 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293" name=""/>
        <p:cNvGrpSpPr/>
        <p:nvPr/>
      </p:nvGrpSpPr>
      <p:grpSpPr>
        <a:xfrm>
          <a:off x="0" y="0"/>
          <a:ext cx="0" cy="0"/>
          <a:chOff x="0" y="0"/>
          <a:chExt cx="0" cy="0"/>
        </a:xfrm>
      </p:grpSpPr>
      <p:sp>
        <p:nvSpPr>
          <p:cNvPr id="1048795" name="内容占位符 1"/>
          <p:cNvSpPr>
            <a:spLocks noGrp="1"/>
          </p:cNvSpPr>
          <p:nvPr>
            <p:ph sz="quarter" idx="10"/>
          </p:nvPr>
        </p:nvSpPr>
        <p:spPr/>
        <p:txBody>
          <a:bodyPr/>
          <a:p>
            <a:r>
              <a:rPr altLang="en-US" lang="zh-CN"/>
              <a:t>基于关键词生成结构化查询</a:t>
            </a:r>
          </a:p>
          <a:p>
            <a:r>
              <a:rPr altLang="zh-CN" lang="en-US"/>
              <a:t>	</a:t>
            </a:r>
            <a:r>
              <a:rPr altLang="en-US" lang="zh-CN"/>
              <a:t>第</a:t>
            </a:r>
            <a:r>
              <a:rPr altLang="zh-CN" lang="en-US"/>
              <a:t>3</a:t>
            </a:r>
            <a:r>
              <a:rPr altLang="en-US" lang="zh-CN"/>
              <a:t>步</a:t>
            </a:r>
            <a:r>
              <a:rPr altLang="zh-CN" lang="en-US"/>
              <a:t> - </a:t>
            </a:r>
            <a:r>
              <a:rPr altLang="en-US" lang="zh-CN"/>
              <a:t>从联系中推导出系统查询</a:t>
            </a:r>
          </a:p>
        </p:txBody>
      </p:sp>
      <p:sp>
        <p:nvSpPr>
          <p:cNvPr id="1048796" name="文本占位符 2"/>
          <p:cNvSpPr>
            <a:spLocks noGrp="1"/>
          </p:cNvSpPr>
          <p:nvPr>
            <p:ph type="body" sz="quarter" idx="12"/>
          </p:nvPr>
        </p:nvSpPr>
        <p:spPr>
          <a:xfrm>
            <a:off x="531812" y="1676650"/>
            <a:ext cx="11337925" cy="5181350"/>
          </a:xfrm>
        </p:spPr>
        <p:txBody>
          <a:bodyPr/>
          <a:p>
            <a:r>
              <a:rPr altLang="en-US" lang="zh-CN"/>
              <a:t>计算可能的子图</a:t>
            </a:r>
            <a:endParaRPr altLang="zh-CN" lang="en-US"/>
          </a:p>
          <a:p>
            <a:r>
              <a:rPr altLang="en-US" lang="zh-CN"/>
              <a:t>将联系映射到查询</a:t>
            </a:r>
            <a:endParaRPr altLang="zh-CN" lang="en-US"/>
          </a:p>
          <a:p>
            <a:pPr lvl="1"/>
            <a:r>
              <a:rPr altLang="en-US" lang="zh-CN"/>
              <a:t>概念联系和属性联系映射至相应表达式</a:t>
            </a:r>
            <a:endParaRPr altLang="zh-CN" lang="en-US"/>
          </a:p>
          <a:p>
            <a:pPr lvl="1"/>
            <a:r>
              <a:rPr altLang="en-US" lang="zh-CN"/>
              <a:t>匹配实体为常量，其他实体为变量</a:t>
            </a:r>
            <a:endParaRPr altLang="zh-CN" lang="en-US"/>
          </a:p>
          <a:p>
            <a:r>
              <a:rPr altLang="en-US" lang="zh-CN"/>
              <a:t>查询排序</a:t>
            </a:r>
            <a:endParaRPr altLang="zh-CN" lang="en-US"/>
          </a:p>
          <a:p>
            <a:pPr lvl="1"/>
            <a:r>
              <a:rPr altLang="en-US" lang="zh-CN"/>
              <a:t>路径越短，越可能是正确的解释</a:t>
            </a:r>
            <a:endParaRPr altLang="zh-CN" lang="en-US"/>
          </a:p>
          <a:p>
            <a:pPr indent="0" lvl="1" marL="457200">
              <a:buNone/>
            </a:pPr>
            <a:r>
              <a:rPr altLang="en-US" lang="zh-CN"/>
              <a:t>（</a:t>
            </a:r>
            <a:r>
              <a:rPr altLang="en-US" b="0" i="0" lang="zh-CN">
                <a:solidFill>
                  <a:srgbClr val="333333"/>
                </a:solidFill>
                <a:effectLst/>
                <a:latin typeface="Arial" panose="020B0604020202020204" pitchFamily="34" charset="0"/>
              </a:rPr>
              <a:t>局域</a:t>
            </a:r>
            <a:r>
              <a:rPr altLang="en-US" lang="zh-CN">
                <a:solidFill>
                  <a:srgbClr val="333333"/>
                </a:solidFill>
                <a:latin typeface="Arial" panose="020B0604020202020204" pitchFamily="34" charset="0"/>
              </a:rPr>
              <a:t>性假设</a:t>
            </a:r>
            <a:r>
              <a:rPr altLang="en-US" lang="zh-CN"/>
              <a:t>）</a:t>
            </a:r>
            <a:endParaRPr altLang="zh-CN" lang="en-US"/>
          </a:p>
          <a:p>
            <a:endParaRPr altLang="en-US" lang="zh-CN"/>
          </a:p>
        </p:txBody>
      </p:sp>
      <p:pic>
        <p:nvPicPr>
          <p:cNvPr id="2097188" name="图片 4"/>
          <p:cNvPicPr>
            <a:picLocks noChangeAspect="1"/>
          </p:cNvPicPr>
          <p:nvPr/>
        </p:nvPicPr>
        <p:blipFill rotWithShape="1">
          <a:blip xmlns:r="http://schemas.openxmlformats.org/officeDocument/2006/relationships" r:embed="rId1"/>
          <a:srcRect l="47488"/>
          <a:stretch>
            <a:fillRect/>
          </a:stretch>
        </p:blipFill>
        <p:spPr>
          <a:xfrm>
            <a:off x="7666074" y="1464631"/>
            <a:ext cx="4387015" cy="4694282"/>
          </a:xfrm>
          <a:prstGeom prst="rec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296" name=""/>
        <p:cNvGrpSpPr/>
        <p:nvPr/>
      </p:nvGrpSpPr>
      <p:grpSpPr>
        <a:xfrm>
          <a:off x="0" y="0"/>
          <a:ext cx="0" cy="0"/>
          <a:chOff x="0" y="0"/>
          <a:chExt cx="0" cy="0"/>
        </a:xfrm>
      </p:grpSpPr>
      <p:sp>
        <p:nvSpPr>
          <p:cNvPr id="1048800" name="内容占位符 1"/>
          <p:cNvSpPr>
            <a:spLocks noGrp="1"/>
          </p:cNvSpPr>
          <p:nvPr>
            <p:ph sz="quarter" idx="10"/>
          </p:nvPr>
        </p:nvSpPr>
        <p:spPr/>
        <p:txBody>
          <a:bodyPr/>
          <a:p>
            <a:r>
              <a:rPr altLang="en-US" lang="zh-CN"/>
              <a:t>基于关键词生成结构化查询</a:t>
            </a:r>
          </a:p>
          <a:p>
            <a:r>
              <a:rPr altLang="zh-CN" lang="en-US"/>
              <a:t>	</a:t>
            </a:r>
            <a:r>
              <a:rPr altLang="en-US" lang="zh-CN"/>
              <a:t>优化 </a:t>
            </a:r>
            <a:r>
              <a:rPr altLang="zh-CN" lang="en-US"/>
              <a:t>- </a:t>
            </a:r>
            <a:r>
              <a:rPr altLang="en-US" lang="zh-CN"/>
              <a:t>图摘要</a:t>
            </a:r>
          </a:p>
        </p:txBody>
      </p:sp>
      <p:sp>
        <p:nvSpPr>
          <p:cNvPr id="1048801" name="文本占位符 2"/>
          <p:cNvSpPr>
            <a:spLocks noGrp="1"/>
          </p:cNvSpPr>
          <p:nvPr>
            <p:ph type="body" sz="quarter" idx="12"/>
          </p:nvPr>
        </p:nvSpPr>
        <p:spPr>
          <a:xfrm>
            <a:off x="531812" y="1509390"/>
            <a:ext cx="4338723" cy="2665046"/>
          </a:xfrm>
        </p:spPr>
        <p:txBody>
          <a:bodyPr/>
          <a:p>
            <a:r>
              <a:rPr altLang="en-US" lang="zh-CN"/>
              <a:t>目标：保留足够的信息来计算查询的元素和结构，同时减少探索空间</a:t>
            </a:r>
          </a:p>
          <a:p>
            <a:r>
              <a:rPr altLang="en-US" lang="zh-CN"/>
              <a:t>摘要图：捕获实体类之间的关系，从而保留原始数据图的结构信息（离线阶段）</a:t>
            </a:r>
            <a:endParaRPr altLang="zh-CN" lang="en-US"/>
          </a:p>
        </p:txBody>
      </p:sp>
      <p:pic>
        <p:nvPicPr>
          <p:cNvPr id="2097189" name="图片 4"/>
          <p:cNvPicPr>
            <a:picLocks noChangeAspect="1"/>
          </p:cNvPicPr>
          <p:nvPr/>
        </p:nvPicPr>
        <p:blipFill>
          <a:blip xmlns:r="http://schemas.openxmlformats.org/officeDocument/2006/relationships" r:embed="rId1"/>
          <a:stretch>
            <a:fillRect/>
          </a:stretch>
        </p:blipFill>
        <p:spPr>
          <a:xfrm>
            <a:off x="4870536" y="298174"/>
            <a:ext cx="7321463" cy="4134678"/>
          </a:xfrm>
          <a:prstGeom prst="rect"/>
        </p:spPr>
      </p:pic>
      <p:pic>
        <p:nvPicPr>
          <p:cNvPr id="2097190" name="图片 6"/>
          <p:cNvPicPr>
            <a:picLocks noChangeAspect="1"/>
          </p:cNvPicPr>
          <p:nvPr/>
        </p:nvPicPr>
        <p:blipFill>
          <a:blip xmlns:r="http://schemas.openxmlformats.org/officeDocument/2006/relationships" r:embed="rId2"/>
          <a:stretch>
            <a:fillRect/>
          </a:stretch>
        </p:blipFill>
        <p:spPr>
          <a:xfrm>
            <a:off x="3403148" y="4432852"/>
            <a:ext cx="8788852" cy="2127359"/>
          </a:xfrm>
          <a:prstGeom prst="rect"/>
        </p:spPr>
      </p:pic>
      <p:sp>
        <p:nvSpPr>
          <p:cNvPr id="1048802" name="文本框 7"/>
          <p:cNvSpPr txBox="1"/>
          <p:nvPr/>
        </p:nvSpPr>
        <p:spPr>
          <a:xfrm>
            <a:off x="531810" y="4174436"/>
            <a:ext cx="2986641" cy="2139047"/>
          </a:xfrm>
          <a:prstGeom prst="rect"/>
          <a:noFill/>
        </p:spPr>
        <p:txBody>
          <a:bodyPr rtlCol="0" wrap="square">
            <a:spAutoFit/>
          </a:bodyPr>
          <a:p>
            <a:pPr>
              <a:lnSpc>
                <a:spcPts val="3200"/>
              </a:lnSpc>
              <a:spcBef>
                <a:spcPts val="1000"/>
              </a:spcBef>
            </a:pPr>
            <a:r>
              <a:rPr altLang="en-US" sz="2400" lang="zh-CN">
                <a:latin typeface="华文楷体" panose="02010600040101010101" pitchFamily="2" charset="-122"/>
                <a:ea typeface="华文楷体" panose="02010600040101010101" pitchFamily="2" charset="-122"/>
              </a:rPr>
              <a:t>使用从关键词映射中获得的元素进行数据增强</a:t>
            </a:r>
            <a:endParaRPr altLang="zh-CN" sz="2400" lang="en-US">
              <a:latin typeface="华文楷体" panose="02010600040101010101" pitchFamily="2" charset="-122"/>
              <a:ea typeface="华文楷体" panose="02010600040101010101" pitchFamily="2" charset="-122"/>
            </a:endParaRPr>
          </a:p>
          <a:p>
            <a:pPr>
              <a:lnSpc>
                <a:spcPts val="3200"/>
              </a:lnSpc>
              <a:spcBef>
                <a:spcPts val="1000"/>
              </a:spcBef>
            </a:pPr>
            <a:r>
              <a:rPr altLang="en-US" sz="2400" lang="zh-CN">
                <a:latin typeface="华文楷体" panose="02010600040101010101" pitchFamily="2" charset="-122"/>
                <a:ea typeface="华文楷体" panose="02010600040101010101" pitchFamily="2" charset="-122"/>
              </a:rPr>
              <a:t>探索增强后的摘要图</a:t>
            </a:r>
          </a:p>
          <a:p>
            <a:endParaRPr altLang="en-US" 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299" name=""/>
        <p:cNvGrpSpPr/>
        <p:nvPr/>
      </p:nvGrpSpPr>
      <p:grpSpPr>
        <a:xfrm>
          <a:off x="0" y="0"/>
          <a:ext cx="0" cy="0"/>
          <a:chOff x="0" y="0"/>
          <a:chExt cx="0" cy="0"/>
        </a:xfrm>
      </p:grpSpPr>
      <p:sp>
        <p:nvSpPr>
          <p:cNvPr id="1048806" name="内容占位符 1"/>
          <p:cNvSpPr>
            <a:spLocks noGrp="1"/>
          </p:cNvSpPr>
          <p:nvPr>
            <p:ph sz="quarter" idx="10"/>
          </p:nvPr>
        </p:nvSpPr>
        <p:spPr/>
        <p:txBody>
          <a:bodyPr/>
          <a:p>
            <a:r>
              <a:rPr altLang="en-US" lang="zh-CN"/>
              <a:t>基于分面的知识图谱语义搜索</a:t>
            </a:r>
          </a:p>
        </p:txBody>
      </p:sp>
      <p:sp>
        <p:nvSpPr>
          <p:cNvPr id="1048807" name="文本占位符 2"/>
          <p:cNvSpPr>
            <a:spLocks noGrp="1"/>
          </p:cNvSpPr>
          <p:nvPr>
            <p:ph type="body" sz="quarter" idx="12"/>
          </p:nvPr>
        </p:nvSpPr>
        <p:spPr/>
        <p:txBody>
          <a:bodyPr/>
          <a:p>
            <a:endParaRPr altLang="en-US" lang="zh-CN"/>
          </a:p>
        </p:txBody>
      </p:sp>
      <p:pic>
        <p:nvPicPr>
          <p:cNvPr id="2097191" name="内容占位符 4"/>
          <p:cNvPicPr>
            <a:picLocks noChangeAspect="1"/>
          </p:cNvPicPr>
          <p:nvPr/>
        </p:nvPicPr>
        <p:blipFill>
          <a:blip xmlns:r="http://schemas.openxmlformats.org/officeDocument/2006/relationships" r:embed="rId1"/>
          <a:stretch>
            <a:fillRect/>
          </a:stretch>
        </p:blipFill>
        <p:spPr>
          <a:xfrm>
            <a:off x="967546" y="1297827"/>
            <a:ext cx="9640349" cy="5310670"/>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83" name=""/>
        <p:cNvGrpSpPr/>
        <p:nvPr/>
      </p:nvGrpSpPr>
      <p:grpSpPr>
        <a:xfrm>
          <a:off x="0" y="0"/>
          <a:ext cx="0" cy="0"/>
          <a:chOff x="0" y="0"/>
          <a:chExt cx="0" cy="0"/>
        </a:xfrm>
      </p:grpSpPr>
      <p:sp>
        <p:nvSpPr>
          <p:cNvPr id="1048615" name="内容占位符 3"/>
          <p:cNvSpPr>
            <a:spLocks noGrp="1"/>
          </p:cNvSpPr>
          <p:nvPr>
            <p:ph sz="quarter" idx="10"/>
          </p:nvPr>
        </p:nvSpPr>
        <p:spPr/>
        <p:txBody>
          <a:bodyPr/>
          <a:p>
            <a:r>
              <a:rPr>
                <a:sym typeface="+mn-ea"/>
              </a:rPr>
              <a:t>文档检索</a:t>
            </a:r>
            <a:r>
              <a:rPr altLang="zh-CN" lang="en-US">
                <a:sym typeface="+mn-ea"/>
              </a:rPr>
              <a:t>vs.</a:t>
            </a:r>
            <a:r>
              <a:rPr>
                <a:sym typeface="+mn-ea"/>
              </a:rPr>
              <a:t>数据检索</a:t>
            </a:r>
            <a:endParaRPr altLang="en-US" dirty="0" lang="zh-CN"/>
          </a:p>
        </p:txBody>
      </p:sp>
      <p:sp>
        <p:nvSpPr>
          <p:cNvPr id="1048616" name="文本框 2"/>
          <p:cNvSpPr txBox="1"/>
          <p:nvPr/>
        </p:nvSpPr>
        <p:spPr>
          <a:xfrm>
            <a:off x="787400" y="1066800"/>
            <a:ext cx="7391400" cy="2306955"/>
          </a:xfrm>
          <a:prstGeom prst="rect"/>
          <a:noFill/>
        </p:spPr>
        <p:txBody>
          <a:bodyPr rtlCol="0" wrap="square">
            <a:spAutoFit/>
          </a:bodyPr>
          <a:p>
            <a:pPr indent="-285750" marL="285750">
              <a:buFont typeface="Wingdings" panose="05000000000000000000" charset="0"/>
              <a:buChar char="l"/>
            </a:pPr>
            <a:r>
              <a:rPr altLang="en-US" sz="2400" lang="zh-CN"/>
              <a:t>数据库(DB)和知识库专家系统可以提供更加精确的答案</a:t>
            </a:r>
          </a:p>
          <a:p>
            <a:pPr indent="-285750" lvl="1" marL="742950">
              <a:buFont typeface="Wingdings" panose="05000000000000000000" charset="0"/>
              <a:buChar char="l"/>
            </a:pPr>
            <a:r>
              <a:rPr altLang="en-US" sz="2400" lang="zh-CN">
                <a:solidFill>
                  <a:schemeClr val="tx1"/>
                </a:solidFill>
              </a:rPr>
              <a:t>使用表达能力更强的模型来表示用户的需求</a:t>
            </a:r>
          </a:p>
          <a:p>
            <a:pPr indent="-285750" lvl="1" marL="742950">
              <a:buFont typeface="Wingdings" panose="05000000000000000000" charset="0"/>
              <a:buChar char="l"/>
            </a:pPr>
            <a:r>
              <a:rPr altLang="en-US" sz="2400" lang="zh-CN">
                <a:solidFill>
                  <a:schemeClr val="tx1"/>
                </a:solidFill>
              </a:rPr>
              <a:t>利用数据之间内在的结构和语义关联</a:t>
            </a:r>
          </a:p>
          <a:p>
            <a:pPr indent="-285750" lvl="1" marL="742950">
              <a:buFont typeface="Wingdings" panose="05000000000000000000" charset="0"/>
              <a:buChar char="l"/>
            </a:pPr>
            <a:r>
              <a:rPr altLang="en-US" sz="2400" lang="zh-CN">
                <a:solidFill>
                  <a:schemeClr val="tx1"/>
                </a:solidFill>
              </a:rPr>
              <a:t>允许复杂的查询</a:t>
            </a:r>
          </a:p>
          <a:p>
            <a:pPr indent="-285750" lvl="1" marL="742950">
              <a:buFont typeface="Wingdings" panose="05000000000000000000" charset="0"/>
              <a:buChar char="l"/>
            </a:pPr>
            <a:r>
              <a:rPr altLang="en-US" sz="2400" lang="zh-CN">
                <a:solidFill>
                  <a:schemeClr val="tx1"/>
                </a:solidFill>
              </a:rPr>
              <a:t>返回精确匹配查询的具体答案</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302" name=""/>
        <p:cNvGrpSpPr/>
        <p:nvPr/>
      </p:nvGrpSpPr>
      <p:grpSpPr>
        <a:xfrm>
          <a:off x="0" y="0"/>
          <a:ext cx="0" cy="0"/>
          <a:chOff x="0" y="0"/>
          <a:chExt cx="0" cy="0"/>
        </a:xfrm>
      </p:grpSpPr>
      <p:sp>
        <p:nvSpPr>
          <p:cNvPr id="1048811" name="内容占位符 1"/>
          <p:cNvSpPr>
            <a:spLocks noGrp="1"/>
          </p:cNvSpPr>
          <p:nvPr>
            <p:ph sz="quarter" idx="10"/>
          </p:nvPr>
        </p:nvSpPr>
        <p:spPr/>
        <p:txBody>
          <a:bodyPr/>
          <a:p>
            <a:r>
              <a:rPr altLang="en-US" lang="zh-CN"/>
              <a:t>基于分面的知识图谱语义搜索</a:t>
            </a:r>
          </a:p>
        </p:txBody>
      </p:sp>
      <p:sp>
        <p:nvSpPr>
          <p:cNvPr id="1048812" name="文本占位符 2"/>
          <p:cNvSpPr>
            <a:spLocks noGrp="1"/>
          </p:cNvSpPr>
          <p:nvPr>
            <p:ph type="body" sz="quarter" idx="12"/>
          </p:nvPr>
        </p:nvSpPr>
        <p:spPr>
          <a:xfrm>
            <a:off x="531812" y="1297826"/>
            <a:ext cx="11337925" cy="5281877"/>
          </a:xfrm>
        </p:spPr>
        <p:txBody>
          <a:bodyPr/>
          <a:p>
            <a:r>
              <a:rPr altLang="en-US" lang="zh-CN"/>
              <a:t>用户的知识是未知的</a:t>
            </a:r>
            <a:endParaRPr altLang="zh-CN" lang="en-US"/>
          </a:p>
          <a:p>
            <a:pPr indent="-342900" marL="342900">
              <a:buFont typeface="Arial" panose="020B0604020202020204" pitchFamily="34" charset="0"/>
              <a:buChar char="•"/>
            </a:pPr>
            <a:r>
              <a:rPr altLang="en-US" lang="zh-CN"/>
              <a:t>具体知识通过查询直接输入</a:t>
            </a:r>
            <a:endParaRPr altLang="zh-CN" lang="en-US"/>
          </a:p>
          <a:p>
            <a:pPr indent="-342900" marL="342900">
              <a:buFont typeface="Arial" panose="020B0604020202020204" pitchFamily="34" charset="0"/>
              <a:buChar char="•"/>
            </a:pPr>
            <a:r>
              <a:rPr altLang="en-US" lang="zh-CN"/>
              <a:t>模糊知识通过分面的细化和扩展输入</a:t>
            </a:r>
            <a:endParaRPr altLang="zh-CN" lang="en-US"/>
          </a:p>
          <a:p>
            <a:r>
              <a:rPr altLang="en-US" lang="zh-CN"/>
              <a:t>支持搜索和浏览的结合</a:t>
            </a:r>
            <a:endParaRPr altLang="zh-CN" lang="en-US"/>
          </a:p>
          <a:p>
            <a:endParaRPr altLang="zh-CN" lang="en-US"/>
          </a:p>
          <a:p>
            <a:r>
              <a:rPr altLang="en-US" lang="zh-CN"/>
              <a:t>允许用户通过细化和扩展分面，探索给定的数据源</a:t>
            </a:r>
            <a:endParaRPr altLang="zh-CN" lang="en-US"/>
          </a:p>
          <a:p>
            <a:pPr indent="-342900" marL="342900">
              <a:buFont typeface="Arial" panose="020B0604020202020204" pitchFamily="34" charset="0"/>
              <a:buChar char="•"/>
            </a:pPr>
            <a:r>
              <a:rPr altLang="en-US" lang="zh-CN"/>
              <a:t>易于使用</a:t>
            </a:r>
            <a:endParaRPr altLang="zh-CN" lang="en-US"/>
          </a:p>
          <a:p>
            <a:pPr indent="-342900" marL="342900">
              <a:buFont typeface="Arial" panose="020B0604020202020204" pitchFamily="34" charset="0"/>
              <a:buChar char="•"/>
            </a:pPr>
            <a:r>
              <a:rPr altLang="en-US" lang="zh-CN"/>
              <a:t>已被熟知并接受</a:t>
            </a:r>
            <a:endParaRPr altLang="zh-CN" lang="en-US"/>
          </a:p>
          <a:p>
            <a:pPr indent="-342900" marL="342900">
              <a:buFont typeface="Arial" panose="020B0604020202020204" pitchFamily="34" charset="0"/>
              <a:buChar char="•"/>
            </a:pPr>
            <a:r>
              <a:rPr altLang="en-US" lang="zh-CN"/>
              <a:t>结果可预计</a:t>
            </a:r>
            <a:endParaRPr altLang="zh-CN" lang="en-US"/>
          </a:p>
          <a:p>
            <a:endParaRPr altLang="zh-CN" lang="en-US"/>
          </a:p>
        </p:txBody>
      </p:sp>
      <p:sp>
        <p:nvSpPr>
          <p:cNvPr id="1048813" name="文本框 3"/>
          <p:cNvSpPr txBox="1"/>
          <p:nvPr/>
        </p:nvSpPr>
        <p:spPr>
          <a:xfrm>
            <a:off x="5748747" y="3013501"/>
            <a:ext cx="5801548" cy="830997"/>
          </a:xfrm>
          <a:prstGeom prst="rect"/>
          <a:noFill/>
        </p:spPr>
        <p:txBody>
          <a:bodyPr rtlCol="0" wrap="square">
            <a:spAutoFit/>
          </a:bodyPr>
          <a:p>
            <a:r>
              <a:rPr altLang="en-US" sz="2400" lang="zh-CN">
                <a:latin typeface="华文楷体" panose="02010600040101010101" pitchFamily="2" charset="-122"/>
                <a:ea typeface="华文楷体" panose="02010600040101010101" pitchFamily="2" charset="-122"/>
              </a:rPr>
              <a:t>在语义搜索中，分面为当前结果集所含资源的属性，属性指向的实体则为分面的值</a:t>
            </a:r>
            <a:endParaRPr altLang="zh-CN" sz="2400" lang="en-US">
              <a:latin typeface="华文楷体" panose="02010600040101010101" pitchFamily="2" charset="-122"/>
              <a:ea typeface="华文楷体" panose="0201060004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305" name=""/>
        <p:cNvGrpSpPr/>
        <p:nvPr/>
      </p:nvGrpSpPr>
      <p:grpSpPr>
        <a:xfrm>
          <a:off x="0" y="0"/>
          <a:ext cx="0" cy="0"/>
          <a:chOff x="0" y="0"/>
          <a:chExt cx="0" cy="0"/>
        </a:xfrm>
      </p:grpSpPr>
      <p:sp>
        <p:nvSpPr>
          <p:cNvPr id="1048817" name="内容占位符 1"/>
          <p:cNvSpPr>
            <a:spLocks noGrp="1"/>
          </p:cNvSpPr>
          <p:nvPr>
            <p:ph sz="quarter" idx="10"/>
          </p:nvPr>
        </p:nvSpPr>
        <p:spPr/>
        <p:txBody>
          <a:bodyPr/>
          <a:p>
            <a:r>
              <a:rPr altLang="en-US" lang="zh-CN"/>
              <a:t>基于分面的知识图谱语义搜索</a:t>
            </a:r>
            <a:endParaRPr altLang="zh-CN" lang="en-US"/>
          </a:p>
          <a:p>
            <a:r>
              <a:rPr altLang="zh-CN" lang="en-US"/>
              <a:t>	</a:t>
            </a:r>
            <a:r>
              <a:rPr altLang="en-US" lang="zh-CN"/>
              <a:t>分面排序</a:t>
            </a:r>
          </a:p>
        </p:txBody>
      </p:sp>
      <p:sp>
        <p:nvSpPr>
          <p:cNvPr id="1048818" name="文本占位符 2"/>
          <p:cNvSpPr>
            <a:spLocks noGrp="1"/>
          </p:cNvSpPr>
          <p:nvPr>
            <p:ph type="body" sz="quarter" idx="12"/>
          </p:nvPr>
        </p:nvSpPr>
        <p:spPr>
          <a:xfrm>
            <a:off x="531812" y="1676650"/>
            <a:ext cx="11337925" cy="5181350"/>
          </a:xfrm>
        </p:spPr>
        <p:txBody>
          <a:bodyPr/>
          <a:p>
            <a:r>
              <a:rPr altLang="en-US" lang="zh-CN"/>
              <a:t>存在大量分面</a:t>
            </a:r>
            <a:endParaRPr altLang="zh-CN" lang="en-US"/>
          </a:p>
          <a:p>
            <a:pPr indent="-342900" marL="342900">
              <a:buFont typeface="Arial" panose="020B0604020202020204" pitchFamily="34" charset="0"/>
              <a:buChar char="•"/>
            </a:pPr>
            <a:r>
              <a:rPr altLang="en-US" lang="zh-CN"/>
              <a:t>需要分类和选择性隐藏</a:t>
            </a:r>
            <a:endParaRPr altLang="zh-CN" lang="en-US"/>
          </a:p>
          <a:p>
            <a:r>
              <a:rPr altLang="en-US" lang="zh-CN"/>
              <a:t>排序标准：可浏览性</a:t>
            </a:r>
            <a:endParaRPr altLang="zh-CN" lang="en-US"/>
          </a:p>
          <a:p>
            <a:pPr indent="-342900" marL="342900">
              <a:buFont typeface="Arial" panose="020B0604020202020204" pitchFamily="34" charset="0"/>
              <a:buChar char="•"/>
            </a:pPr>
            <a:r>
              <a:rPr altLang="en-US" lang="zh-CN"/>
              <a:t>应当以等大且较小的步骤引导用户</a:t>
            </a:r>
            <a:endParaRPr altLang="zh-CN" lang="en-US"/>
          </a:p>
          <a:p>
            <a:pPr indent="-342900" marL="342900">
              <a:buFont typeface="Arial" panose="020B0604020202020204" pitchFamily="34" charset="0"/>
              <a:buChar char="•"/>
            </a:pPr>
            <a:r>
              <a:rPr altLang="en-US" lang="zh-CN"/>
              <a:t>在每一步：让用户在给定的簇中选择一个</a:t>
            </a:r>
            <a:endParaRPr altLang="zh-CN" lang="en-US"/>
          </a:p>
          <a:p>
            <a:pPr indent="-342900" marL="342900">
              <a:buFont typeface="Arial" panose="020B0604020202020204" pitchFamily="34" charset="0"/>
              <a:buChar char="•"/>
            </a:pPr>
            <a:r>
              <a:rPr altLang="en-US" lang="zh-CN"/>
              <a:t>簇与簇之间应有直观且明显的差异</a:t>
            </a:r>
            <a:endParaRPr altLang="zh-CN" lang="en-US"/>
          </a:p>
          <a:p>
            <a:pPr indent="-342900" marL="342900">
              <a:buFont typeface="Arial" panose="020B0604020202020204" pitchFamily="34" charset="0"/>
              <a:buChar char="•"/>
            </a:pPr>
            <a:r>
              <a:rPr altLang="en-US" lang="zh-CN"/>
              <a:t>用户应当有办法通过分面访问到完整的数据集</a:t>
            </a:r>
          </a:p>
        </p:txBody>
      </p:sp>
      <p:pic>
        <p:nvPicPr>
          <p:cNvPr id="2097192" name="图片 8"/>
          <p:cNvPicPr>
            <a:picLocks noChangeAspect="1"/>
          </p:cNvPicPr>
          <p:nvPr/>
        </p:nvPicPr>
        <p:blipFill>
          <a:blip xmlns:r="http://schemas.openxmlformats.org/officeDocument/2006/relationships" r:embed="rId1"/>
          <a:stretch>
            <a:fillRect/>
          </a:stretch>
        </p:blipFill>
        <p:spPr>
          <a:xfrm>
            <a:off x="7026965" y="1077188"/>
            <a:ext cx="5165035" cy="5781893"/>
          </a:xfrm>
          <a:prstGeom prst="rec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308" name=""/>
        <p:cNvGrpSpPr/>
        <p:nvPr/>
      </p:nvGrpSpPr>
      <p:grpSpPr>
        <a:xfrm>
          <a:off x="0" y="0"/>
          <a:ext cx="0" cy="0"/>
          <a:chOff x="0" y="0"/>
          <a:chExt cx="0" cy="0"/>
        </a:xfrm>
      </p:grpSpPr>
      <p:sp>
        <p:nvSpPr>
          <p:cNvPr id="1048822" name="内容占位符 1"/>
          <p:cNvSpPr>
            <a:spLocks noGrp="1"/>
          </p:cNvSpPr>
          <p:nvPr>
            <p:ph sz="quarter" idx="10"/>
          </p:nvPr>
        </p:nvSpPr>
        <p:spPr/>
        <p:txBody>
          <a:bodyPr/>
          <a:p>
            <a:r>
              <a:rPr altLang="en-US" lang="zh-CN"/>
              <a:t>基于表示学习的知识图谱语义搜索</a:t>
            </a:r>
          </a:p>
        </p:txBody>
      </p:sp>
      <p:sp>
        <p:nvSpPr>
          <p:cNvPr id="1048823" name="文本占位符 2"/>
          <p:cNvSpPr>
            <a:spLocks noGrp="1"/>
          </p:cNvSpPr>
          <p:nvPr>
            <p:ph type="body" sz="quarter" idx="12"/>
          </p:nvPr>
        </p:nvSpPr>
        <p:spPr/>
        <p:txBody>
          <a:bodyPr/>
          <a:p>
            <a:pPr indent="0" marL="0">
              <a:buNone/>
            </a:pPr>
            <a:r>
              <a:rPr altLang="en-US" lang="zh-CN"/>
              <a:t>通过机器学习技术，将知识图谱中的实体和关系投射到连续低维的向量空间中，同时保持原有知识图谱的基本结构和性质。</a:t>
            </a:r>
            <a:endParaRPr altLang="zh-CN" lang="en-US"/>
          </a:p>
          <a:p>
            <a:pPr indent="0" marL="0">
              <a:buNone/>
            </a:pPr>
            <a:endParaRPr altLang="zh-CN" lang="en-US"/>
          </a:p>
          <a:p>
            <a:r>
              <a:rPr altLang="en-US" lang="zh-CN"/>
              <a:t>在连续向量空间中，可以直接进行数值型计算，对查询术语或者关键字进行扩展，效率极高。</a:t>
            </a:r>
          </a:p>
          <a:p>
            <a:r>
              <a:rPr altLang="en-US" lang="zh-CN"/>
              <a:t>学习过程既考虑了知识图谱的局部特征，又考虑了全局特征，生成的实体和关系的向量在本质上是一种蕴涵语义更丰富的表示，可以进行高效率的简单查询推理</a:t>
            </a:r>
          </a:p>
          <a:p>
            <a:endParaRPr altLang="en-US" 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309" name=""/>
        <p:cNvGrpSpPr/>
        <p:nvPr/>
      </p:nvGrpSpPr>
      <p:grpSpPr>
        <a:xfrm>
          <a:off x="0" y="0"/>
          <a:ext cx="0" cy="0"/>
          <a:chOff x="0" y="0"/>
          <a:chExt cx="0" cy="0"/>
        </a:xfrm>
      </p:grpSpPr>
      <p:pic>
        <p:nvPicPr>
          <p:cNvPr id="2097193" name="内容占位符 4"/>
          <p:cNvPicPr>
            <a:picLocks noChangeAspect="1"/>
          </p:cNvPicPr>
          <p:nvPr/>
        </p:nvPicPr>
        <p:blipFill>
          <a:blip xmlns:r="http://schemas.openxmlformats.org/officeDocument/2006/relationships" r:embed="rId1"/>
          <a:stretch>
            <a:fillRect/>
          </a:stretch>
        </p:blipFill>
        <p:spPr>
          <a:xfrm>
            <a:off x="5575286" y="981306"/>
            <a:ext cx="5046450" cy="5814391"/>
          </a:xfrm>
          <a:prstGeom prst="rect"/>
        </p:spPr>
      </p:pic>
      <p:sp>
        <p:nvSpPr>
          <p:cNvPr id="1048824" name="内容占位符 1"/>
          <p:cNvSpPr>
            <a:spLocks noGrp="1"/>
          </p:cNvSpPr>
          <p:nvPr>
            <p:ph sz="quarter" idx="10"/>
          </p:nvPr>
        </p:nvSpPr>
        <p:spPr/>
        <p:txBody>
          <a:bodyPr/>
          <a:p>
            <a:r>
              <a:rPr altLang="en-US" lang="zh-CN"/>
              <a:t>基于表示学习的结构化语义查询</a:t>
            </a:r>
          </a:p>
        </p:txBody>
      </p:sp>
      <p:sp>
        <p:nvSpPr>
          <p:cNvPr id="1048825" name="文本占位符 2"/>
          <p:cNvSpPr>
            <a:spLocks noGrp="1"/>
          </p:cNvSpPr>
          <p:nvPr>
            <p:ph type="body" sz="quarter" idx="12"/>
          </p:nvPr>
        </p:nvSpPr>
        <p:spPr>
          <a:xfrm>
            <a:off x="531813" y="1297827"/>
            <a:ext cx="4706110" cy="5181350"/>
          </a:xfrm>
        </p:spPr>
        <p:txBody>
          <a:bodyPr/>
          <a:p>
            <a:r>
              <a:rPr altLang="en-US" lang="zh-CN"/>
              <a:t>计算出其在向量空间中的坐标，通过最近邻搜索找到近似结果</a:t>
            </a:r>
          </a:p>
          <a:p>
            <a:endParaRPr altLang="zh-CN" sz="2400" lang="en-US"/>
          </a:p>
          <a:p>
            <a:r>
              <a:rPr altLang="en-US" sz="2400" lang="zh-CN"/>
              <a:t>优点：可以有效、高速地进行近似语义搜索</a:t>
            </a:r>
          </a:p>
          <a:p>
            <a:endParaRPr altLang="en-US" 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310" name=""/>
        <p:cNvGrpSpPr/>
        <p:nvPr/>
      </p:nvGrpSpPr>
      <p:grpSpPr>
        <a:xfrm>
          <a:off x="0" y="0"/>
          <a:ext cx="0" cy="0"/>
          <a:chOff x="0" y="0"/>
          <a:chExt cx="0" cy="0"/>
        </a:xfrm>
      </p:grpSpPr>
      <p:sp>
        <p:nvSpPr>
          <p:cNvPr id="1048826" name="内容占位符 1"/>
          <p:cNvSpPr>
            <a:spLocks noGrp="1"/>
          </p:cNvSpPr>
          <p:nvPr>
            <p:ph sz="quarter" idx="10"/>
          </p:nvPr>
        </p:nvSpPr>
        <p:spPr/>
        <p:txBody>
          <a:bodyPr/>
          <a:p>
            <a:r>
              <a:rPr altLang="en-US" lang="zh-CN"/>
              <a:t>基于表示学习的自然语言语义查询</a:t>
            </a:r>
          </a:p>
        </p:txBody>
      </p:sp>
      <p:sp>
        <p:nvSpPr>
          <p:cNvPr id="1048827" name="文本占位符 2"/>
          <p:cNvSpPr>
            <a:spLocks noGrp="1"/>
          </p:cNvSpPr>
          <p:nvPr>
            <p:ph type="body" sz="quarter" idx="12"/>
          </p:nvPr>
        </p:nvSpPr>
        <p:spPr>
          <a:xfrm>
            <a:off x="531813" y="1297827"/>
            <a:ext cx="3235117" cy="5181350"/>
          </a:xfrm>
        </p:spPr>
        <p:txBody>
          <a:bodyPr/>
          <a:p>
            <a:r>
              <a:rPr altLang="en-US" sz="2400" lang="zh-CN"/>
              <a:t>短语到知识图谱上实体或边的映射，进而生成结构化的查询。</a:t>
            </a:r>
            <a:endParaRPr altLang="zh-CN" sz="2400" lang="en-US"/>
          </a:p>
          <a:p>
            <a:pPr fontAlgn="ctr" indent="-342900" marL="342900" rtl="0">
              <a:spcBef>
                <a:spcPts val="0"/>
              </a:spcBef>
              <a:spcAft>
                <a:spcPts val="0"/>
              </a:spcAft>
              <a:buFont typeface="Arial" panose="020B0604020202020204" pitchFamily="34" charset="0"/>
              <a:buChar char="•"/>
            </a:pPr>
            <a:r>
              <a:rPr altLang="zh-CN" lang="zh-CN"/>
              <a:t>生成实值向量，将关系短语关系对齐</a:t>
            </a:r>
          </a:p>
          <a:p>
            <a:pPr fontAlgn="ctr" indent="-342900" marL="342900" rtl="0">
              <a:spcBef>
                <a:spcPts val="0"/>
              </a:spcBef>
              <a:spcAft>
                <a:spcPts val="0"/>
              </a:spcAft>
              <a:buFont typeface="Arial" panose="020B0604020202020204" pitchFamily="34" charset="0"/>
              <a:buChar char="•"/>
            </a:pPr>
            <a:r>
              <a:rPr altLang="zh-CN" lang="zh-CN"/>
              <a:t>关键字检索</a:t>
            </a:r>
            <a:r>
              <a:rPr altLang="en-US" lang="zh-CN"/>
              <a:t>，</a:t>
            </a:r>
            <a:r>
              <a:rPr altLang="zh-CN" lang="zh-CN"/>
              <a:t>发现</a:t>
            </a:r>
            <a:r>
              <a:rPr altLang="en-US" lang="zh-CN"/>
              <a:t>和</a:t>
            </a:r>
            <a:r>
              <a:rPr altLang="zh-CN" lang="zh-CN"/>
              <a:t>短语对应的实体和边</a:t>
            </a:r>
            <a:endParaRPr altLang="zh-CN" lang="en-US"/>
          </a:p>
          <a:p>
            <a:pPr fontAlgn="ctr" indent="-342900" marL="342900" rtl="0">
              <a:spcBef>
                <a:spcPts val="0"/>
              </a:spcBef>
              <a:spcAft>
                <a:spcPts val="0"/>
              </a:spcAft>
              <a:buFont typeface="Arial" panose="020B0604020202020204" pitchFamily="34" charset="0"/>
              <a:buChar char="•"/>
            </a:pPr>
            <a:r>
              <a:rPr altLang="zh-CN" lang="zh-CN"/>
              <a:t>省略消歧，将每个候选集合的平均实值向量作为实体表示</a:t>
            </a:r>
          </a:p>
          <a:p>
            <a:endParaRPr altLang="en-US" sz="2400" lang="zh-CN"/>
          </a:p>
          <a:p>
            <a:endParaRPr altLang="en-US" lang="zh-CN"/>
          </a:p>
        </p:txBody>
      </p:sp>
      <p:pic>
        <p:nvPicPr>
          <p:cNvPr id="2097194" name="内容占位符 4"/>
          <p:cNvPicPr>
            <a:picLocks noChangeAspect="1"/>
          </p:cNvPicPr>
          <p:nvPr/>
        </p:nvPicPr>
        <p:blipFill>
          <a:blip xmlns:r="http://schemas.openxmlformats.org/officeDocument/2006/relationships" r:embed="rId1"/>
          <a:stretch>
            <a:fillRect/>
          </a:stretch>
        </p:blipFill>
        <p:spPr>
          <a:xfrm>
            <a:off x="4015408" y="1297827"/>
            <a:ext cx="8047383" cy="5401580"/>
          </a:xfrm>
          <a:prstGeom prst="rec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314" name=""/>
        <p:cNvGrpSpPr/>
        <p:nvPr/>
      </p:nvGrpSpPr>
      <p:grpSpPr>
        <a:xfrm>
          <a:off x="0" y="0"/>
          <a:ext cx="0" cy="0"/>
          <a:chOff x="0" y="0"/>
          <a:chExt cx="0" cy="0"/>
        </a:xfrm>
      </p:grpSpPr>
      <p:sp>
        <p:nvSpPr>
          <p:cNvPr id="1048838" name="矩形 3"/>
          <p:cNvSpPr/>
          <p:nvPr/>
        </p:nvSpPr>
        <p:spPr>
          <a:xfrm>
            <a:off x="1968765" y="2664480"/>
            <a:ext cx="8500938" cy="1753235"/>
          </a:xfrm>
          <a:prstGeom prst="rect"/>
        </p:spPr>
        <p:txBody>
          <a:bodyPr wrap="square">
            <a:spAutoFit/>
          </a:bodyPr>
          <a:p>
            <a:pPr algn="l" defTabSz="914400" eaLnBrk="1" fontAlgn="auto" hangingPunct="1" indent="0" latinLnBrk="0" lvl="0" marL="0" marR="0" rtl="0">
              <a:lnSpc>
                <a:spcPct val="100000"/>
              </a:lnSpc>
              <a:spcBef>
                <a:spcPts val="0"/>
              </a:spcBef>
              <a:spcAft>
                <a:spcPts val="0"/>
              </a:spcAft>
              <a:buClrTx/>
              <a:buSzTx/>
              <a:buFontTx/>
              <a:buNone/>
            </a:pPr>
            <a:r>
              <a:rPr altLang="zh-CN" baseline="0" b="0" cap="none" dirty="0" sz="3600" i="0" kern="1200" kumimoji="0" lang="en-US" noProof="0" normalizeH="0" spc="0" strike="noStrike" u="none">
                <a:ln>
                  <a:noFill/>
                </a:ln>
                <a:solidFill>
                  <a:prstClr val="black"/>
                </a:solidFill>
                <a:effectLst/>
                <a:uLnTx/>
                <a:uFillTx/>
                <a:latin typeface="Georgia" panose="02040502050405020303" pitchFamily="18" charset="0"/>
                <a:ea typeface="微软雅黑 Light" panose="020B0502040204020203" pitchFamily="34" charset="-122"/>
                <a:cs typeface="+mn-cs"/>
              </a:rPr>
              <a:t>Towards Empty Answers in SPARQL:</a:t>
            </a:r>
          </a:p>
          <a:p>
            <a:pPr algn="l" defTabSz="914400" eaLnBrk="1" fontAlgn="auto" hangingPunct="1" indent="0" latinLnBrk="0" lvl="0" marL="0" marR="0" rtl="0">
              <a:lnSpc>
                <a:spcPct val="100000"/>
              </a:lnSpc>
              <a:spcBef>
                <a:spcPts val="0"/>
              </a:spcBef>
              <a:spcAft>
                <a:spcPts val="0"/>
              </a:spcAft>
              <a:buClrTx/>
              <a:buSzTx/>
              <a:buFontTx/>
              <a:buNone/>
            </a:pPr>
            <a:r>
              <a:rPr altLang="zh-CN" baseline="0" b="0" cap="none" dirty="0" sz="3600" i="0" kern="1200" kumimoji="0" lang="en-US" noProof="0" normalizeH="0" spc="0" strike="noStrike" u="none">
                <a:ln>
                  <a:noFill/>
                </a:ln>
                <a:solidFill>
                  <a:prstClr val="black"/>
                </a:solidFill>
                <a:effectLst/>
                <a:uLnTx/>
                <a:uFillTx/>
                <a:latin typeface="Georgia" panose="02040502050405020303" pitchFamily="18" charset="0"/>
                <a:ea typeface="微软雅黑 Light" panose="020B0502040204020203" pitchFamily="34" charset="-122"/>
                <a:cs typeface="+mn-cs"/>
              </a:rPr>
              <a:t>Approximating Querying with </a:t>
            </a:r>
            <a:r>
              <a:rPr altLang="zh-CN" baseline="0" b="0" cap="none" dirty="0" sz="3600" i="0" kern="1200" kumimoji="0" lang="en-US" noProof="0" normalizeH="0" spc="0" strike="noStrike" u="none">
                <a:ln>
                  <a:noFill/>
                </a:ln>
                <a:solidFill>
                  <a:srgbClr val="2F5597"/>
                </a:solidFill>
                <a:effectLst/>
                <a:uLnTx/>
                <a:uFillTx/>
                <a:latin typeface="Georgia" panose="02040502050405020303" pitchFamily="18" charset="0"/>
                <a:ea typeface="微软雅黑 Light" panose="020B0502040204020203" pitchFamily="34" charset="-122"/>
                <a:cs typeface="+mn-cs"/>
              </a:rPr>
              <a:t>RDF</a:t>
            </a:r>
          </a:p>
          <a:p>
            <a:pPr algn="l" defTabSz="914400" eaLnBrk="1" fontAlgn="auto" hangingPunct="1" indent="0" latinLnBrk="0" lvl="0" marL="0" marR="0" rtl="0">
              <a:lnSpc>
                <a:spcPct val="100000"/>
              </a:lnSpc>
              <a:spcBef>
                <a:spcPts val="0"/>
              </a:spcBef>
              <a:spcAft>
                <a:spcPts val="0"/>
              </a:spcAft>
              <a:buClrTx/>
              <a:buSzTx/>
              <a:buFontTx/>
              <a:buNone/>
            </a:pPr>
            <a:r>
              <a:rPr altLang="zh-CN" baseline="0" b="0" cap="none" dirty="0" sz="3600" i="0" kern="1200" kumimoji="0" lang="en-US" noProof="0" normalizeH="0" spc="0" strike="noStrike" u="none">
                <a:ln>
                  <a:noFill/>
                </a:ln>
                <a:solidFill>
                  <a:srgbClr val="2F5597"/>
                </a:solidFill>
                <a:effectLst/>
                <a:uLnTx/>
                <a:uFillTx/>
                <a:latin typeface="Georgia" panose="02040502050405020303" pitchFamily="18" charset="0"/>
                <a:ea typeface="微软雅黑 Light" panose="020B0502040204020203" pitchFamily="34" charset="-122"/>
                <a:cs typeface="+mn-cs"/>
              </a:rPr>
              <a:t>Embedding</a:t>
            </a:r>
            <a:endParaRPr altLang="zh-CN" baseline="0" b="0" cap="none" dirty="0" sz="3600" i="0" kern="1200" kumimoji="0" lang="en-US" noProof="0" normalizeH="0" spc="0" strike="noStrike" u="none">
              <a:ln>
                <a:noFill/>
              </a:ln>
              <a:solidFill>
                <a:srgbClr val="2F5597"/>
              </a:solidFill>
              <a:effectLst>
                <a:outerShdw algn="ctr" blurRad="38100" dir="5400000" dist="25400" rotWithShape="0">
                  <a:srgbClr val="6E747A">
                    <a:alpha val="43000"/>
                  </a:srgbClr>
                </a:outerShdw>
              </a:effectLst>
              <a:uLnTx/>
              <a:uFillTx/>
              <a:latin typeface="Georgia" panose="02040502050405020303" pitchFamily="18" charset="0"/>
              <a:ea typeface="微软雅黑 Light" panose="020B0502040204020203" pitchFamily="34" charset="-122"/>
              <a:cs typeface="+mn-cs"/>
            </a:endParaRPr>
          </a:p>
        </p:txBody>
      </p:sp>
      <p:sp>
        <p:nvSpPr>
          <p:cNvPr id="1048839" name="文本框 38"/>
          <p:cNvSpPr txBox="1"/>
          <p:nvPr/>
        </p:nvSpPr>
        <p:spPr>
          <a:xfrm>
            <a:off x="8044307" y="4768113"/>
            <a:ext cx="2050485" cy="412613"/>
          </a:xfrm>
          <a:prstGeom prst="rect"/>
          <a:noFill/>
        </p:spPr>
        <p:txBody>
          <a:bodyPr rtlCol="0" wrap="square">
            <a:spAutoFit/>
          </a:bodyPr>
          <a:p>
            <a:pPr algn="l" defTabSz="914400" eaLnBrk="1" fontAlgn="auto" hangingPunct="1" indent="0" latinLnBrk="0" lvl="0" marL="0" marR="0" rtl="0">
              <a:lnSpc>
                <a:spcPct val="120000"/>
              </a:lnSpc>
              <a:spcBef>
                <a:spcPts val="0"/>
              </a:spcBef>
              <a:spcAft>
                <a:spcPts val="0"/>
              </a:spcAft>
              <a:buClrTx/>
              <a:buSzTx/>
              <a:buFontTx/>
              <a:buNone/>
            </a:pPr>
            <a:r>
              <a:rPr altLang="zh-CN" baseline="0" b="1" cap="none" dirty="0" sz="2000" i="0" kern="1200" kumimoji="0" lang="en-US" noProof="0" normalizeH="0" spc="0" strike="noStrike" u="none">
                <a:ln>
                  <a:noFill/>
                </a:ln>
                <a:solidFill>
                  <a:prstClr val="black">
                    <a:lumMod val="75000"/>
                    <a:lumOff val="25000"/>
                  </a:prstClr>
                </a:solidFill>
                <a:effectLst/>
                <a:uLnTx/>
                <a:uFillTx/>
                <a:latin typeface="宋体" panose="02010600030101010101" pitchFamily="2" charset="-122"/>
                <a:ea typeface="宋体" panose="02010600030101010101" pitchFamily="2" charset="-122"/>
                <a:cs typeface="华文宋体" panose="02010600040101010101" charset="-122"/>
              </a:rPr>
              <a:t>21721642 </a:t>
            </a:r>
            <a:r>
              <a:rPr altLang="en-US" baseline="0" b="1" cap="none" dirty="0" sz="2000" i="0" kern="1200" kumimoji="0" lang="zh-CN" noProof="0" normalizeH="0" spc="0" strike="noStrike" u="none">
                <a:ln>
                  <a:noFill/>
                </a:ln>
                <a:solidFill>
                  <a:prstClr val="black">
                    <a:lumMod val="75000"/>
                    <a:lumOff val="25000"/>
                  </a:prstClr>
                </a:solidFill>
                <a:effectLst/>
                <a:uLnTx/>
                <a:uFillTx/>
                <a:latin typeface="宋体" panose="02010600030101010101" pitchFamily="2" charset="-122"/>
                <a:ea typeface="宋体" panose="02010600030101010101" pitchFamily="2" charset="-122"/>
                <a:cs typeface="华文宋体" panose="02010600040101010101" charset="-122"/>
              </a:rPr>
              <a:t>黄铮</a:t>
            </a:r>
          </a:p>
        </p:txBody>
      </p:sp>
      <p:sp>
        <p:nvSpPr>
          <p:cNvPr id="1048840" name="文本框 4"/>
          <p:cNvSpPr txBox="1"/>
          <p:nvPr/>
        </p:nvSpPr>
        <p:spPr>
          <a:xfrm>
            <a:off x="1754047" y="1849140"/>
            <a:ext cx="8340745" cy="461665"/>
          </a:xfrm>
          <a:prstGeom prst="rect"/>
          <a:noFill/>
        </p:spPr>
        <p:txBody>
          <a:bodyPr rtlCol="0" wrap="none">
            <a:spAutoFit/>
          </a:bodyPr>
          <a:p>
            <a:pPr algn="l" defTabSz="914400" eaLnBrk="1" fontAlgn="auto" hangingPunct="1" indent="0" latinLnBrk="0" lvl="0" marL="0" marR="0" rtl="0">
              <a:lnSpc>
                <a:spcPct val="100000"/>
              </a:lnSpc>
              <a:spcBef>
                <a:spcPts val="0"/>
              </a:spcBef>
              <a:spcAft>
                <a:spcPts val="0"/>
              </a:spcAft>
              <a:buClrTx/>
              <a:buSzTx/>
              <a:buFontTx/>
              <a:buNone/>
            </a:pPr>
            <a:r>
              <a:rPr altLang="en-US" baseline="0" b="1" cap="none" dirty="0" sz="2400" i="0" kern="1200" kumimoji="0" lang="zh-CN" noProof="0" normalizeH="0" spc="0" strike="noStrike" u="none">
                <a:ln>
                  <a:noFill/>
                </a:ln>
                <a:solidFill>
                  <a:srgbClr val="44546A"/>
                </a:solidFill>
                <a:effectLst/>
                <a:uLnTx/>
                <a:uFillTx/>
                <a:latin typeface="宋体" panose="02010600030101010101" pitchFamily="2" charset="-122"/>
                <a:ea typeface="宋体" panose="02010600030101010101" pitchFamily="2" charset="-122"/>
                <a:cs typeface="+mn-cs"/>
              </a:rPr>
              <a:t>解决</a:t>
            </a:r>
            <a:r>
              <a:rPr altLang="zh-CN" baseline="0" b="1" cap="none" dirty="0" sz="2400" i="0" kern="1200" kumimoji="0" lang="en-US" noProof="0" normalizeH="0" spc="0" strike="noStrike" u="none">
                <a:ln>
                  <a:noFill/>
                </a:ln>
                <a:solidFill>
                  <a:srgbClr val="44546A"/>
                </a:solidFill>
                <a:effectLst/>
                <a:uLnTx/>
                <a:uFillTx/>
                <a:latin typeface="宋体" panose="02010600030101010101" pitchFamily="2" charset="-122"/>
                <a:ea typeface="宋体" panose="02010600030101010101" pitchFamily="2" charset="-122"/>
                <a:cs typeface="+mn-cs"/>
              </a:rPr>
              <a:t>SPARQL</a:t>
            </a:r>
            <a:r>
              <a:rPr altLang="en-US" baseline="0" b="1" cap="none" dirty="0" sz="2400" i="0" kern="1200" kumimoji="0" lang="zh-CN" noProof="0" normalizeH="0" spc="0" strike="noStrike" u="none">
                <a:ln>
                  <a:noFill/>
                </a:ln>
                <a:solidFill>
                  <a:srgbClr val="44546A"/>
                </a:solidFill>
                <a:effectLst/>
                <a:uLnTx/>
                <a:uFillTx/>
                <a:latin typeface="宋体" panose="02010600030101010101" pitchFamily="2" charset="-122"/>
                <a:ea typeface="宋体" panose="02010600030101010101" pitchFamily="2" charset="-122"/>
                <a:cs typeface="+mn-cs"/>
              </a:rPr>
              <a:t>中的空答案问题：用</a:t>
            </a:r>
            <a:r>
              <a:rPr altLang="zh-CN" baseline="0" b="1" cap="none" dirty="0" sz="2400" i="0" kern="1200" kumimoji="0" lang="en-US" noProof="0" normalizeH="0" spc="0" strike="noStrike" u="none">
                <a:ln>
                  <a:noFill/>
                </a:ln>
                <a:solidFill>
                  <a:srgbClr val="44546A"/>
                </a:solidFill>
                <a:effectLst/>
                <a:uLnTx/>
                <a:uFillTx/>
                <a:latin typeface="宋体" panose="02010600030101010101" pitchFamily="2" charset="-122"/>
                <a:ea typeface="宋体" panose="02010600030101010101" pitchFamily="2" charset="-122"/>
                <a:cs typeface="+mn-cs"/>
              </a:rPr>
              <a:t>RDF</a:t>
            </a:r>
            <a:r>
              <a:rPr altLang="en-US" baseline="0" b="1" cap="none" dirty="0" sz="2400" i="0" kern="1200" kumimoji="0" lang="zh-CN" noProof="0" normalizeH="0" spc="0" strike="noStrike" u="none">
                <a:ln>
                  <a:noFill/>
                </a:ln>
                <a:solidFill>
                  <a:srgbClr val="44546A"/>
                </a:solidFill>
                <a:effectLst/>
                <a:uLnTx/>
                <a:uFillTx/>
                <a:latin typeface="宋体" panose="02010600030101010101" pitchFamily="2" charset="-122"/>
                <a:ea typeface="宋体" panose="02010600030101010101" pitchFamily="2" charset="-122"/>
                <a:cs typeface="+mn-cs"/>
              </a:rPr>
              <a:t>嵌入的方式进行近似查询</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315" name=""/>
        <p:cNvGrpSpPr/>
        <p:nvPr/>
      </p:nvGrpSpPr>
      <p:grpSpPr>
        <a:xfrm>
          <a:off x="0" y="0"/>
          <a:ext cx="0" cy="0"/>
          <a:chOff x="0" y="0"/>
          <a:chExt cx="0" cy="0"/>
        </a:xfrm>
      </p:grpSpPr>
      <p:sp>
        <p:nvSpPr>
          <p:cNvPr id="1048841" name="内容占位符 1"/>
          <p:cNvSpPr>
            <a:spLocks noGrp="1"/>
          </p:cNvSpPr>
          <p:nvPr>
            <p:ph sz="quarter" idx="10"/>
          </p:nvPr>
        </p:nvSpPr>
        <p:spPr/>
        <p:txBody>
          <a:bodyPr/>
          <a:p>
            <a:r>
              <a:rPr altLang="zh-CN" dirty="0" lang="en-US">
                <a:solidFill>
                  <a:schemeClr val="accent1">
                    <a:lumMod val="75000"/>
                  </a:schemeClr>
                </a:solidFill>
                <a:latin typeface="Times New Roman" panose="02020603050405020304" pitchFamily="18" charset="0"/>
                <a:cs typeface="Times New Roman" panose="02020603050405020304" pitchFamily="18" charset="0"/>
              </a:rPr>
              <a:t>About</a:t>
            </a:r>
            <a:endParaRPr altLang="en-US" dirty="0" lang="zh-CN">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48842" name="文本占位符 2"/>
          <p:cNvSpPr>
            <a:spLocks noGrp="1"/>
          </p:cNvSpPr>
          <p:nvPr>
            <p:ph type="body" sz="quarter" idx="12"/>
          </p:nvPr>
        </p:nvSpPr>
        <p:spPr>
          <a:xfrm>
            <a:off x="531812" y="1297827"/>
            <a:ext cx="11337925" cy="4747373"/>
          </a:xfrm>
        </p:spPr>
        <p:txBody>
          <a:bodyPr/>
          <a:p>
            <a:pPr algn="just" defTabSz="914400" eaLnBrk="1" fontAlgn="auto" hangingPunct="1" indent="-342900" latinLnBrk="0" lvl="0" marL="342900" marR="0" rtl="0">
              <a:lnSpc>
                <a:spcPct val="150000"/>
              </a:lnSpc>
              <a:spcBef>
                <a:spcPts val="0"/>
              </a:spcBef>
              <a:spcAft>
                <a:spcPts val="0"/>
              </a:spcAft>
              <a:buClrTx/>
              <a:buSzTx/>
              <a:buFont typeface="Arial" panose="020B0604020202020204" pitchFamily="34" charset="0"/>
              <a:buChar char="•"/>
            </a:pPr>
            <a:r>
              <a:rPr altLang="en-US" baseline="0" b="0" cap="none" dirty="0" sz="2400" i="0" kern="1200" kumimoji="0" lang="zh-CN" noProof="0" normalizeH="0" spc="0" strike="noStrike" u="none">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会议</a:t>
            </a:r>
            <a:r>
              <a:rPr altLang="zh-CN" baseline="0" b="0" cap="none" dirty="0" sz="2400" i="0" kern="1200" kumimoji="0" lang="en-US" noProof="0" normalizeH="0" spc="0" strike="noStrike" u="none">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algn="just" defTabSz="914400" eaLnBrk="1" fontAlgn="auto" hangingPunct="1" indent="0" latinLnBrk="0" lvl="0" marL="0" marR="0" rtl="0">
              <a:lnSpc>
                <a:spcPct val="150000"/>
              </a:lnSpc>
              <a:spcBef>
                <a:spcPts val="0"/>
              </a:spcBef>
              <a:spcAft>
                <a:spcPts val="0"/>
              </a:spcAft>
              <a:buClrTx/>
              <a:buSzTx/>
              <a:buFontTx/>
              <a:buNone/>
            </a:pPr>
            <a:r>
              <a:rPr altLang="zh-CN" baseline="0" b="0" cap="none" dirty="0" sz="2400" i="0" kern="1200" kumimoji="0" lang="en-US" noProof="0" normalizeH="0" spc="0" strike="noStrike" u="none">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International Semantic Web Conference</a:t>
            </a:r>
          </a:p>
          <a:p>
            <a:pPr algn="just" defTabSz="914400" eaLnBrk="1" fontAlgn="auto" hangingPunct="1" indent="0" latinLnBrk="0" lvl="0" marL="0" marR="0" rtl="0">
              <a:lnSpc>
                <a:spcPct val="150000"/>
              </a:lnSpc>
              <a:spcBef>
                <a:spcPts val="0"/>
              </a:spcBef>
              <a:spcAft>
                <a:spcPts val="0"/>
              </a:spcAft>
              <a:buClrTx/>
              <a:buSzTx/>
              <a:buFontTx/>
              <a:buNone/>
            </a:pPr>
            <a:r>
              <a:rPr altLang="zh-CN" baseline="0" b="0" cap="none" dirty="0" sz="2400" i="0" kern="1200" kumimoji="0" lang="en-US" noProof="0" normalizeH="0" spc="0" strike="noStrike" u="none">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The Semantic Web – ISWC 2018 </a:t>
            </a:r>
          </a:p>
          <a:p>
            <a:pPr algn="just" defTabSz="914400" eaLnBrk="1" fontAlgn="auto" hangingPunct="1" indent="-342900" latinLnBrk="0" lvl="0" marL="342900" marR="0" rtl="0">
              <a:lnSpc>
                <a:spcPct val="150000"/>
              </a:lnSpc>
              <a:spcBef>
                <a:spcPts val="0"/>
              </a:spcBef>
              <a:spcAft>
                <a:spcPts val="0"/>
              </a:spcAft>
              <a:buClrTx/>
              <a:buSzTx/>
              <a:buFont typeface="Arial" panose="020B0604020202020204" pitchFamily="34" charset="0"/>
              <a:buChar char="•"/>
            </a:pPr>
            <a:r>
              <a:rPr altLang="en-US" baseline="0" b="0" cap="none" dirty="0" sz="2400" i="0" kern="1200" kumimoji="0" lang="zh-CN" noProof="0" normalizeH="0" spc="0" strike="noStrike" u="none">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作者：</a:t>
            </a:r>
            <a:endParaRPr altLang="zh-CN" baseline="0" b="0" cap="none" dirty="0" sz="2400" i="0" kern="1200" kumimoji="0" lang="en-US" noProof="0" normalizeH="0" spc="0" strike="noStrike" u="none">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algn="just" defTabSz="914400" eaLnBrk="1" fontAlgn="auto" hangingPunct="1" indent="0" latinLnBrk="0" lvl="0" marL="0" marR="0" rtl="0">
              <a:lnSpc>
                <a:spcPct val="150000"/>
              </a:lnSpc>
              <a:spcBef>
                <a:spcPts val="0"/>
              </a:spcBef>
              <a:spcAft>
                <a:spcPts val="0"/>
              </a:spcAft>
              <a:buClrTx/>
              <a:buSzTx/>
              <a:buFontTx/>
              <a:buNone/>
            </a:pPr>
            <a:r>
              <a:rPr altLang="zh-CN" baseline="0" b="0" cap="none" dirty="0" sz="2400" i="0" kern="1200" kumimoji="0" lang="en-US" noProof="0" normalizeH="0" spc="0" strike="noStrike" u="none">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Meng Wang, </a:t>
            </a:r>
            <a:r>
              <a:rPr altLang="zh-CN" baseline="0" b="0" cap="none" dirty="0" sz="2400" i="0" kern="1200" kumimoji="0" lang="en-US" noProof="0" normalizeH="0" spc="0" err="1" strike="noStrike" u="none">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Ruijie</a:t>
            </a:r>
            <a:r>
              <a:rPr altLang="zh-CN" baseline="0" b="0" cap="none" dirty="0" sz="2400" i="0" kern="1200" kumimoji="0" lang="en-US" noProof="0" normalizeH="0" spc="0" strike="noStrike" u="none">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Wang, Jun Liu, </a:t>
            </a:r>
            <a:r>
              <a:rPr altLang="zh-CN" baseline="0" b="0" cap="none" dirty="0" sz="2400" i="0" kern="1200" kumimoji="0" lang="en-US" noProof="0" normalizeH="0" spc="0" err="1" strike="noStrike" u="none">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Yihe</a:t>
            </a:r>
            <a:r>
              <a:rPr altLang="zh-CN" baseline="0" b="0" cap="none" dirty="0" sz="2400" i="0" kern="1200" kumimoji="0" lang="en-US" noProof="0" normalizeH="0" spc="0" strike="noStrike" u="none">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Chen, Lei Zhang,</a:t>
            </a:r>
          </a:p>
          <a:p>
            <a:pPr algn="just" defTabSz="914400" eaLnBrk="1" fontAlgn="auto" hangingPunct="1" indent="0" latinLnBrk="0" lvl="0" marL="0" marR="0" rtl="0">
              <a:lnSpc>
                <a:spcPct val="150000"/>
              </a:lnSpc>
              <a:spcBef>
                <a:spcPts val="0"/>
              </a:spcBef>
              <a:spcAft>
                <a:spcPts val="0"/>
              </a:spcAft>
              <a:buClrTx/>
              <a:buSzTx/>
              <a:buFontTx/>
              <a:buNone/>
            </a:pPr>
            <a:r>
              <a:rPr altLang="zh-CN" baseline="0" b="0" cap="none" dirty="0" sz="2400" i="0" kern="1200" kumimoji="0" lang="en-US" noProof="0" normalizeH="0" spc="0" strike="noStrike" u="none">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Guilin Qi</a:t>
            </a:r>
          </a:p>
          <a:p>
            <a:pPr algn="just" defTabSz="914400" eaLnBrk="1" fontAlgn="auto" hangingPunct="1" indent="-342900" latinLnBrk="0" lvl="0" marL="342900" marR="0" rtl="0">
              <a:lnSpc>
                <a:spcPct val="150000"/>
              </a:lnSpc>
              <a:spcBef>
                <a:spcPts val="0"/>
              </a:spcBef>
              <a:spcAft>
                <a:spcPts val="0"/>
              </a:spcAft>
              <a:buClrTx/>
              <a:buSzTx/>
              <a:buFont typeface="Arial" panose="020B0604020202020204" pitchFamily="34" charset="0"/>
              <a:buChar char="•"/>
            </a:pPr>
            <a:r>
              <a:rPr altLang="en-US" baseline="0" b="0" cap="none" dirty="0" sz="2400" i="0" kern="1200" kumimoji="0" lang="zh-CN" noProof="0" normalizeH="0" spc="0" strike="noStrike" u="none">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奖项</a:t>
            </a:r>
            <a:r>
              <a:rPr altLang="zh-CN" baseline="0" b="0" cap="none" dirty="0" sz="2400" i="0" kern="1200" kumimoji="0" lang="en-US" noProof="0" normalizeH="0" spc="0" strike="noStrike" u="none">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algn="just" defTabSz="914400" eaLnBrk="1" fontAlgn="auto" hangingPunct="1" indent="0" latinLnBrk="0" lvl="0" marL="0" marR="0" rtl="0">
              <a:lnSpc>
                <a:spcPct val="150000"/>
              </a:lnSpc>
              <a:spcBef>
                <a:spcPts val="0"/>
              </a:spcBef>
              <a:spcAft>
                <a:spcPts val="0"/>
              </a:spcAft>
              <a:buClrTx/>
              <a:buSzTx/>
              <a:buFontTx/>
              <a:buNone/>
            </a:pPr>
            <a:r>
              <a:rPr altLang="zh-CN" baseline="0" b="0" cap="none" dirty="0" sz="2400" i="0" kern="1200" kumimoji="0" lang="en-US" noProof="0" normalizeH="0" spc="0" strike="noStrike" u="none">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Best Student Paper Award Candidate</a:t>
            </a:r>
          </a:p>
          <a:p>
            <a:pPr algn="just" defTabSz="914400" eaLnBrk="1" fontAlgn="auto" hangingPunct="1" indent="0" latinLnBrk="0" lvl="0" marL="0" marR="0" rtl="0">
              <a:lnSpc>
                <a:spcPct val="150000"/>
              </a:lnSpc>
              <a:spcBef>
                <a:spcPts val="0"/>
              </a:spcBef>
              <a:spcAft>
                <a:spcPts val="0"/>
              </a:spcAft>
              <a:buClrTx/>
              <a:buSzTx/>
              <a:buFontTx/>
              <a:buNone/>
            </a:pPr>
            <a:endParaRPr altLang="zh-CN" baseline="0" b="0" cap="none" dirty="0" sz="1800" i="0" kern="100" kumimoji="0" lang="zh-CN" noProof="0" normalizeH="0" spc="0" strike="noStrike" u="none">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endParaRPr altLang="en-US" dirty="0" 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316" name=""/>
        <p:cNvGrpSpPr/>
        <p:nvPr/>
      </p:nvGrpSpPr>
      <p:grpSpPr>
        <a:xfrm>
          <a:off x="0" y="0"/>
          <a:ext cx="0" cy="0"/>
          <a:chOff x="0" y="0"/>
          <a:chExt cx="0" cy="0"/>
        </a:xfrm>
      </p:grpSpPr>
      <p:sp>
        <p:nvSpPr>
          <p:cNvPr id="1048843" name="内容占位符 1"/>
          <p:cNvSpPr>
            <a:spLocks noGrp="1"/>
          </p:cNvSpPr>
          <p:nvPr>
            <p:ph sz="quarter" idx="10"/>
          </p:nvPr>
        </p:nvSpPr>
        <p:spPr/>
        <p:txBody>
          <a:bodyPr/>
          <a:p>
            <a:r>
              <a:rPr altLang="zh-CN" dirty="0" sz="2800" lang="en">
                <a:solidFill>
                  <a:schemeClr val="accent1">
                    <a:lumMod val="75000"/>
                  </a:schemeClr>
                </a:solidFill>
                <a:latin typeface="Times New Roman" panose="02020603050405020304" pitchFamily="18" charset="0"/>
                <a:cs typeface="Times New Roman" panose="02020603050405020304" pitchFamily="18" charset="0"/>
              </a:rPr>
              <a:t>Contents</a:t>
            </a:r>
          </a:p>
        </p:txBody>
      </p:sp>
      <p:grpSp>
        <p:nvGrpSpPr>
          <p:cNvPr id="317" name="组合 3"/>
          <p:cNvGrpSpPr/>
          <p:nvPr/>
        </p:nvGrpSpPr>
        <p:grpSpPr>
          <a:xfrm>
            <a:off x="3546264" y="1385055"/>
            <a:ext cx="5099471" cy="4558545"/>
            <a:chOff x="3678768" y="1364735"/>
            <a:chExt cx="4834464" cy="4374713"/>
          </a:xfrm>
        </p:grpSpPr>
        <p:grpSp>
          <p:nvGrpSpPr>
            <p:cNvPr id="318" name="组合 4"/>
            <p:cNvGrpSpPr/>
            <p:nvPr/>
          </p:nvGrpSpPr>
          <p:grpSpPr>
            <a:xfrm>
              <a:off x="3678768" y="1364735"/>
              <a:ext cx="4834464" cy="714419"/>
              <a:chOff x="2322240" y="1527551"/>
              <a:chExt cx="4834464" cy="714419"/>
            </a:xfrm>
          </p:grpSpPr>
          <p:sp>
            <p:nvSpPr>
              <p:cNvPr id="1048844"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rgbClr val="2F5597"/>
                    </a:solidFill>
                    <a:latin typeface="Times New Roman" panose="02020603050405020304" pitchFamily="18" charset="0"/>
                    <a:ea typeface="微软雅黑" panose="020B0503020204020204" pitchFamily="34" charset="-122"/>
                    <a:cs typeface="Times New Roman" panose="02020603050405020304" pitchFamily="18" charset="0"/>
                  </a:rPr>
                  <a:t>Introduction</a:t>
                </a:r>
              </a:p>
            </p:txBody>
          </p:sp>
          <p:sp>
            <p:nvSpPr>
              <p:cNvPr id="1048845"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1</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19" name="组合 5"/>
            <p:cNvGrpSpPr/>
            <p:nvPr/>
          </p:nvGrpSpPr>
          <p:grpSpPr>
            <a:xfrm>
              <a:off x="3678768" y="2289251"/>
              <a:ext cx="4834464" cy="714419"/>
              <a:chOff x="2322240" y="1527551"/>
              <a:chExt cx="4834464" cy="714419"/>
            </a:xfrm>
          </p:grpSpPr>
          <p:sp>
            <p:nvSpPr>
              <p:cNvPr id="1048846"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chemeClr val="bg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The Proposed Framework</a:t>
                </a:r>
              </a:p>
            </p:txBody>
          </p:sp>
          <p:sp>
            <p:nvSpPr>
              <p:cNvPr id="1048847"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2</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20" name="组合 6"/>
            <p:cNvGrpSpPr/>
            <p:nvPr/>
          </p:nvGrpSpPr>
          <p:grpSpPr>
            <a:xfrm>
              <a:off x="3678768" y="3207472"/>
              <a:ext cx="4834464" cy="714419"/>
              <a:chOff x="2322240" y="1527551"/>
              <a:chExt cx="4834464" cy="714419"/>
            </a:xfrm>
          </p:grpSpPr>
          <p:sp>
            <p:nvSpPr>
              <p:cNvPr id="1048848"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chemeClr val="bg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Experimental Evaluation</a:t>
                </a:r>
              </a:p>
            </p:txBody>
          </p:sp>
          <p:sp>
            <p:nvSpPr>
              <p:cNvPr id="1048849"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3</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21" name="组合 7"/>
            <p:cNvGrpSpPr/>
            <p:nvPr/>
          </p:nvGrpSpPr>
          <p:grpSpPr>
            <a:xfrm>
              <a:off x="3678768" y="4119398"/>
              <a:ext cx="4834464" cy="714419"/>
              <a:chOff x="2322240" y="1527551"/>
              <a:chExt cx="4834464" cy="714419"/>
            </a:xfrm>
          </p:grpSpPr>
          <p:sp>
            <p:nvSpPr>
              <p:cNvPr id="1048850"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chemeClr val="bg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Related Work</a:t>
                </a:r>
              </a:p>
            </p:txBody>
          </p:sp>
          <p:sp>
            <p:nvSpPr>
              <p:cNvPr id="1048851"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4</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22" name="组合 8"/>
            <p:cNvGrpSpPr/>
            <p:nvPr/>
          </p:nvGrpSpPr>
          <p:grpSpPr>
            <a:xfrm>
              <a:off x="3678768" y="5025029"/>
              <a:ext cx="4834464" cy="714419"/>
              <a:chOff x="2322240" y="1527551"/>
              <a:chExt cx="4834464" cy="714419"/>
            </a:xfrm>
          </p:grpSpPr>
          <p:sp>
            <p:nvSpPr>
              <p:cNvPr id="1048852"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chemeClr val="bg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Conclusions and Future Work</a:t>
                </a:r>
              </a:p>
            </p:txBody>
          </p:sp>
          <p:sp>
            <p:nvSpPr>
              <p:cNvPr id="1048853"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5</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323" name=""/>
        <p:cNvGrpSpPr/>
        <p:nvPr/>
      </p:nvGrpSpPr>
      <p:grpSpPr>
        <a:xfrm>
          <a:off x="0" y="0"/>
          <a:ext cx="0" cy="0"/>
          <a:chOff x="0" y="0"/>
          <a:chExt cx="0" cy="0"/>
        </a:xfrm>
      </p:grpSpPr>
      <p:sp>
        <p:nvSpPr>
          <p:cNvPr id="1048854" name="内容占位符 1"/>
          <p:cNvSpPr>
            <a:spLocks noGrp="1"/>
          </p:cNvSpPr>
          <p:nvPr>
            <p:ph sz="quarter" idx="10"/>
          </p:nvPr>
        </p:nvSpPr>
        <p:spPr/>
        <p:txBody>
          <a:bodyPr/>
          <a:p>
            <a:r>
              <a:rPr altLang="en-US" dirty="0" lang="zh-CN">
                <a:solidFill>
                  <a:schemeClr val="accent1">
                    <a:lumMod val="75000"/>
                  </a:schemeClr>
                </a:solidFill>
                <a:latin typeface="Times New Roman" panose="02020603050405020304" pitchFamily="18" charset="0"/>
                <a:cs typeface="Times New Roman" panose="02020603050405020304" pitchFamily="18" charset="0"/>
              </a:rPr>
              <a:t>背景介绍</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a:t>
            </a:r>
            <a:r>
              <a:rPr altLang="en-US" dirty="0" lang="zh-CN">
                <a:solidFill>
                  <a:schemeClr val="accent1">
                    <a:lumMod val="75000"/>
                  </a:schemeClr>
                </a:solidFill>
                <a:latin typeface="Times New Roman" panose="02020603050405020304" pitchFamily="18" charset="0"/>
                <a:cs typeface="Times New Roman" panose="02020603050405020304" pitchFamily="18" charset="0"/>
              </a:rPr>
              <a:t>回顾</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SPARQL</a:t>
            </a:r>
            <a:endParaRPr altLang="en-US" dirty="0" lang="zh-CN">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48855" name="文本框 3"/>
          <p:cNvSpPr txBox="1"/>
          <p:nvPr/>
        </p:nvSpPr>
        <p:spPr>
          <a:xfrm>
            <a:off x="433749" y="1520325"/>
            <a:ext cx="10546365" cy="3700308"/>
          </a:xfrm>
          <a:prstGeom prst="rect"/>
          <a:noFill/>
        </p:spPr>
        <p:txBody>
          <a:bodyPr wrap="square">
            <a:spAutoFit/>
          </a:bodyPr>
          <a:p>
            <a:pPr indent="-285750" marL="285750">
              <a:lnSpc>
                <a:spcPct val="200000"/>
              </a:lnSpc>
              <a:buFont typeface="Arial" panose="020B0604020202020204" pitchFamily="34" charset="0"/>
              <a:buChar char="•"/>
            </a:pPr>
            <a:r>
              <a:rPr altLang="zh-CN" b="1" dirty="0" sz="2000" lang="en-US"/>
              <a:t>SPARQL </a:t>
            </a:r>
            <a:r>
              <a:rPr altLang="en-US" b="1" dirty="0" sz="2000" lang="zh-CN"/>
              <a:t>是</a:t>
            </a:r>
            <a:r>
              <a:rPr altLang="zh-CN" b="1" dirty="0" sz="2000" lang="en-US"/>
              <a:t>W3C </a:t>
            </a:r>
            <a:r>
              <a:rPr altLang="en-US" b="1" dirty="0" sz="2000" lang="zh-CN"/>
              <a:t>制定的</a:t>
            </a:r>
            <a:r>
              <a:rPr altLang="zh-CN" b="1" dirty="0" sz="2000" lang="en-US"/>
              <a:t>RDF </a:t>
            </a:r>
            <a:r>
              <a:rPr altLang="en-US" b="1" dirty="0" sz="2000" lang="zh-CN"/>
              <a:t>图数据的标准查询语言</a:t>
            </a:r>
            <a:endParaRPr altLang="zh-CN" b="1" dirty="0" sz="2000" lang="en-US"/>
          </a:p>
          <a:p>
            <a:pPr indent="-285750" marL="285750">
              <a:lnSpc>
                <a:spcPct val="200000"/>
              </a:lnSpc>
              <a:buFont typeface="Arial" panose="020B0604020202020204" pitchFamily="34" charset="0"/>
              <a:buChar char="•"/>
            </a:pPr>
            <a:r>
              <a:rPr altLang="zh-CN" b="1" dirty="0" sz="2000" lang="en-US"/>
              <a:t>SPARQL </a:t>
            </a:r>
            <a:r>
              <a:rPr altLang="en-US" b="1" dirty="0" sz="2000" lang="zh-CN"/>
              <a:t>从语法上借鉴了</a:t>
            </a:r>
            <a:r>
              <a:rPr altLang="zh-CN" b="1" dirty="0" sz="2000" lang="en-US"/>
              <a:t>SQL</a:t>
            </a:r>
            <a:r>
              <a:rPr altLang="en-US" b="1" dirty="0" sz="2000" lang="zh-CN"/>
              <a:t>，同样属于声明式查询语言</a:t>
            </a:r>
            <a:endParaRPr altLang="zh-CN" b="1" dirty="0" sz="2000" lang="en-US"/>
          </a:p>
          <a:p>
            <a:pPr indent="-285750" marL="285750">
              <a:lnSpc>
                <a:spcPct val="200000"/>
              </a:lnSpc>
              <a:buFont typeface="Arial" panose="020B0604020202020204" pitchFamily="34" charset="0"/>
              <a:buChar char="•"/>
            </a:pPr>
            <a:r>
              <a:rPr altLang="zh-CN" b="1" dirty="0" sz="2000" lang="en-US"/>
              <a:t>SPARQL </a:t>
            </a:r>
            <a:r>
              <a:rPr altLang="en-US" b="1" dirty="0" sz="2000" lang="zh-CN"/>
              <a:t>提供了强大的基于图匹配的查询功能，也包括可选匹配（ </a:t>
            </a:r>
            <a:r>
              <a:rPr altLang="zh-CN" b="1" dirty="0" sz="2000" lang="en-US"/>
              <a:t>OPTIONAL</a:t>
            </a:r>
            <a:r>
              <a:rPr altLang="en-US" b="1" dirty="0" sz="2000" lang="zh-CN"/>
              <a:t>）、对结果的排序（</a:t>
            </a:r>
            <a:r>
              <a:rPr altLang="zh-CN" b="1" dirty="0" sz="2000" lang="en-US"/>
              <a:t>ORDER BY</a:t>
            </a:r>
            <a:r>
              <a:rPr altLang="en-US" b="1" dirty="0" sz="2000" lang="zh-CN"/>
              <a:t>）、去重（</a:t>
            </a:r>
            <a:r>
              <a:rPr altLang="zh-CN" b="1" dirty="0" sz="2000" lang="en-US"/>
              <a:t>DISTINCT</a:t>
            </a:r>
            <a:r>
              <a:rPr altLang="en-US" b="1" dirty="0" sz="2000" lang="zh-CN"/>
              <a:t>）和限定（ </a:t>
            </a:r>
            <a:r>
              <a:rPr altLang="zh-CN" b="1" dirty="0" sz="2000" lang="en-US"/>
              <a:t>LIMIT</a:t>
            </a:r>
            <a:r>
              <a:rPr altLang="en-US" b="1" dirty="0" sz="2000" lang="zh-CN"/>
              <a:t>）及值约束条件</a:t>
            </a:r>
            <a:r>
              <a:rPr altLang="zh-CN" b="1" dirty="0" sz="2000" lang="en-US"/>
              <a:t>(FILTER) </a:t>
            </a:r>
            <a:r>
              <a:rPr altLang="en-US" b="1" dirty="0" sz="2000" lang="zh-CN"/>
              <a:t>等多种操作符，以及直接回答</a:t>
            </a:r>
            <a:r>
              <a:rPr altLang="zh-CN" b="1" dirty="0" sz="2000" lang="en-US"/>
              <a:t>YES/NO </a:t>
            </a:r>
            <a:r>
              <a:rPr altLang="en-US" b="1" dirty="0" sz="2000" lang="zh-CN"/>
              <a:t>的</a:t>
            </a:r>
            <a:r>
              <a:rPr altLang="zh-CN" b="1" dirty="0" sz="2000" lang="en-US"/>
              <a:t>ASK </a:t>
            </a:r>
            <a:r>
              <a:rPr altLang="en-US" b="1" dirty="0" sz="2000" lang="zh-CN"/>
              <a:t>查询等其他形式的查询。同时，</a:t>
            </a:r>
            <a:r>
              <a:rPr altLang="zh-CN" b="1" dirty="0" sz="2000" lang="en-US"/>
              <a:t>SPARQL </a:t>
            </a:r>
            <a:r>
              <a:rPr altLang="en-US" b="1" dirty="0" sz="2000" lang="zh-CN"/>
              <a:t>语句也具备增、删、改的功能；</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324" name=""/>
        <p:cNvGrpSpPr/>
        <p:nvPr/>
      </p:nvGrpSpPr>
      <p:grpSpPr>
        <a:xfrm>
          <a:off x="0" y="0"/>
          <a:ext cx="0" cy="0"/>
          <a:chOff x="0" y="0"/>
          <a:chExt cx="0" cy="0"/>
        </a:xfrm>
      </p:grpSpPr>
      <p:sp>
        <p:nvSpPr>
          <p:cNvPr id="1048856" name="内容占位符 1"/>
          <p:cNvSpPr>
            <a:spLocks noGrp="1"/>
          </p:cNvSpPr>
          <p:nvPr>
            <p:ph sz="quarter" idx="10"/>
          </p:nvPr>
        </p:nvSpPr>
        <p:spPr/>
        <p:txBody>
          <a:bodyPr/>
          <a:p>
            <a:r>
              <a:rPr altLang="en-US" dirty="0" lang="zh-CN">
                <a:solidFill>
                  <a:schemeClr val="accent1">
                    <a:lumMod val="75000"/>
                  </a:schemeClr>
                </a:solidFill>
                <a:latin typeface="Times New Roman" panose="02020603050405020304" pitchFamily="18" charset="0"/>
                <a:cs typeface="Times New Roman" panose="02020603050405020304" pitchFamily="18" charset="0"/>
              </a:rPr>
              <a:t>背景介绍</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a:t>
            </a:r>
            <a:r>
              <a:rPr altLang="en-US" dirty="0" lang="zh-CN">
                <a:solidFill>
                  <a:schemeClr val="accent1">
                    <a:lumMod val="75000"/>
                  </a:schemeClr>
                </a:solidFill>
                <a:latin typeface="Times New Roman" panose="02020603050405020304" pitchFamily="18" charset="0"/>
                <a:cs typeface="Times New Roman" panose="02020603050405020304" pitchFamily="18" charset="0"/>
              </a:rPr>
              <a:t>回顾</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SPARQL</a:t>
            </a:r>
            <a:endParaRPr altLang="en-US" dirty="0" lang="zh-CN">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2097195" name="内容占位符 9"/>
          <p:cNvPicPr>
            <a:picLocks noChangeAspect="1" noGrp="1"/>
          </p:cNvPicPr>
          <p:nvPr>
            <p:ph idx="1"/>
          </p:nvPr>
        </p:nvPicPr>
        <p:blipFill>
          <a:blip xmlns:r="http://schemas.openxmlformats.org/officeDocument/2006/relationships" r:embed="rId1"/>
          <a:stretch>
            <a:fillRect/>
          </a:stretch>
        </p:blipFill>
        <p:spPr>
          <a:xfrm>
            <a:off x="633412" y="1130870"/>
            <a:ext cx="10515600" cy="4088259"/>
          </a:xfrm>
        </p:spPr>
      </p:pic>
      <p:pic>
        <p:nvPicPr>
          <p:cNvPr id="2097196" name="内容占位符 9"/>
          <p:cNvPicPr>
            <a:picLocks noChangeAspect="1"/>
          </p:cNvPicPr>
          <p:nvPr/>
        </p:nvPicPr>
        <p:blipFill>
          <a:blip xmlns:r="http://schemas.openxmlformats.org/officeDocument/2006/relationships" r:embed="rId1"/>
          <a:stretch>
            <a:fillRect/>
          </a:stretch>
        </p:blipFill>
        <p:spPr>
          <a:xfrm>
            <a:off x="712827" y="1384870"/>
            <a:ext cx="10515600" cy="4088259"/>
          </a:xfrm>
          <a:prstGeom prst="rec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86" name=""/>
        <p:cNvGrpSpPr/>
        <p:nvPr/>
      </p:nvGrpSpPr>
      <p:grpSpPr>
        <a:xfrm>
          <a:off x="0" y="0"/>
          <a:ext cx="0" cy="0"/>
          <a:chOff x="0" y="0"/>
          <a:chExt cx="0" cy="0"/>
        </a:xfrm>
      </p:grpSpPr>
      <p:sp>
        <p:nvSpPr>
          <p:cNvPr id="1048619" name="内容占位符 3"/>
          <p:cNvSpPr>
            <a:spLocks noGrp="1"/>
          </p:cNvSpPr>
          <p:nvPr>
            <p:ph sz="quarter" idx="10"/>
          </p:nvPr>
        </p:nvSpPr>
        <p:spPr>
          <a:xfrm>
            <a:off x="531812" y="394923"/>
            <a:ext cx="8246427" cy="419100"/>
          </a:xfrm>
        </p:spPr>
        <p:txBody>
          <a:bodyPr/>
          <a:p>
            <a:r>
              <a:rPr altLang="en-US" dirty="0" lang="zh-CN"/>
              <a:t>语义模型</a:t>
            </a:r>
          </a:p>
        </p:txBody>
      </p:sp>
      <p:sp>
        <p:nvSpPr>
          <p:cNvPr id="1048620" name="文本框 2"/>
          <p:cNvSpPr txBox="1"/>
          <p:nvPr/>
        </p:nvSpPr>
        <p:spPr>
          <a:xfrm>
            <a:off x="806450" y="914400"/>
            <a:ext cx="8058150" cy="4523105"/>
          </a:xfrm>
          <a:prstGeom prst="rect"/>
          <a:noFill/>
        </p:spPr>
        <p:txBody>
          <a:bodyPr rtlCol="0" wrap="square">
            <a:spAutoFit/>
          </a:bodyPr>
          <a:p>
            <a:pPr indent="-285750" marL="285750">
              <a:buFont typeface="Wingdings" panose="05000000000000000000" charset="0"/>
              <a:buChar char="l"/>
            </a:pPr>
            <a:r>
              <a:rPr altLang="en-US" sz="2400" lang="zh-CN"/>
              <a:t>语义关注的是能用于搜索的资源的含义(meaning)</a:t>
            </a:r>
          </a:p>
          <a:p>
            <a:pPr indent="-285750" marL="285750">
              <a:buFont typeface="Wingdings" panose="05000000000000000000" charset="0"/>
              <a:buChar char="l"/>
            </a:pPr>
            <a:r>
              <a:rPr altLang="en-US" sz="2400" lang="zh-CN"/>
              <a:t>这些含义是通过语义模型构建的</a:t>
            </a:r>
          </a:p>
          <a:p>
            <a:pPr indent="-285750" marL="285750">
              <a:buFont typeface="Wingdings" panose="05000000000000000000" charset="0"/>
              <a:buChar char="l"/>
            </a:pPr>
            <a:r>
              <a:rPr altLang="en-US" sz="2400" lang="zh-CN"/>
              <a:t>语言学模型</a:t>
            </a:r>
          </a:p>
          <a:p>
            <a:pPr indent="-285750" lvl="1" marL="742950">
              <a:buFont typeface="Wingdings" panose="05000000000000000000" charset="0"/>
              <a:buChar char="l"/>
            </a:pPr>
            <a:r>
              <a:rPr altLang="en-US" sz="2400" lang="zh-CN">
                <a:solidFill>
                  <a:schemeClr val="tx1"/>
                </a:solidFill>
              </a:rPr>
              <a:t>对词语级别的关系建模</a:t>
            </a:r>
          </a:p>
          <a:p>
            <a:pPr indent="-285750" lvl="1" marL="742950">
              <a:buFont typeface="Wingdings" panose="05000000000000000000" charset="0"/>
              <a:buChar char="l"/>
            </a:pPr>
            <a:r>
              <a:rPr altLang="en-US" sz="2400" lang="zh-CN">
                <a:solidFill>
                  <a:schemeClr val="tx1"/>
                </a:solidFill>
              </a:rPr>
              <a:t>分类系统，同义词库</a:t>
            </a:r>
          </a:p>
          <a:p>
            <a:pPr indent="-285750" lvl="0" marL="285750">
              <a:buFont typeface="Wingdings" panose="05000000000000000000" charset="0"/>
              <a:buChar char="l"/>
            </a:pPr>
            <a:r>
              <a:rPr altLang="en-US" sz="2400" lang="zh-CN">
                <a:solidFill>
                  <a:schemeClr val="tx1"/>
                </a:solidFill>
              </a:rPr>
              <a:t>概念模型</a:t>
            </a:r>
          </a:p>
          <a:p>
            <a:pPr indent="-285750" lvl="1" marL="742950">
              <a:buFont typeface="Wingdings" panose="05000000000000000000" charset="0"/>
              <a:buChar char="l"/>
            </a:pPr>
            <a:r>
              <a:rPr altLang="en-US" sz="2400" lang="zh-CN">
                <a:solidFill>
                  <a:schemeClr val="tx1"/>
                </a:solidFill>
              </a:rPr>
              <a:t>对论域中的语法元素的关系建模</a:t>
            </a:r>
          </a:p>
          <a:p>
            <a:pPr indent="-285750" lvl="1" marL="742950">
              <a:buFont typeface="Wingdings" panose="05000000000000000000" charset="0"/>
              <a:buChar char="l"/>
            </a:pPr>
            <a:r>
              <a:rPr altLang="en-US" sz="2400" lang="zh-CN">
                <a:solidFill>
                  <a:schemeClr val="tx1"/>
                </a:solidFill>
              </a:rPr>
              <a:t>解析：从语法元素到论域的映射</a:t>
            </a:r>
          </a:p>
          <a:p>
            <a:pPr indent="-285750" lvl="0" marL="285750">
              <a:buFont typeface="Wingdings" panose="05000000000000000000" charset="0"/>
              <a:buChar char="l"/>
            </a:pPr>
            <a:r>
              <a:rPr altLang="en-US" sz="2400" lang="zh-CN">
                <a:solidFill>
                  <a:schemeClr val="tx1"/>
                </a:solidFill>
              </a:rPr>
              <a:t>表达能力</a:t>
            </a:r>
          </a:p>
          <a:p>
            <a:pPr indent="-285750" lvl="1" marL="742950">
              <a:buFont typeface="Wingdings" panose="05000000000000000000" charset="0"/>
              <a:buChar char="l"/>
            </a:pPr>
            <a:r>
              <a:rPr altLang="en-US" sz="2400" lang="zh-CN">
                <a:solidFill>
                  <a:schemeClr val="tx1"/>
                </a:solidFill>
              </a:rPr>
              <a:t>语言和建模结构的数量</a:t>
            </a:r>
          </a:p>
          <a:p>
            <a:pPr indent="-285750" lvl="0" marL="285750">
              <a:buFont typeface="Wingdings" panose="05000000000000000000" charset="0"/>
              <a:buChar char="l"/>
            </a:pPr>
            <a:r>
              <a:rPr altLang="en-US" sz="2400" lang="zh-CN">
                <a:solidFill>
                  <a:schemeClr val="tx1"/>
                </a:solidFill>
              </a:rPr>
              <a:t>形式化</a:t>
            </a:r>
          </a:p>
          <a:p>
            <a:pPr indent="-285750" lvl="1" marL="742950">
              <a:buFont typeface="Wingdings" panose="05000000000000000000" charset="0"/>
              <a:buChar char="l"/>
            </a:pPr>
            <a:r>
              <a:rPr altLang="en-US" sz="2400" lang="zh-CN">
                <a:solidFill>
                  <a:schemeClr val="tx1"/>
                </a:solidFill>
              </a:rPr>
              <a:t>解析过程是可计算的</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325" name=""/>
        <p:cNvGrpSpPr/>
        <p:nvPr/>
      </p:nvGrpSpPr>
      <p:grpSpPr>
        <a:xfrm>
          <a:off x="0" y="0"/>
          <a:ext cx="0" cy="0"/>
          <a:chOff x="0" y="0"/>
          <a:chExt cx="0" cy="0"/>
        </a:xfrm>
      </p:grpSpPr>
      <p:pic>
        <p:nvPicPr>
          <p:cNvPr id="2097197" name="图片 4"/>
          <p:cNvPicPr>
            <a:picLocks noChangeAspect="1"/>
          </p:cNvPicPr>
          <p:nvPr/>
        </p:nvPicPr>
        <p:blipFill>
          <a:blip xmlns:r="http://schemas.openxmlformats.org/officeDocument/2006/relationships" r:embed="rId1"/>
          <a:stretch>
            <a:fillRect/>
          </a:stretch>
        </p:blipFill>
        <p:spPr>
          <a:xfrm>
            <a:off x="1382573" y="1558591"/>
            <a:ext cx="8961119" cy="5267041"/>
          </a:xfrm>
          <a:prstGeom prst="rect"/>
        </p:spPr>
      </p:pic>
      <p:sp>
        <p:nvSpPr>
          <p:cNvPr id="1048857" name="文本框 5"/>
          <p:cNvSpPr txBox="1"/>
          <p:nvPr/>
        </p:nvSpPr>
        <p:spPr>
          <a:xfrm>
            <a:off x="1699260" y="1103323"/>
            <a:ext cx="8793480" cy="369332"/>
          </a:xfrm>
          <a:prstGeom prst="rect"/>
          <a:noFill/>
        </p:spPr>
        <p:txBody>
          <a:bodyPr wrap="square">
            <a:spAutoFit/>
          </a:bodyPr>
          <a:p>
            <a:r>
              <a:rPr altLang="zh-CN" dirty="0" lang="en-US" err="1">
                <a:hlinkClick r:id="rId2"/>
              </a:rPr>
              <a:t>OpenLink</a:t>
            </a:r>
            <a:r>
              <a:rPr altLang="zh-CN" dirty="0" lang="en-US">
                <a:hlinkClick r:id="rId2"/>
              </a:rPr>
              <a:t> Virtuoso SPARQL Query Editor (https://dbpedia.org/sparql.org)</a:t>
            </a:r>
            <a:endParaRPr altLang="en-US" dirty="0" lang="zh-CN"/>
          </a:p>
        </p:txBody>
      </p:sp>
      <p:sp>
        <p:nvSpPr>
          <p:cNvPr id="1048858" name="内容占位符 1"/>
          <p:cNvSpPr>
            <a:spLocks noGrp="1"/>
          </p:cNvSpPr>
          <p:nvPr>
            <p:ph sz="quarter" idx="10"/>
          </p:nvPr>
        </p:nvSpPr>
        <p:spPr>
          <a:xfrm>
            <a:off x="531812" y="452438"/>
            <a:ext cx="8246427" cy="419100"/>
          </a:xfrm>
        </p:spPr>
        <p:txBody>
          <a:bodyPr/>
          <a:p>
            <a:r>
              <a:rPr altLang="en-US" dirty="0" lang="zh-CN">
                <a:solidFill>
                  <a:schemeClr val="accent1">
                    <a:lumMod val="75000"/>
                  </a:schemeClr>
                </a:solidFill>
                <a:latin typeface="Times New Roman" panose="02020603050405020304" pitchFamily="18" charset="0"/>
                <a:cs typeface="Times New Roman" panose="02020603050405020304" pitchFamily="18" charset="0"/>
              </a:rPr>
              <a:t>背景介绍</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a:t>
            </a:r>
            <a:r>
              <a:rPr altLang="en-US" dirty="0" lang="zh-CN">
                <a:solidFill>
                  <a:schemeClr val="accent1">
                    <a:lumMod val="75000"/>
                  </a:schemeClr>
                </a:solidFill>
                <a:latin typeface="Times New Roman" panose="02020603050405020304" pitchFamily="18" charset="0"/>
                <a:cs typeface="Times New Roman" panose="02020603050405020304" pitchFamily="18" charset="0"/>
              </a:rPr>
              <a:t>回顾</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SPARQL</a:t>
            </a:r>
            <a:endParaRPr altLang="en-US" dirty="0" lang="zh-CN">
              <a:solidFill>
                <a:schemeClr val="accent1">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326" name=""/>
        <p:cNvGrpSpPr/>
        <p:nvPr/>
      </p:nvGrpSpPr>
      <p:grpSpPr>
        <a:xfrm>
          <a:off x="0" y="0"/>
          <a:ext cx="0" cy="0"/>
          <a:chOff x="0" y="0"/>
          <a:chExt cx="0" cy="0"/>
        </a:xfrm>
      </p:grpSpPr>
      <p:sp>
        <p:nvSpPr>
          <p:cNvPr id="1048859" name="内容占位符 1"/>
          <p:cNvSpPr>
            <a:spLocks noGrp="1"/>
          </p:cNvSpPr>
          <p:nvPr>
            <p:ph sz="quarter" idx="10"/>
          </p:nvPr>
        </p:nvSpPr>
        <p:spPr/>
        <p:txBody>
          <a:bodyPr/>
          <a:p>
            <a:r>
              <a:rPr altLang="en-US" dirty="0" lang="zh-CN">
                <a:solidFill>
                  <a:schemeClr val="accent1">
                    <a:lumMod val="75000"/>
                  </a:schemeClr>
                </a:solidFill>
                <a:latin typeface="Times New Roman" panose="02020603050405020304" pitchFamily="18" charset="0"/>
                <a:cs typeface="Times New Roman" panose="02020603050405020304" pitchFamily="18" charset="0"/>
              </a:rPr>
              <a:t>背景介绍</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a:t>
            </a:r>
            <a:r>
              <a:rPr altLang="en-US" dirty="0" lang="zh-CN">
                <a:solidFill>
                  <a:schemeClr val="accent1">
                    <a:lumMod val="75000"/>
                  </a:schemeClr>
                </a:solidFill>
                <a:latin typeface="Times New Roman" panose="02020603050405020304" pitchFamily="18" charset="0"/>
                <a:cs typeface="Times New Roman" panose="02020603050405020304" pitchFamily="18" charset="0"/>
              </a:rPr>
              <a:t>回顾</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SPARQL</a:t>
            </a:r>
            <a:endParaRPr altLang="en-US" dirty="0" lang="zh-CN">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2097198" name="图片 14"/>
          <p:cNvPicPr>
            <a:picLocks noChangeAspect="1"/>
          </p:cNvPicPr>
          <p:nvPr/>
        </p:nvPicPr>
        <p:blipFill>
          <a:blip xmlns:r="http://schemas.openxmlformats.org/officeDocument/2006/relationships" r:embed="rId1"/>
          <a:stretch>
            <a:fillRect/>
          </a:stretch>
        </p:blipFill>
        <p:spPr>
          <a:xfrm>
            <a:off x="1470922" y="1035061"/>
            <a:ext cx="9250155" cy="5436927"/>
          </a:xfrm>
          <a:prstGeom prst="rec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327" name=""/>
        <p:cNvGrpSpPr/>
        <p:nvPr/>
      </p:nvGrpSpPr>
      <p:grpSpPr>
        <a:xfrm>
          <a:off x="0" y="0"/>
          <a:ext cx="0" cy="0"/>
          <a:chOff x="0" y="0"/>
          <a:chExt cx="0" cy="0"/>
        </a:xfrm>
      </p:grpSpPr>
      <p:sp>
        <p:nvSpPr>
          <p:cNvPr id="1048860" name="内容占位符 1"/>
          <p:cNvSpPr>
            <a:spLocks noGrp="1"/>
          </p:cNvSpPr>
          <p:nvPr>
            <p:ph sz="quarter" idx="10"/>
          </p:nvPr>
        </p:nvSpPr>
        <p:spPr/>
        <p:txBody>
          <a:bodyPr/>
          <a:p>
            <a:r>
              <a:rPr altLang="en-US" dirty="0" lang="zh-CN">
                <a:solidFill>
                  <a:schemeClr val="accent1">
                    <a:lumMod val="75000"/>
                  </a:schemeClr>
                </a:solidFill>
                <a:latin typeface="Times New Roman" panose="02020603050405020304" pitchFamily="18" charset="0"/>
                <a:cs typeface="Times New Roman" panose="02020603050405020304" pitchFamily="18" charset="0"/>
              </a:rPr>
              <a:t>背景介绍</a:t>
            </a:r>
          </a:p>
        </p:txBody>
      </p:sp>
      <p:grpSp>
        <p:nvGrpSpPr>
          <p:cNvPr id="328" name="组合 3"/>
          <p:cNvGrpSpPr/>
          <p:nvPr/>
        </p:nvGrpSpPr>
        <p:grpSpPr>
          <a:xfrm>
            <a:off x="1439386" y="1238902"/>
            <a:ext cx="9088914" cy="4380195"/>
            <a:chOff x="1603991" y="1198349"/>
            <a:chExt cx="8704875" cy="4669616"/>
          </a:xfrm>
        </p:grpSpPr>
        <p:sp>
          <p:nvSpPr>
            <p:cNvPr id="1048861" name="任意多边形: 形状 4"/>
            <p:cNvSpPr/>
            <p:nvPr/>
          </p:nvSpPr>
          <p:spPr>
            <a:xfrm>
              <a:off x="1603991" y="1198349"/>
              <a:ext cx="8676478" cy="915873"/>
            </a:xfrm>
            <a:custGeom>
              <a:avLst/>
              <a:gdLst>
                <a:gd name="connsiteX0" fmla="*/ 0 w 4202731"/>
                <a:gd name="connsiteY0" fmla="*/ 130794 h 1307938"/>
                <a:gd name="connsiteX1" fmla="*/ 130794 w 4202731"/>
                <a:gd name="connsiteY1" fmla="*/ 0 h 1307938"/>
                <a:gd name="connsiteX2" fmla="*/ 4071937 w 4202731"/>
                <a:gd name="connsiteY2" fmla="*/ 0 h 1307938"/>
                <a:gd name="connsiteX3" fmla="*/ 4202731 w 4202731"/>
                <a:gd name="connsiteY3" fmla="*/ 130794 h 1307938"/>
                <a:gd name="connsiteX4" fmla="*/ 4202731 w 4202731"/>
                <a:gd name="connsiteY4" fmla="*/ 1177144 h 1307938"/>
                <a:gd name="connsiteX5" fmla="*/ 4071937 w 4202731"/>
                <a:gd name="connsiteY5" fmla="*/ 1307938 h 1307938"/>
                <a:gd name="connsiteX6" fmla="*/ 130794 w 4202731"/>
                <a:gd name="connsiteY6" fmla="*/ 1307938 h 1307938"/>
                <a:gd name="connsiteX7" fmla="*/ 0 w 4202731"/>
                <a:gd name="connsiteY7" fmla="*/ 1177144 h 1307938"/>
                <a:gd name="connsiteX8" fmla="*/ 0 w 4202731"/>
                <a:gd name="connsiteY8" fmla="*/ 130794 h 130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2731" h="1307938">
                  <a:moveTo>
                    <a:pt x="0" y="130794"/>
                  </a:moveTo>
                  <a:cubicBezTo>
                    <a:pt x="0" y="58558"/>
                    <a:pt x="58558" y="0"/>
                    <a:pt x="130794" y="0"/>
                  </a:cubicBezTo>
                  <a:lnTo>
                    <a:pt x="4071937" y="0"/>
                  </a:lnTo>
                  <a:cubicBezTo>
                    <a:pt x="4144173" y="0"/>
                    <a:pt x="4202731" y="58558"/>
                    <a:pt x="4202731" y="130794"/>
                  </a:cubicBezTo>
                  <a:lnTo>
                    <a:pt x="4202731" y="1177144"/>
                  </a:lnTo>
                  <a:cubicBezTo>
                    <a:pt x="4202731" y="1249380"/>
                    <a:pt x="4144173" y="1307938"/>
                    <a:pt x="4071937" y="1307938"/>
                  </a:cubicBezTo>
                  <a:lnTo>
                    <a:pt x="130794" y="1307938"/>
                  </a:lnTo>
                  <a:cubicBezTo>
                    <a:pt x="58558" y="1307938"/>
                    <a:pt x="0" y="1249380"/>
                    <a:pt x="0" y="1177144"/>
                  </a:cubicBezTo>
                  <a:lnTo>
                    <a:pt x="0" y="130794"/>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nchor="ctr" anchorCtr="0" bIns="95458" lIns="95458" numCol="1" rIns="95458" spcCol="1270" spcFirstLastPara="0" tIns="95458" vert="horz" wrap="square">
              <a:noAutofit/>
            </a:bodyPr>
            <a:p>
              <a:pPr defTabSz="666750" indent="0" lvl="0" marL="0">
                <a:lnSpc>
                  <a:spcPct val="150000"/>
                </a:lnSpc>
                <a:spcBef>
                  <a:spcPct val="0"/>
                </a:spcBef>
                <a:spcAft>
                  <a:spcPct val="35000"/>
                </a:spcAft>
                <a:buFont typeface="Arial" panose="020B0604020202020204" pitchFamily="34" charset="0"/>
                <a:buNone/>
              </a:pPr>
              <a:r>
                <a:rPr altLang="en-US" dirty="0" kern="1200" lang="zh-CN">
                  <a:latin typeface="黑体" panose="02010609060101010101" pitchFamily="49" charset="-122"/>
                  <a:ea typeface="黑体" panose="02010609060101010101" pitchFamily="49" charset="-122"/>
                  <a:cs typeface="Times New Roman" panose="02020603050405020304" pitchFamily="18" charset="0"/>
                </a:rPr>
                <a:t>许多知识库都使用了资源描述符（</a:t>
              </a:r>
              <a:r>
                <a:rPr altLang="zh-CN" dirty="0" kern="1200" lang="en-US">
                  <a:latin typeface="黑体" panose="02010609060101010101" pitchFamily="49" charset="-122"/>
                  <a:ea typeface="黑体" panose="02010609060101010101" pitchFamily="49" charset="-122"/>
                  <a:cs typeface="Times New Roman" panose="02020603050405020304" pitchFamily="18" charset="0"/>
                </a:rPr>
                <a:t>RDF</a:t>
              </a:r>
              <a:r>
                <a:rPr altLang="en-US" dirty="0" kern="1200" lang="zh-CN">
                  <a:latin typeface="黑体" panose="02010609060101010101" pitchFamily="49" charset="-122"/>
                  <a:ea typeface="黑体" panose="02010609060101010101" pitchFamily="49" charset="-122"/>
                  <a:cs typeface="Times New Roman" panose="02020603050405020304" pitchFamily="18" charset="0"/>
                </a:rPr>
                <a:t>）发布到了关联开放数据云（</a:t>
              </a:r>
              <a:r>
                <a:rPr altLang="zh-CN" dirty="0" kern="1200" lang="en-US">
                  <a:latin typeface="黑体" panose="02010609060101010101" pitchFamily="49" charset="-122"/>
                  <a:ea typeface="黑体" panose="02010609060101010101" pitchFamily="49" charset="-122"/>
                  <a:cs typeface="Times New Roman" panose="02020603050405020304" pitchFamily="18" charset="0"/>
                </a:rPr>
                <a:t>LOD-Cloud</a:t>
              </a:r>
              <a:r>
                <a:rPr altLang="en-US" dirty="0" kern="1200" lang="zh-CN">
                  <a:latin typeface="黑体" panose="02010609060101010101" pitchFamily="49" charset="-122"/>
                  <a:ea typeface="黑体" panose="02010609060101010101" pitchFamily="49" charset="-122"/>
                  <a:cs typeface="Times New Roman" panose="02020603050405020304" pitchFamily="18" charset="0"/>
                </a:rPr>
                <a:t>）上：</a:t>
              </a:r>
              <a:endParaRPr altLang="zh-CN" dirty="0" kern="1200" lang="en-US">
                <a:latin typeface="黑体" panose="02010609060101010101" pitchFamily="49" charset="-122"/>
                <a:ea typeface="黑体" panose="02010609060101010101" pitchFamily="49" charset="-122"/>
                <a:cs typeface="Times New Roman" panose="02020603050405020304" pitchFamily="18" charset="0"/>
              </a:endParaRPr>
            </a:p>
          </p:txBody>
        </p:sp>
        <p:sp>
          <p:nvSpPr>
            <p:cNvPr id="1048862" name="任意多边形: 形状 5"/>
            <p:cNvSpPr/>
            <p:nvPr/>
          </p:nvSpPr>
          <p:spPr>
            <a:xfrm>
              <a:off x="1632388" y="2518946"/>
              <a:ext cx="8676478" cy="820576"/>
            </a:xfrm>
            <a:custGeom>
              <a:avLst/>
              <a:gdLst>
                <a:gd name="connsiteX0" fmla="*/ 0 w 4202731"/>
                <a:gd name="connsiteY0" fmla="*/ 130794 h 1307938"/>
                <a:gd name="connsiteX1" fmla="*/ 130794 w 4202731"/>
                <a:gd name="connsiteY1" fmla="*/ 0 h 1307938"/>
                <a:gd name="connsiteX2" fmla="*/ 4071937 w 4202731"/>
                <a:gd name="connsiteY2" fmla="*/ 0 h 1307938"/>
                <a:gd name="connsiteX3" fmla="*/ 4202731 w 4202731"/>
                <a:gd name="connsiteY3" fmla="*/ 130794 h 1307938"/>
                <a:gd name="connsiteX4" fmla="*/ 4202731 w 4202731"/>
                <a:gd name="connsiteY4" fmla="*/ 1177144 h 1307938"/>
                <a:gd name="connsiteX5" fmla="*/ 4071937 w 4202731"/>
                <a:gd name="connsiteY5" fmla="*/ 1307938 h 1307938"/>
                <a:gd name="connsiteX6" fmla="*/ 130794 w 4202731"/>
                <a:gd name="connsiteY6" fmla="*/ 1307938 h 1307938"/>
                <a:gd name="connsiteX7" fmla="*/ 0 w 4202731"/>
                <a:gd name="connsiteY7" fmla="*/ 1177144 h 1307938"/>
                <a:gd name="connsiteX8" fmla="*/ 0 w 4202731"/>
                <a:gd name="connsiteY8" fmla="*/ 130794 h 130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2731" h="1307938">
                  <a:moveTo>
                    <a:pt x="0" y="130794"/>
                  </a:moveTo>
                  <a:cubicBezTo>
                    <a:pt x="0" y="58558"/>
                    <a:pt x="58558" y="0"/>
                    <a:pt x="130794" y="0"/>
                  </a:cubicBezTo>
                  <a:lnTo>
                    <a:pt x="4071937" y="0"/>
                  </a:lnTo>
                  <a:cubicBezTo>
                    <a:pt x="4144173" y="0"/>
                    <a:pt x="4202731" y="58558"/>
                    <a:pt x="4202731" y="130794"/>
                  </a:cubicBezTo>
                  <a:lnTo>
                    <a:pt x="4202731" y="1177144"/>
                  </a:lnTo>
                  <a:cubicBezTo>
                    <a:pt x="4202731" y="1249380"/>
                    <a:pt x="4144173" y="1307938"/>
                    <a:pt x="4071937" y="1307938"/>
                  </a:cubicBezTo>
                  <a:lnTo>
                    <a:pt x="130794" y="1307938"/>
                  </a:lnTo>
                  <a:cubicBezTo>
                    <a:pt x="58558" y="1307938"/>
                    <a:pt x="0" y="1249380"/>
                    <a:pt x="0" y="1177144"/>
                  </a:cubicBezTo>
                  <a:lnTo>
                    <a:pt x="0" y="130794"/>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nchor="ctr" anchorCtr="0" bIns="95458" lIns="95458" numCol="1" rIns="95458" spcCol="1270" spcFirstLastPara="0" tIns="95458" vert="horz" wrap="square">
              <a:noAutofit/>
            </a:bodyPr>
            <a:p>
              <a:pPr algn="ctr" defTabSz="666750" indent="0" lvl="0" marL="0">
                <a:lnSpc>
                  <a:spcPct val="150000"/>
                </a:lnSpc>
                <a:spcBef>
                  <a:spcPct val="0"/>
                </a:spcBef>
                <a:spcAft>
                  <a:spcPct val="35000"/>
                </a:spcAft>
                <a:buFont typeface="Arial" panose="020B0604020202020204" pitchFamily="34" charset="0"/>
                <a:buNone/>
              </a:pPr>
              <a:r>
                <a:rPr altLang="en-US" dirty="0" lang="zh-CN">
                  <a:latin typeface="黑体" panose="02010609060101010101" pitchFamily="49" charset="-122"/>
                  <a:ea typeface="黑体" panose="02010609060101010101" pitchFamily="49" charset="-122"/>
                  <a:cs typeface="Times New Roman" panose="02020603050405020304" pitchFamily="18" charset="0"/>
                </a:rPr>
                <a:t>知识库的</a:t>
              </a:r>
              <a:r>
                <a:rPr altLang="zh-CN" dirty="0" kern="1200" lang="en-US">
                  <a:latin typeface="黑体" panose="02010609060101010101" pitchFamily="49" charset="-122"/>
                  <a:ea typeface="黑体" panose="02010609060101010101" pitchFamily="49" charset="-122"/>
                  <a:cs typeface="Times New Roman" panose="02020603050405020304" pitchFamily="18" charset="0"/>
                </a:rPr>
                <a:t>RDF</a:t>
              </a:r>
              <a:r>
                <a:rPr altLang="en-US" dirty="0" kern="1200" lang="zh-CN">
                  <a:latin typeface="黑体" panose="02010609060101010101" pitchFamily="49" charset="-122"/>
                  <a:ea typeface="黑体" panose="02010609060101010101" pitchFamily="49" charset="-122"/>
                  <a:cs typeface="Times New Roman" panose="02020603050405020304" pitchFamily="18" charset="0"/>
                </a:rPr>
                <a:t>数据集为用户提供</a:t>
              </a:r>
              <a:r>
                <a:rPr altLang="zh-CN" dirty="0" kern="1200" lang="en-US">
                  <a:latin typeface="黑体" panose="02010609060101010101" pitchFamily="49" charset="-122"/>
                  <a:ea typeface="黑体" panose="02010609060101010101" pitchFamily="49" charset="-122"/>
                  <a:cs typeface="Times New Roman" panose="02020603050405020304" pitchFamily="18" charset="0"/>
                </a:rPr>
                <a:t>SPARQL</a:t>
              </a:r>
              <a:r>
                <a:rPr altLang="en-US" dirty="0" kern="1200" lang="zh-CN">
                  <a:latin typeface="黑体" panose="02010609060101010101" pitchFamily="49" charset="-122"/>
                  <a:ea typeface="黑体" panose="02010609060101010101" pitchFamily="49" charset="-122"/>
                  <a:cs typeface="Times New Roman" panose="02020603050405020304" pitchFamily="18" charset="0"/>
                </a:rPr>
                <a:t>查询接口</a:t>
              </a:r>
              <a:endParaRPr altLang="zh-CN" dirty="0" kern="1200" lang="en-US">
                <a:latin typeface="黑体" panose="02010609060101010101" pitchFamily="49" charset="-122"/>
                <a:ea typeface="黑体" panose="02010609060101010101" pitchFamily="49" charset="-122"/>
                <a:cs typeface="Times New Roman" panose="02020603050405020304" pitchFamily="18" charset="0"/>
              </a:endParaRPr>
            </a:p>
          </p:txBody>
        </p:sp>
        <p:sp>
          <p:nvSpPr>
            <p:cNvPr id="1048863" name="任意多边形: 形状 6"/>
            <p:cNvSpPr/>
            <p:nvPr/>
          </p:nvSpPr>
          <p:spPr>
            <a:xfrm>
              <a:off x="1632388" y="3822089"/>
              <a:ext cx="8676478" cy="820576"/>
            </a:xfrm>
            <a:custGeom>
              <a:avLst/>
              <a:gdLst>
                <a:gd name="connsiteX0" fmla="*/ 0 w 4202731"/>
                <a:gd name="connsiteY0" fmla="*/ 130794 h 1307938"/>
                <a:gd name="connsiteX1" fmla="*/ 130794 w 4202731"/>
                <a:gd name="connsiteY1" fmla="*/ 0 h 1307938"/>
                <a:gd name="connsiteX2" fmla="*/ 4071937 w 4202731"/>
                <a:gd name="connsiteY2" fmla="*/ 0 h 1307938"/>
                <a:gd name="connsiteX3" fmla="*/ 4202731 w 4202731"/>
                <a:gd name="connsiteY3" fmla="*/ 130794 h 1307938"/>
                <a:gd name="connsiteX4" fmla="*/ 4202731 w 4202731"/>
                <a:gd name="connsiteY4" fmla="*/ 1177144 h 1307938"/>
                <a:gd name="connsiteX5" fmla="*/ 4071937 w 4202731"/>
                <a:gd name="connsiteY5" fmla="*/ 1307938 h 1307938"/>
                <a:gd name="connsiteX6" fmla="*/ 130794 w 4202731"/>
                <a:gd name="connsiteY6" fmla="*/ 1307938 h 1307938"/>
                <a:gd name="connsiteX7" fmla="*/ 0 w 4202731"/>
                <a:gd name="connsiteY7" fmla="*/ 1177144 h 1307938"/>
                <a:gd name="connsiteX8" fmla="*/ 0 w 4202731"/>
                <a:gd name="connsiteY8" fmla="*/ 130794 h 130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2731" h="1307938">
                  <a:moveTo>
                    <a:pt x="0" y="130794"/>
                  </a:moveTo>
                  <a:cubicBezTo>
                    <a:pt x="0" y="58558"/>
                    <a:pt x="58558" y="0"/>
                    <a:pt x="130794" y="0"/>
                  </a:cubicBezTo>
                  <a:lnTo>
                    <a:pt x="4071937" y="0"/>
                  </a:lnTo>
                  <a:cubicBezTo>
                    <a:pt x="4144173" y="0"/>
                    <a:pt x="4202731" y="58558"/>
                    <a:pt x="4202731" y="130794"/>
                  </a:cubicBezTo>
                  <a:lnTo>
                    <a:pt x="4202731" y="1177144"/>
                  </a:lnTo>
                  <a:cubicBezTo>
                    <a:pt x="4202731" y="1249380"/>
                    <a:pt x="4144173" y="1307938"/>
                    <a:pt x="4071937" y="1307938"/>
                  </a:cubicBezTo>
                  <a:lnTo>
                    <a:pt x="130794" y="1307938"/>
                  </a:lnTo>
                  <a:cubicBezTo>
                    <a:pt x="58558" y="1307938"/>
                    <a:pt x="0" y="1249380"/>
                    <a:pt x="0" y="1177144"/>
                  </a:cubicBezTo>
                  <a:lnTo>
                    <a:pt x="0" y="130794"/>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nchor="ctr" anchorCtr="0" bIns="95458" lIns="95458" numCol="1" rIns="95458" spcCol="1270" spcFirstLastPara="0" tIns="95458" vert="horz" wrap="square">
              <a:noAutofit/>
            </a:bodyPr>
            <a:p>
              <a:pPr algn="ctr" defTabSz="666750" indent="0" lvl="0" marL="0">
                <a:lnSpc>
                  <a:spcPct val="150000"/>
                </a:lnSpc>
                <a:spcBef>
                  <a:spcPct val="0"/>
                </a:spcBef>
                <a:spcAft>
                  <a:spcPct val="35000"/>
                </a:spcAft>
                <a:buFont typeface="Arial" panose="020B0604020202020204" pitchFamily="34" charset="0"/>
                <a:buNone/>
              </a:pPr>
              <a:r>
                <a:rPr altLang="en-US" dirty="0" kern="1200" lang="zh-CN">
                  <a:latin typeface="黑体" panose="02010609060101010101" pitchFamily="49" charset="-122"/>
                  <a:ea typeface="黑体" panose="02010609060101010101" pitchFamily="49" charset="-122"/>
                  <a:cs typeface="Times New Roman" panose="02020603050405020304" pitchFamily="18" charset="0"/>
                </a:rPr>
                <a:t>用户需要非常了解数据集的结构，才能确保查询过程不出错</a:t>
              </a:r>
              <a:endParaRPr altLang="zh-CN" dirty="0" kern="1200" lang="en-US">
                <a:latin typeface="黑体" panose="02010609060101010101" pitchFamily="49" charset="-122"/>
                <a:ea typeface="黑体" panose="02010609060101010101" pitchFamily="49" charset="-122"/>
                <a:cs typeface="Times New Roman" panose="02020603050405020304" pitchFamily="18" charset="0"/>
              </a:endParaRPr>
            </a:p>
          </p:txBody>
        </p:sp>
        <p:sp>
          <p:nvSpPr>
            <p:cNvPr id="1048864" name="任意多边形: 形状 7"/>
            <p:cNvSpPr/>
            <p:nvPr/>
          </p:nvSpPr>
          <p:spPr>
            <a:xfrm>
              <a:off x="1603991" y="5047389"/>
              <a:ext cx="8676478" cy="820576"/>
            </a:xfrm>
            <a:custGeom>
              <a:avLst/>
              <a:gdLst>
                <a:gd name="connsiteX0" fmla="*/ 0 w 4202731"/>
                <a:gd name="connsiteY0" fmla="*/ 130794 h 1307938"/>
                <a:gd name="connsiteX1" fmla="*/ 130794 w 4202731"/>
                <a:gd name="connsiteY1" fmla="*/ 0 h 1307938"/>
                <a:gd name="connsiteX2" fmla="*/ 4071937 w 4202731"/>
                <a:gd name="connsiteY2" fmla="*/ 0 h 1307938"/>
                <a:gd name="connsiteX3" fmla="*/ 4202731 w 4202731"/>
                <a:gd name="connsiteY3" fmla="*/ 130794 h 1307938"/>
                <a:gd name="connsiteX4" fmla="*/ 4202731 w 4202731"/>
                <a:gd name="connsiteY4" fmla="*/ 1177144 h 1307938"/>
                <a:gd name="connsiteX5" fmla="*/ 4071937 w 4202731"/>
                <a:gd name="connsiteY5" fmla="*/ 1307938 h 1307938"/>
                <a:gd name="connsiteX6" fmla="*/ 130794 w 4202731"/>
                <a:gd name="connsiteY6" fmla="*/ 1307938 h 1307938"/>
                <a:gd name="connsiteX7" fmla="*/ 0 w 4202731"/>
                <a:gd name="connsiteY7" fmla="*/ 1177144 h 1307938"/>
                <a:gd name="connsiteX8" fmla="*/ 0 w 4202731"/>
                <a:gd name="connsiteY8" fmla="*/ 130794 h 130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2731" h="1307938">
                  <a:moveTo>
                    <a:pt x="0" y="130794"/>
                  </a:moveTo>
                  <a:cubicBezTo>
                    <a:pt x="0" y="58558"/>
                    <a:pt x="58558" y="0"/>
                    <a:pt x="130794" y="0"/>
                  </a:cubicBezTo>
                  <a:lnTo>
                    <a:pt x="4071937" y="0"/>
                  </a:lnTo>
                  <a:cubicBezTo>
                    <a:pt x="4144173" y="0"/>
                    <a:pt x="4202731" y="58558"/>
                    <a:pt x="4202731" y="130794"/>
                  </a:cubicBezTo>
                  <a:lnTo>
                    <a:pt x="4202731" y="1177144"/>
                  </a:lnTo>
                  <a:cubicBezTo>
                    <a:pt x="4202731" y="1249380"/>
                    <a:pt x="4144173" y="1307938"/>
                    <a:pt x="4071937" y="1307938"/>
                  </a:cubicBezTo>
                  <a:lnTo>
                    <a:pt x="130794" y="1307938"/>
                  </a:lnTo>
                  <a:cubicBezTo>
                    <a:pt x="58558" y="1307938"/>
                    <a:pt x="0" y="1249380"/>
                    <a:pt x="0" y="1177144"/>
                  </a:cubicBezTo>
                  <a:lnTo>
                    <a:pt x="0" y="130794"/>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nchor="ctr" anchorCtr="0" bIns="95458" lIns="95458" numCol="1" rIns="95458" spcCol="1270" spcFirstLastPara="0" tIns="95458" vert="horz" wrap="square">
              <a:noAutofit/>
            </a:bodyPr>
            <a:p>
              <a:pPr algn="ctr" defTabSz="666750" indent="0" lvl="0" marL="0">
                <a:lnSpc>
                  <a:spcPct val="150000"/>
                </a:lnSpc>
                <a:spcBef>
                  <a:spcPct val="0"/>
                </a:spcBef>
                <a:spcAft>
                  <a:spcPct val="35000"/>
                </a:spcAft>
                <a:buFont typeface="Arial" panose="020B0604020202020204" pitchFamily="34" charset="0"/>
                <a:buNone/>
              </a:pPr>
              <a:r>
                <a:rPr altLang="en-US" dirty="0" lang="zh-CN">
                  <a:latin typeface="黑体" panose="02010609060101010101" pitchFamily="49" charset="-122"/>
                  <a:ea typeface="黑体" panose="02010609060101010101" pitchFamily="49" charset="-122"/>
                  <a:cs typeface="Times New Roman" panose="02020603050405020304" pitchFamily="18" charset="0"/>
                </a:rPr>
                <a:t>对于一条不合适的查询，容易引发空答案问题</a:t>
              </a:r>
              <a:endParaRPr altLang="zh-CN" dirty="0" kern="1200" lang="en-US">
                <a:latin typeface="黑体" panose="02010609060101010101" pitchFamily="49" charset="-122"/>
                <a:ea typeface="黑体" panose="02010609060101010101" pitchFamily="49" charset="-122"/>
                <a:cs typeface="Times New Roman" panose="02020603050405020304" pitchFamily="18" charset="0"/>
              </a:endParaRPr>
            </a:p>
          </p:txBody>
        </p:sp>
        <p:sp>
          <p:nvSpPr>
            <p:cNvPr id="1048865" name="箭头: 下 8"/>
            <p:cNvSpPr/>
            <p:nvPr/>
          </p:nvSpPr>
          <p:spPr>
            <a:xfrm>
              <a:off x="5831843" y="2106946"/>
              <a:ext cx="528313" cy="412000"/>
            </a:xfrm>
            <a:prstGeom prst="downArrow"/>
            <a:ln>
              <a:noFill/>
            </a:ln>
            <a:effectLst>
              <a:outerShdw algn="l" blurRad="508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66" name="箭头: 下 9"/>
            <p:cNvSpPr/>
            <p:nvPr/>
          </p:nvSpPr>
          <p:spPr>
            <a:xfrm>
              <a:off x="5831843" y="3333703"/>
              <a:ext cx="528313" cy="488385"/>
            </a:xfrm>
            <a:prstGeom prst="downArrow"/>
            <a:ln>
              <a:noFill/>
            </a:ln>
            <a:effectLst>
              <a:outerShdw algn="l" blurRad="508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67" name="箭头: 下 10"/>
            <p:cNvSpPr/>
            <p:nvPr/>
          </p:nvSpPr>
          <p:spPr>
            <a:xfrm>
              <a:off x="5831843" y="4632382"/>
              <a:ext cx="528313" cy="415008"/>
            </a:xfrm>
            <a:prstGeom prst="downArrow"/>
            <a:ln>
              <a:noFill/>
            </a:ln>
            <a:effectLst>
              <a:outerShdw algn="l" blurRad="508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329" name=""/>
        <p:cNvGrpSpPr/>
        <p:nvPr/>
      </p:nvGrpSpPr>
      <p:grpSpPr>
        <a:xfrm>
          <a:off x="0" y="0"/>
          <a:ext cx="0" cy="0"/>
          <a:chOff x="0" y="0"/>
          <a:chExt cx="0" cy="0"/>
        </a:xfrm>
      </p:grpSpPr>
      <p:sp>
        <p:nvSpPr>
          <p:cNvPr id="1048868" name="内容占位符 1"/>
          <p:cNvSpPr>
            <a:spLocks noGrp="1"/>
          </p:cNvSpPr>
          <p:nvPr>
            <p:ph sz="quarter" idx="10"/>
          </p:nvPr>
        </p:nvSpPr>
        <p:spPr/>
        <p:txBody>
          <a:bodyPr/>
          <a:p>
            <a:r>
              <a:rPr altLang="en-US" dirty="0" lang="zh-CN">
                <a:solidFill>
                  <a:schemeClr val="accent1">
                    <a:lumMod val="75000"/>
                  </a:schemeClr>
                </a:solidFill>
                <a:latin typeface="Times New Roman" panose="02020603050405020304" pitchFamily="18" charset="0"/>
                <a:cs typeface="Times New Roman" panose="02020603050405020304" pitchFamily="18" charset="0"/>
              </a:rPr>
              <a:t>背景介绍</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a:t>
            </a:r>
            <a:r>
              <a:rPr altLang="en-US" dirty="0" lang="zh-CN">
                <a:solidFill>
                  <a:schemeClr val="accent1">
                    <a:lumMod val="75000"/>
                  </a:schemeClr>
                </a:solidFill>
                <a:latin typeface="Times New Roman" panose="02020603050405020304" pitchFamily="18" charset="0"/>
                <a:cs typeface="Times New Roman" panose="02020603050405020304" pitchFamily="18" charset="0"/>
              </a:rPr>
              <a:t>查询变量</a:t>
            </a:r>
          </a:p>
        </p:txBody>
      </p:sp>
      <p:sp>
        <p:nvSpPr>
          <p:cNvPr id="1048869" name="内容占位符 2"/>
          <p:cNvSpPr txBox="1"/>
          <p:nvPr/>
        </p:nvSpPr>
        <p:spPr>
          <a:xfrm>
            <a:off x="838200" y="1337075"/>
            <a:ext cx="10515600" cy="3640040"/>
          </a:xfrm>
          <a:prstGeom prst="rect"/>
        </p:spPr>
        <p:txBody>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altLang="en-US" b="1" lang="zh-CN">
                <a:latin typeface="Times New Roman" panose="02020603050405020304" pitchFamily="18" charset="0"/>
                <a:cs typeface="Times New Roman" panose="02020603050405020304" pitchFamily="18" charset="0"/>
              </a:rPr>
              <a:t>三元组模式（</a:t>
            </a:r>
            <a:r>
              <a:rPr altLang="zh-CN" b="1" lang="en-US">
                <a:latin typeface="Times New Roman" panose="02020603050405020304" pitchFamily="18" charset="0"/>
                <a:cs typeface="Times New Roman" panose="02020603050405020304" pitchFamily="18" charset="0"/>
              </a:rPr>
              <a:t>Triple Pattern</a:t>
            </a:r>
            <a:r>
              <a:rPr altLang="en-US" b="1" lang="zh-CN">
                <a:latin typeface="Times New Roman" panose="02020603050405020304" pitchFamily="18" charset="0"/>
                <a:cs typeface="Times New Roman" panose="02020603050405020304" pitchFamily="18" charset="0"/>
              </a:rPr>
              <a:t>）</a:t>
            </a:r>
            <a:endParaRPr altLang="zh-CN" b="1" lang="en-US">
              <a:latin typeface="Times New Roman" panose="02020603050405020304" pitchFamily="18" charset="0"/>
              <a:cs typeface="Times New Roman" panose="02020603050405020304" pitchFamily="18" charset="0"/>
            </a:endParaRPr>
          </a:p>
          <a:p>
            <a:pPr indent="0" lvl="1" marL="457200">
              <a:lnSpc>
                <a:spcPct val="150000"/>
              </a:lnSpc>
              <a:buFont typeface="Arial" panose="020B0604020202020204" pitchFamily="34" charset="0"/>
              <a:buNone/>
            </a:pPr>
            <a:r>
              <a:rPr altLang="zh-CN" lang="en-US">
                <a:solidFill>
                  <a:srgbClr val="000000"/>
                </a:solidFill>
                <a:latin typeface="Times New Roman" panose="02020603050405020304" pitchFamily="18" charset="0"/>
                <a:cs typeface="Times New Roman" panose="02020603050405020304" pitchFamily="18" charset="0"/>
              </a:rPr>
              <a:t>A triple pattern is member of the set:</a:t>
            </a:r>
            <a:br>
              <a:rPr altLang="zh-CN" lang="en-US">
                <a:latin typeface="Times New Roman" panose="02020603050405020304" pitchFamily="18" charset="0"/>
                <a:cs typeface="Times New Roman" panose="02020603050405020304" pitchFamily="18" charset="0"/>
              </a:rPr>
            </a:br>
            <a:r>
              <a:rPr altLang="zh-CN" lang="en-US">
                <a:solidFill>
                  <a:srgbClr val="000000"/>
                </a:solidFill>
                <a:latin typeface="Times New Roman" panose="02020603050405020304" pitchFamily="18" charset="0"/>
                <a:cs typeface="Times New Roman" panose="02020603050405020304" pitchFamily="18" charset="0"/>
              </a:rPr>
              <a:t>(RDF-T union V) x (I union V) x (RDF-T union V)</a:t>
            </a:r>
          </a:p>
          <a:p>
            <a:pPr>
              <a:lnSpc>
                <a:spcPct val="150000"/>
              </a:lnSpc>
            </a:pPr>
            <a:r>
              <a:rPr altLang="en-US" b="1" lang="zh-CN">
                <a:solidFill>
                  <a:srgbClr val="000000"/>
                </a:solidFill>
                <a:latin typeface="Times New Roman" panose="02020603050405020304" pitchFamily="18" charset="0"/>
                <a:cs typeface="Times New Roman" panose="02020603050405020304" pitchFamily="18" charset="0"/>
              </a:rPr>
              <a:t>基本图模式（</a:t>
            </a:r>
            <a:r>
              <a:rPr altLang="zh-CN" b="1" lang="en-US">
                <a:solidFill>
                  <a:srgbClr val="000000"/>
                </a:solidFill>
                <a:latin typeface="Times New Roman" panose="02020603050405020304" pitchFamily="18" charset="0"/>
                <a:cs typeface="Times New Roman" panose="02020603050405020304" pitchFamily="18" charset="0"/>
              </a:rPr>
              <a:t>Basic Graph Patterns, BGP</a:t>
            </a:r>
            <a:r>
              <a:rPr altLang="en-US" b="1" lang="zh-CN">
                <a:solidFill>
                  <a:srgbClr val="000000"/>
                </a:solidFill>
                <a:latin typeface="Times New Roman" panose="02020603050405020304" pitchFamily="18" charset="0"/>
                <a:cs typeface="Times New Roman" panose="02020603050405020304" pitchFamily="18" charset="0"/>
              </a:rPr>
              <a:t>）</a:t>
            </a:r>
            <a:endParaRPr altLang="zh-CN" b="1" lang="en-US">
              <a:solidFill>
                <a:srgbClr val="000000"/>
              </a:solidFill>
              <a:latin typeface="Times New Roman" panose="02020603050405020304" pitchFamily="18" charset="0"/>
              <a:cs typeface="Times New Roman" panose="02020603050405020304" pitchFamily="18" charset="0"/>
            </a:endParaRPr>
          </a:p>
          <a:p>
            <a:pPr indent="0" lvl="1" marL="457200">
              <a:lnSpc>
                <a:spcPct val="150000"/>
              </a:lnSpc>
              <a:buFont typeface="Arial" panose="020B0604020202020204" pitchFamily="34" charset="0"/>
              <a:buNone/>
            </a:pPr>
            <a:r>
              <a:rPr altLang="zh-CN" lang="en-US">
                <a:solidFill>
                  <a:srgbClr val="000000"/>
                </a:solidFill>
                <a:latin typeface="Times New Roman" panose="02020603050405020304" pitchFamily="18" charset="0"/>
                <a:cs typeface="Times New Roman" panose="02020603050405020304" pitchFamily="18" charset="0"/>
              </a:rPr>
              <a:t>A Basic Graph Pattern is a set of Triple Patterns.</a:t>
            </a:r>
            <a:endParaRPr altLang="zh-CN" dirty="0" lang="en-US">
              <a:solidFill>
                <a:srgbClr val="000000"/>
              </a:solidFill>
              <a:latin typeface="Times New Roman" panose="02020603050405020304" pitchFamily="18" charset="0"/>
              <a:cs typeface="Times New Roman" panose="02020603050405020304" pitchFamily="18" charset="0"/>
            </a:endParaRPr>
          </a:p>
        </p:txBody>
      </p:sp>
      <p:sp>
        <p:nvSpPr>
          <p:cNvPr id="1048870" name="文本框 4"/>
          <p:cNvSpPr txBox="1"/>
          <p:nvPr/>
        </p:nvSpPr>
        <p:spPr>
          <a:xfrm>
            <a:off x="1053296" y="4977115"/>
            <a:ext cx="8773610" cy="830997"/>
          </a:xfrm>
          <a:prstGeom prst="rect"/>
          <a:noFill/>
        </p:spPr>
        <p:txBody>
          <a:bodyPr rtlCol="0" wrap="square">
            <a:spAutoFit/>
          </a:bodyPr>
          <a:p>
            <a:pPr lvl="1"/>
            <a:r>
              <a:rPr altLang="en-US" dirty="0" sz="2400" lang="zh-CN"/>
              <a:t>例子</a:t>
            </a:r>
            <a:r>
              <a:rPr altLang="zh-CN" dirty="0" sz="2400" lang="en-US"/>
              <a:t>: </a:t>
            </a:r>
            <a:r>
              <a:rPr altLang="zh-CN" dirty="0" sz="2400" lang="en-US">
                <a:latin typeface="Consolas" panose="020B0609020204030204" pitchFamily="49" charset="0"/>
              </a:rPr>
              <a:t>?film  director </a:t>
            </a:r>
            <a:r>
              <a:rPr altLang="zh-CN" dirty="0" sz="2400" lang="en-US" err="1">
                <a:latin typeface="Consolas" panose="020B0609020204030204" pitchFamily="49" charset="0"/>
              </a:rPr>
              <a:t>ex:Tim</a:t>
            </a:r>
            <a:r>
              <a:rPr altLang="zh-CN" dirty="0" sz="2400" lang="en-US">
                <a:latin typeface="Consolas" panose="020B0609020204030204" pitchFamily="49" charset="0"/>
              </a:rPr>
              <a:t> Burton</a:t>
            </a:r>
          </a:p>
          <a:p>
            <a:pPr lvl="1"/>
            <a:r>
              <a:rPr altLang="zh-CN" dirty="0" sz="2400" lang="en-US">
                <a:latin typeface="Consolas" panose="020B0609020204030204" pitchFamily="49" charset="0"/>
              </a:rPr>
              <a:t>     ?film</a:t>
            </a:r>
            <a:r>
              <a:rPr altLang="en-US" dirty="0" sz="2400" lang="zh-CN">
                <a:latin typeface="Consolas" panose="020B0609020204030204" pitchFamily="49" charset="0"/>
              </a:rPr>
              <a:t>   </a:t>
            </a:r>
            <a:r>
              <a:rPr altLang="zh-CN" dirty="0" sz="2400" lang="en-US">
                <a:latin typeface="Consolas" panose="020B0609020204030204" pitchFamily="49" charset="0"/>
              </a:rPr>
              <a:t>type    </a:t>
            </a:r>
            <a:r>
              <a:rPr altLang="zh-CN" dirty="0" sz="2400" lang="en-US" err="1">
                <a:latin typeface="Consolas" panose="020B0609020204030204" pitchFamily="49" charset="0"/>
              </a:rPr>
              <a:t>ex:drama</a:t>
            </a:r>
            <a:r>
              <a:rPr altLang="zh-CN" dirty="0" sz="2400" lang="en-US">
                <a:latin typeface="Consolas" panose="020B0609020204030204" pitchFamily="49" charset="0"/>
              </a:rPr>
              <a:t> film</a:t>
            </a:r>
            <a:endParaRPr altLang="en-US" dirty="0" sz="2400" lang="zh-CN">
              <a:latin typeface="Consolas" panose="020B0609020204030204" pitchFamily="49"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330" name=""/>
        <p:cNvGrpSpPr/>
        <p:nvPr/>
      </p:nvGrpSpPr>
      <p:grpSpPr>
        <a:xfrm>
          <a:off x="0" y="0"/>
          <a:ext cx="0" cy="0"/>
          <a:chOff x="0" y="0"/>
          <a:chExt cx="0" cy="0"/>
        </a:xfrm>
      </p:grpSpPr>
      <p:sp>
        <p:nvSpPr>
          <p:cNvPr id="1048871" name="内容占位符 1"/>
          <p:cNvSpPr>
            <a:spLocks noGrp="1"/>
          </p:cNvSpPr>
          <p:nvPr>
            <p:ph sz="quarter" idx="10"/>
          </p:nvPr>
        </p:nvSpPr>
        <p:spPr/>
        <p:txBody>
          <a:bodyPr/>
          <a:p>
            <a:r>
              <a:rPr altLang="en-US" dirty="0" lang="zh-CN">
                <a:solidFill>
                  <a:schemeClr val="accent1">
                    <a:lumMod val="75000"/>
                  </a:schemeClr>
                </a:solidFill>
                <a:latin typeface="Times New Roman" panose="02020603050405020304" pitchFamily="18" charset="0"/>
                <a:cs typeface="Times New Roman" panose="02020603050405020304" pitchFamily="18" charset="0"/>
              </a:rPr>
              <a:t>背景介绍</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a:t>
            </a:r>
            <a:r>
              <a:rPr altLang="en-US" dirty="0" lang="zh-CN">
                <a:solidFill>
                  <a:schemeClr val="accent1">
                    <a:lumMod val="75000"/>
                  </a:schemeClr>
                </a:solidFill>
                <a:latin typeface="Times New Roman" panose="02020603050405020304" pitchFamily="18" charset="0"/>
                <a:cs typeface="Times New Roman" panose="02020603050405020304" pitchFamily="18" charset="0"/>
              </a:rPr>
              <a:t>空答案问题</a:t>
            </a:r>
          </a:p>
        </p:txBody>
      </p:sp>
      <p:pic>
        <p:nvPicPr>
          <p:cNvPr id="2097199" name="图片 2"/>
          <p:cNvPicPr>
            <a:picLocks noChangeAspect="1"/>
          </p:cNvPicPr>
          <p:nvPr/>
        </p:nvPicPr>
        <p:blipFill>
          <a:blip xmlns:r="http://schemas.openxmlformats.org/officeDocument/2006/relationships" r:embed="rId1"/>
          <a:stretch>
            <a:fillRect/>
          </a:stretch>
        </p:blipFill>
        <p:spPr>
          <a:xfrm>
            <a:off x="668639" y="1243502"/>
            <a:ext cx="5301988" cy="3538907"/>
          </a:xfrm>
          <a:prstGeom prst="rect"/>
        </p:spPr>
      </p:pic>
      <p:pic>
        <p:nvPicPr>
          <p:cNvPr id="2097200" name="图片 3"/>
          <p:cNvPicPr>
            <a:picLocks noChangeAspect="1"/>
          </p:cNvPicPr>
          <p:nvPr/>
        </p:nvPicPr>
        <p:blipFill>
          <a:blip xmlns:r="http://schemas.openxmlformats.org/officeDocument/2006/relationships" r:embed="rId2"/>
          <a:stretch>
            <a:fillRect/>
          </a:stretch>
        </p:blipFill>
        <p:spPr>
          <a:xfrm>
            <a:off x="606930" y="5140586"/>
            <a:ext cx="5948939" cy="360946"/>
          </a:xfrm>
          <a:prstGeom prst="rect"/>
        </p:spPr>
      </p:pic>
      <p:sp>
        <p:nvSpPr>
          <p:cNvPr id="1048872" name="文本框 4"/>
          <p:cNvSpPr txBox="1"/>
          <p:nvPr/>
        </p:nvSpPr>
        <p:spPr>
          <a:xfrm>
            <a:off x="6232394" y="1717414"/>
            <a:ext cx="5613812" cy="1200329"/>
          </a:xfrm>
          <a:prstGeom prst="rect"/>
          <a:noFill/>
        </p:spPr>
        <p:txBody>
          <a:bodyPr rtlCol="0" wrap="square">
            <a:spAutoFit/>
          </a:bodyPr>
          <a:p>
            <a:r>
              <a:rPr altLang="zh-CN" dirty="0" sz="2400" lang="en-US">
                <a:latin typeface="Consolas" panose="020B0609020204030204" pitchFamily="49" charset="0"/>
              </a:rPr>
              <a:t>?film  director </a:t>
            </a:r>
            <a:r>
              <a:rPr altLang="zh-CN" dirty="0" sz="2400" lang="en-US" err="1">
                <a:latin typeface="Consolas" panose="020B0609020204030204" pitchFamily="49" charset="0"/>
              </a:rPr>
              <a:t>ex:Tim</a:t>
            </a:r>
            <a:r>
              <a:rPr altLang="zh-CN" dirty="0" sz="2400" lang="en-US">
                <a:latin typeface="Consolas" panose="020B0609020204030204" pitchFamily="49" charset="0"/>
              </a:rPr>
              <a:t> Burton</a:t>
            </a:r>
          </a:p>
          <a:p>
            <a:r>
              <a:rPr altLang="zh-CN" dirty="0" sz="2400" lang="en-US">
                <a:latin typeface="Consolas" panose="020B0609020204030204" pitchFamily="49" charset="0"/>
              </a:rPr>
              <a:t>?film</a:t>
            </a:r>
            <a:r>
              <a:rPr altLang="en-US" dirty="0" sz="2400" lang="zh-CN">
                <a:latin typeface="Consolas" panose="020B0609020204030204" pitchFamily="49" charset="0"/>
              </a:rPr>
              <a:t>  </a:t>
            </a:r>
            <a:r>
              <a:rPr altLang="zh-CN" dirty="0" sz="2400" lang="en-US">
                <a:latin typeface="Consolas" panose="020B0609020204030204" pitchFamily="49" charset="0"/>
              </a:rPr>
              <a:t>type     </a:t>
            </a:r>
            <a:r>
              <a:rPr altLang="zh-CN" dirty="0" sz="2400" lang="en-US" err="1">
                <a:latin typeface="Consolas" panose="020B0609020204030204" pitchFamily="49" charset="0"/>
              </a:rPr>
              <a:t>ex:drama</a:t>
            </a:r>
            <a:r>
              <a:rPr altLang="zh-CN" dirty="0" sz="2400" lang="en-US">
                <a:latin typeface="Consolas" panose="020B0609020204030204" pitchFamily="49" charset="0"/>
              </a:rPr>
              <a:t> film</a:t>
            </a:r>
          </a:p>
          <a:p>
            <a:r>
              <a:rPr altLang="zh-CN" dirty="0" sz="2400" lang="en-US">
                <a:latin typeface="Consolas" panose="020B0609020204030204" pitchFamily="49" charset="0"/>
              </a:rPr>
              <a:t>?film</a:t>
            </a:r>
            <a:r>
              <a:rPr altLang="en-US" dirty="0" sz="2400" lang="zh-CN">
                <a:latin typeface="Consolas" panose="020B0609020204030204" pitchFamily="49" charset="0"/>
              </a:rPr>
              <a:t>  </a:t>
            </a:r>
            <a:r>
              <a:rPr altLang="zh-CN" dirty="0" sz="2400" lang="en-US">
                <a:latin typeface="Consolas" panose="020B0609020204030204" pitchFamily="49" charset="0"/>
              </a:rPr>
              <a:t>country  </a:t>
            </a:r>
            <a:r>
              <a:rPr altLang="zh-CN" dirty="0" sz="2400" lang="en-US" err="1">
                <a:latin typeface="Consolas" panose="020B0609020204030204" pitchFamily="49" charset="0"/>
              </a:rPr>
              <a:t>ex:United</a:t>
            </a:r>
            <a:r>
              <a:rPr altLang="zh-CN" dirty="0" sz="2400" lang="en-US">
                <a:latin typeface="Consolas" panose="020B0609020204030204" pitchFamily="49" charset="0"/>
              </a:rPr>
              <a:t> States</a:t>
            </a:r>
            <a:endParaRPr altLang="en-US" dirty="0" sz="2400" lang="zh-CN">
              <a:latin typeface="Consolas" panose="020B0609020204030204" pitchFamily="49" charset="0"/>
            </a:endParaRPr>
          </a:p>
        </p:txBody>
      </p:sp>
      <p:sp>
        <p:nvSpPr>
          <p:cNvPr id="1048873" name="文本框 5"/>
          <p:cNvSpPr txBox="1"/>
          <p:nvPr/>
        </p:nvSpPr>
        <p:spPr>
          <a:xfrm>
            <a:off x="6232394" y="3436717"/>
            <a:ext cx="5613812" cy="1200329"/>
          </a:xfrm>
          <a:prstGeom prst="rect"/>
          <a:noFill/>
        </p:spPr>
        <p:txBody>
          <a:bodyPr rtlCol="0" wrap="square">
            <a:spAutoFit/>
          </a:bodyPr>
          <a:p>
            <a:r>
              <a:rPr altLang="zh-CN" dirty="0" sz="2400" lang="en-US">
                <a:latin typeface="Consolas" panose="020B0609020204030204" pitchFamily="49" charset="0"/>
              </a:rPr>
              <a:t>?film  director </a:t>
            </a:r>
            <a:r>
              <a:rPr altLang="zh-CN" dirty="0" sz="2400" lang="en-US" err="1">
                <a:latin typeface="Consolas" panose="020B0609020204030204" pitchFamily="49" charset="0"/>
              </a:rPr>
              <a:t>ex:Tim</a:t>
            </a:r>
            <a:r>
              <a:rPr altLang="zh-CN" dirty="0" sz="2400" lang="en-US">
                <a:latin typeface="Consolas" panose="020B0609020204030204" pitchFamily="49" charset="0"/>
              </a:rPr>
              <a:t> Burton</a:t>
            </a:r>
          </a:p>
          <a:p>
            <a:r>
              <a:rPr altLang="zh-CN" dirty="0" sz="2400" lang="en-US">
                <a:latin typeface="Consolas" panose="020B0609020204030204" pitchFamily="49" charset="0"/>
              </a:rPr>
              <a:t>?film</a:t>
            </a:r>
            <a:r>
              <a:rPr altLang="en-US" dirty="0" sz="2400" lang="zh-CN">
                <a:latin typeface="Consolas" panose="020B0609020204030204" pitchFamily="49" charset="0"/>
              </a:rPr>
              <a:t>  </a:t>
            </a:r>
            <a:r>
              <a:rPr altLang="zh-CN" dirty="0" sz="2400" lang="en-US">
                <a:latin typeface="Consolas" panose="020B0609020204030204" pitchFamily="49" charset="0"/>
              </a:rPr>
              <a:t>type     </a:t>
            </a:r>
            <a:r>
              <a:rPr altLang="zh-CN" dirty="0" sz="2400" lang="en-US" err="1">
                <a:latin typeface="Consolas" panose="020B0609020204030204" pitchFamily="49" charset="0"/>
              </a:rPr>
              <a:t>ex:fantasy</a:t>
            </a:r>
            <a:r>
              <a:rPr altLang="zh-CN" dirty="0" sz="2400" lang="en-US">
                <a:latin typeface="Consolas" panose="020B0609020204030204" pitchFamily="49" charset="0"/>
              </a:rPr>
              <a:t> film</a:t>
            </a:r>
          </a:p>
          <a:p>
            <a:r>
              <a:rPr altLang="zh-CN" dirty="0" sz="2400" lang="en-US">
                <a:latin typeface="Consolas" panose="020B0609020204030204" pitchFamily="49" charset="0"/>
              </a:rPr>
              <a:t>?film</a:t>
            </a:r>
            <a:r>
              <a:rPr altLang="en-US" dirty="0" sz="2400" lang="zh-CN">
                <a:latin typeface="Consolas" panose="020B0609020204030204" pitchFamily="49" charset="0"/>
              </a:rPr>
              <a:t>  </a:t>
            </a:r>
            <a:r>
              <a:rPr altLang="zh-CN" dirty="0" sz="2400" lang="en-US">
                <a:latin typeface="Consolas" panose="020B0609020204030204" pitchFamily="49" charset="0"/>
              </a:rPr>
              <a:t>country  </a:t>
            </a:r>
            <a:r>
              <a:rPr altLang="zh-CN" dirty="0" sz="2400" lang="en-US" err="1">
                <a:latin typeface="Consolas" panose="020B0609020204030204" pitchFamily="49" charset="0"/>
              </a:rPr>
              <a:t>ex:United</a:t>
            </a:r>
            <a:r>
              <a:rPr altLang="zh-CN" dirty="0" sz="2400" lang="en-US">
                <a:latin typeface="Consolas" panose="020B0609020204030204" pitchFamily="49" charset="0"/>
              </a:rPr>
              <a:t> States</a:t>
            </a:r>
            <a:endParaRPr altLang="en-US" dirty="0" sz="2400" lang="zh-CN">
              <a:latin typeface="Consolas" panose="020B0609020204030204" pitchFamily="49" charset="0"/>
            </a:endParaRPr>
          </a:p>
        </p:txBody>
      </p:sp>
      <p:sp>
        <p:nvSpPr>
          <p:cNvPr id="1048874" name="矩形 6"/>
          <p:cNvSpPr/>
          <p:nvPr/>
        </p:nvSpPr>
        <p:spPr>
          <a:xfrm>
            <a:off x="8934772" y="2129247"/>
            <a:ext cx="2326821" cy="350482"/>
          </a:xfrm>
          <a:prstGeom prst="rect"/>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75" name="矩形 7"/>
          <p:cNvSpPr/>
          <p:nvPr/>
        </p:nvSpPr>
        <p:spPr>
          <a:xfrm>
            <a:off x="8934772" y="3861640"/>
            <a:ext cx="2750950" cy="350482"/>
          </a:xfrm>
          <a:prstGeom prst="rect"/>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331" name=""/>
        <p:cNvGrpSpPr/>
        <p:nvPr/>
      </p:nvGrpSpPr>
      <p:grpSpPr>
        <a:xfrm>
          <a:off x="0" y="0"/>
          <a:ext cx="0" cy="0"/>
          <a:chOff x="0" y="0"/>
          <a:chExt cx="0" cy="0"/>
        </a:xfrm>
      </p:grpSpPr>
      <p:sp>
        <p:nvSpPr>
          <p:cNvPr id="1048876" name="内容占位符 1"/>
          <p:cNvSpPr>
            <a:spLocks noGrp="1"/>
          </p:cNvSpPr>
          <p:nvPr>
            <p:ph sz="quarter" idx="10"/>
          </p:nvPr>
        </p:nvSpPr>
        <p:spPr/>
        <p:txBody>
          <a:bodyPr/>
          <a:p>
            <a:r>
              <a:rPr altLang="en-US" dirty="0" lang="zh-CN">
                <a:solidFill>
                  <a:schemeClr val="accent1">
                    <a:lumMod val="75000"/>
                  </a:schemeClr>
                </a:solidFill>
                <a:latin typeface="Times New Roman" panose="02020603050405020304" pitchFamily="18" charset="0"/>
                <a:cs typeface="Times New Roman" panose="02020603050405020304" pitchFamily="18" charset="0"/>
              </a:rPr>
              <a:t>背景介绍</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a:t>
            </a:r>
            <a:r>
              <a:rPr altLang="en-US" dirty="0" lang="zh-CN">
                <a:solidFill>
                  <a:schemeClr val="accent1">
                    <a:lumMod val="75000"/>
                  </a:schemeClr>
                </a:solidFill>
                <a:latin typeface="Times New Roman" panose="02020603050405020304" pitchFamily="18" charset="0"/>
                <a:cs typeface="Times New Roman" panose="02020603050405020304" pitchFamily="18" charset="0"/>
              </a:rPr>
              <a:t>空答案问题解决方法</a:t>
            </a:r>
          </a:p>
        </p:txBody>
      </p:sp>
      <p:pic>
        <p:nvPicPr>
          <p:cNvPr id="2097201" name="图片 2"/>
          <p:cNvPicPr>
            <a:picLocks noChangeAspect="1"/>
          </p:cNvPicPr>
          <p:nvPr/>
        </p:nvPicPr>
        <p:blipFill>
          <a:blip xmlns:r="http://schemas.openxmlformats.org/officeDocument/2006/relationships" r:embed="rId1"/>
          <a:stretch>
            <a:fillRect/>
          </a:stretch>
        </p:blipFill>
        <p:spPr>
          <a:xfrm>
            <a:off x="800646" y="1372513"/>
            <a:ext cx="4771496" cy="3772061"/>
          </a:xfrm>
          <a:prstGeom prst="rect"/>
        </p:spPr>
      </p:pic>
      <p:pic>
        <p:nvPicPr>
          <p:cNvPr id="2097202" name="图片 3"/>
          <p:cNvPicPr>
            <a:picLocks noChangeAspect="1"/>
          </p:cNvPicPr>
          <p:nvPr/>
        </p:nvPicPr>
        <p:blipFill>
          <a:blip xmlns:r="http://schemas.openxmlformats.org/officeDocument/2006/relationships" r:embed="rId2"/>
          <a:stretch>
            <a:fillRect/>
          </a:stretch>
        </p:blipFill>
        <p:spPr>
          <a:xfrm>
            <a:off x="641902" y="5266015"/>
            <a:ext cx="5454098" cy="324698"/>
          </a:xfrm>
          <a:prstGeom prst="rect"/>
        </p:spPr>
      </p:pic>
      <p:sp>
        <p:nvSpPr>
          <p:cNvPr id="1048877" name="文本框 4"/>
          <p:cNvSpPr txBox="1"/>
          <p:nvPr/>
        </p:nvSpPr>
        <p:spPr>
          <a:xfrm>
            <a:off x="5730885" y="1372513"/>
            <a:ext cx="6094708" cy="3893502"/>
          </a:xfrm>
          <a:prstGeom prst="rect"/>
          <a:noFill/>
        </p:spPr>
        <p:txBody>
          <a:bodyPr wrap="square">
            <a:spAutoFit/>
          </a:bodyPr>
          <a:p>
            <a:pPr>
              <a:lnSpc>
                <a:spcPct val="200000"/>
              </a:lnSpc>
            </a:pPr>
            <a:r>
              <a:rPr altLang="en-US" dirty="0" lang="zh-CN"/>
              <a:t>基于其他方法的不足，本文所提出的空答案问题解决方法</a:t>
            </a:r>
            <a:r>
              <a:rPr altLang="zh-CN" dirty="0" lang="en-US"/>
              <a:t>:</a:t>
            </a:r>
          </a:p>
          <a:p>
            <a:pPr>
              <a:lnSpc>
                <a:spcPct val="200000"/>
              </a:lnSpc>
            </a:pPr>
            <a:r>
              <a:rPr altLang="zh-CN" dirty="0" lang="en-US">
                <a:effectLst/>
              </a:rPr>
              <a:t>1. </a:t>
            </a:r>
            <a:r>
              <a:rPr altLang="en-US" dirty="0" lang="zh-CN">
                <a:effectLst/>
              </a:rPr>
              <a:t>将</a:t>
            </a:r>
            <a:r>
              <a:rPr altLang="zh-CN" dirty="0" lang="en-US">
                <a:effectLst/>
              </a:rPr>
              <a:t>RDF</a:t>
            </a:r>
            <a:r>
              <a:rPr altLang="en-US" dirty="0" lang="zh-CN">
                <a:effectLst/>
              </a:rPr>
              <a:t>图投影到一个连续的向量空间，并且这个向量空间基于</a:t>
            </a:r>
            <a:r>
              <a:rPr altLang="en-US" dirty="0" lang="zh-CN"/>
              <a:t>保持上下文的翻译嵌入模型。</a:t>
            </a:r>
            <a:endParaRPr altLang="zh-CN" dirty="0" lang="en-US"/>
          </a:p>
          <a:p>
            <a:pPr>
              <a:lnSpc>
                <a:spcPct val="200000"/>
              </a:lnSpc>
            </a:pPr>
            <a:r>
              <a:rPr altLang="zh-CN" dirty="0" lang="en-US">
                <a:effectLst/>
              </a:rPr>
              <a:t>2. </a:t>
            </a:r>
            <a:r>
              <a:rPr altLang="en-US" dirty="0" lang="zh-CN">
                <a:effectLst/>
              </a:rPr>
              <a:t>通过利用</a:t>
            </a:r>
            <a:r>
              <a:rPr altLang="zh-CN" dirty="0" lang="en-US">
                <a:effectLst/>
              </a:rPr>
              <a:t>RDF</a:t>
            </a:r>
            <a:r>
              <a:rPr altLang="en-US" dirty="0" lang="zh-CN">
                <a:effectLst/>
              </a:rPr>
              <a:t>嵌入和翻译机制，可以根据变量和指定查询词的向量表示进一步计算近似答案。</a:t>
            </a:r>
            <a:endParaRPr altLang="zh-CN" dirty="0" lang="en-US">
              <a:effectLst/>
            </a:endParaRPr>
          </a:p>
          <a:p>
            <a:pPr>
              <a:lnSpc>
                <a:spcPct val="200000"/>
              </a:lnSpc>
            </a:pPr>
            <a:r>
              <a:rPr altLang="zh-CN" dirty="0" lang="en-US"/>
              <a:t>3.</a:t>
            </a:r>
            <a:r>
              <a:rPr altLang="en-US" dirty="0" lang="zh-CN">
                <a:effectLst/>
              </a:rPr>
              <a:t> 将近似答案返回给用户的同时，为用户返回其结果对应的查询方式，有助于用户优化原始查询。</a:t>
            </a:r>
            <a:endParaRPr altLang="en-US" dirty="0" 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332" name=""/>
        <p:cNvGrpSpPr/>
        <p:nvPr/>
      </p:nvGrpSpPr>
      <p:grpSpPr>
        <a:xfrm>
          <a:off x="0" y="0"/>
          <a:ext cx="0" cy="0"/>
          <a:chOff x="0" y="0"/>
          <a:chExt cx="0" cy="0"/>
        </a:xfrm>
      </p:grpSpPr>
      <p:sp>
        <p:nvSpPr>
          <p:cNvPr id="1048878" name="内容占位符 1"/>
          <p:cNvSpPr>
            <a:spLocks noGrp="1"/>
          </p:cNvSpPr>
          <p:nvPr>
            <p:ph sz="quarter" idx="10"/>
          </p:nvPr>
        </p:nvSpPr>
        <p:spPr/>
        <p:txBody>
          <a:bodyPr/>
          <a:p>
            <a:r>
              <a:rPr altLang="zh-CN" dirty="0" lang="en">
                <a:solidFill>
                  <a:schemeClr val="accent1">
                    <a:lumMod val="75000"/>
                  </a:schemeClr>
                </a:solidFill>
                <a:latin typeface="Times New Roman" panose="02020603050405020304" pitchFamily="18" charset="0"/>
                <a:cs typeface="Times New Roman" panose="02020603050405020304" pitchFamily="18" charset="0"/>
              </a:rPr>
              <a:t>Contents</a:t>
            </a:r>
          </a:p>
          <a:p>
            <a:endParaRPr altLang="en-US" dirty="0" lang="zh-CN">
              <a:solidFill>
                <a:schemeClr val="accent1">
                  <a:lumMod val="75000"/>
                </a:schemeClr>
              </a:solidFill>
              <a:latin typeface="Times New Roman" panose="02020603050405020304" pitchFamily="18" charset="0"/>
              <a:cs typeface="Times New Roman" panose="02020603050405020304" pitchFamily="18" charset="0"/>
            </a:endParaRPr>
          </a:p>
        </p:txBody>
      </p:sp>
      <p:grpSp>
        <p:nvGrpSpPr>
          <p:cNvPr id="333" name="组合 3"/>
          <p:cNvGrpSpPr/>
          <p:nvPr/>
        </p:nvGrpSpPr>
        <p:grpSpPr>
          <a:xfrm>
            <a:off x="727409" y="1532375"/>
            <a:ext cx="4834464" cy="714419"/>
            <a:chOff x="2322240" y="1527551"/>
            <a:chExt cx="4834464" cy="714419"/>
          </a:xfrm>
        </p:grpSpPr>
        <p:sp>
          <p:nvSpPr>
            <p:cNvPr id="1048879"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chemeClr val="bg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Introduction</a:t>
              </a:r>
            </a:p>
          </p:txBody>
        </p:sp>
        <p:sp>
          <p:nvSpPr>
            <p:cNvPr id="1048880"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1</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34" name="组合 6"/>
          <p:cNvGrpSpPr/>
          <p:nvPr/>
        </p:nvGrpSpPr>
        <p:grpSpPr>
          <a:xfrm>
            <a:off x="727409" y="2456891"/>
            <a:ext cx="4834464" cy="714419"/>
            <a:chOff x="2322240" y="1527551"/>
            <a:chExt cx="4834464" cy="714419"/>
          </a:xfrm>
        </p:grpSpPr>
        <p:sp>
          <p:nvSpPr>
            <p:cNvPr id="1048881"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rgbClr val="2F5597"/>
                  </a:solidFill>
                  <a:latin typeface="Times New Roman" panose="02020603050405020304" pitchFamily="18" charset="0"/>
                  <a:ea typeface="微软雅黑" panose="020B0503020204020204" pitchFamily="34" charset="-122"/>
                  <a:cs typeface="Times New Roman" panose="02020603050405020304" pitchFamily="18" charset="0"/>
                </a:rPr>
                <a:t>The Proposed Framework</a:t>
              </a:r>
            </a:p>
          </p:txBody>
        </p:sp>
        <p:sp>
          <p:nvSpPr>
            <p:cNvPr id="1048882"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2</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35" name="组合 9"/>
          <p:cNvGrpSpPr/>
          <p:nvPr/>
        </p:nvGrpSpPr>
        <p:grpSpPr>
          <a:xfrm>
            <a:off x="727409" y="3375112"/>
            <a:ext cx="4834464" cy="714419"/>
            <a:chOff x="2322240" y="1527551"/>
            <a:chExt cx="4834464" cy="714419"/>
          </a:xfrm>
        </p:grpSpPr>
        <p:sp>
          <p:nvSpPr>
            <p:cNvPr id="1048883"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chemeClr val="bg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Experimental Evaluation</a:t>
              </a:r>
            </a:p>
          </p:txBody>
        </p:sp>
        <p:sp>
          <p:nvSpPr>
            <p:cNvPr id="1048884"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3</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36" name="组合 12"/>
          <p:cNvGrpSpPr/>
          <p:nvPr/>
        </p:nvGrpSpPr>
        <p:grpSpPr>
          <a:xfrm>
            <a:off x="727409" y="4287038"/>
            <a:ext cx="4834464" cy="714419"/>
            <a:chOff x="2322240" y="1527551"/>
            <a:chExt cx="4834464" cy="714419"/>
          </a:xfrm>
        </p:grpSpPr>
        <p:sp>
          <p:nvSpPr>
            <p:cNvPr id="1048885"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chemeClr val="bg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Related Work</a:t>
              </a:r>
            </a:p>
          </p:txBody>
        </p:sp>
        <p:sp>
          <p:nvSpPr>
            <p:cNvPr id="1048886"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4</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37" name="组合 15"/>
          <p:cNvGrpSpPr/>
          <p:nvPr/>
        </p:nvGrpSpPr>
        <p:grpSpPr>
          <a:xfrm>
            <a:off x="727409" y="5192669"/>
            <a:ext cx="4834464" cy="714419"/>
            <a:chOff x="2322240" y="1527551"/>
            <a:chExt cx="4834464" cy="714419"/>
          </a:xfrm>
        </p:grpSpPr>
        <p:sp>
          <p:nvSpPr>
            <p:cNvPr id="1048887"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chemeClr val="bg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Conclusions and Future Work</a:t>
              </a:r>
            </a:p>
          </p:txBody>
        </p:sp>
        <p:sp>
          <p:nvSpPr>
            <p:cNvPr id="1048888"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5</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048889" name="AutoShape 6"/>
          <p:cNvSpPr>
            <a:spLocks noChangeArrowheads="1"/>
          </p:cNvSpPr>
          <p:nvPr/>
        </p:nvSpPr>
        <p:spPr bwMode="auto">
          <a:xfrm>
            <a:off x="6461760" y="1947599"/>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rgbClr val="2F5597"/>
                </a:solidFill>
                <a:latin typeface="Times New Roman" panose="02020603050405020304" pitchFamily="18" charset="0"/>
                <a:ea typeface="微软雅黑" panose="020B0503020204020204" pitchFamily="34" charset="-122"/>
                <a:cs typeface="Times New Roman" panose="02020603050405020304" pitchFamily="18" charset="0"/>
              </a:rPr>
              <a:t>Learning RDF Embeddings</a:t>
            </a:r>
          </a:p>
        </p:txBody>
      </p:sp>
      <p:sp>
        <p:nvSpPr>
          <p:cNvPr id="1048890" name="AutoShape 6"/>
          <p:cNvSpPr>
            <a:spLocks noChangeArrowheads="1"/>
          </p:cNvSpPr>
          <p:nvPr/>
        </p:nvSpPr>
        <p:spPr bwMode="auto">
          <a:xfrm>
            <a:off x="6461759" y="295539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rgbClr val="2F5597"/>
                </a:solidFill>
                <a:latin typeface="Times New Roman" panose="02020603050405020304" pitchFamily="18" charset="0"/>
                <a:ea typeface="微软雅黑" panose="020B0503020204020204" pitchFamily="34" charset="-122"/>
                <a:cs typeface="Times New Roman" panose="02020603050405020304" pitchFamily="18" charset="0"/>
              </a:rPr>
              <a:t> computing variable embeddings</a:t>
            </a:r>
          </a:p>
        </p:txBody>
      </p:sp>
      <p:sp>
        <p:nvSpPr>
          <p:cNvPr id="1048891" name="AutoShape 6"/>
          <p:cNvSpPr>
            <a:spLocks noChangeArrowheads="1"/>
          </p:cNvSpPr>
          <p:nvPr/>
        </p:nvSpPr>
        <p:spPr bwMode="auto">
          <a:xfrm>
            <a:off x="5699760" y="3963188"/>
            <a:ext cx="6339840"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rgbClr val="2F5597"/>
                </a:solidFill>
                <a:latin typeface="Times New Roman" panose="02020603050405020304" pitchFamily="18" charset="0"/>
                <a:ea typeface="微软雅黑" panose="020B0503020204020204" pitchFamily="34" charset="-122"/>
                <a:cs typeface="Times New Roman" panose="02020603050405020304" pitchFamily="18" charset="0"/>
              </a:rPr>
              <a:t> generating approximate answers and alternative queries</a:t>
            </a:r>
          </a:p>
        </p:txBody>
      </p:sp>
      <p:cxnSp>
        <p:nvCxnSpPr>
          <p:cNvPr id="3145733" name="直接箭头连接符 21"/>
          <p:cNvCxnSpPr>
            <a:cxnSpLocks/>
            <a:stCxn id="1048881" idx="3"/>
            <a:endCxn id="1048889" idx="1"/>
          </p:cNvCxnSpPr>
          <p:nvPr/>
        </p:nvCxnSpPr>
        <p:spPr>
          <a:xfrm flipV="1">
            <a:off x="5561873" y="2271449"/>
            <a:ext cx="899887" cy="539504"/>
          </a:xfrm>
          <a:prstGeom prst="straightConnector1"/>
          <a:ln>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3145734" name="直接箭头连接符 22"/>
          <p:cNvCxnSpPr>
            <a:cxnSpLocks/>
            <a:stCxn id="1048881" idx="3"/>
            <a:endCxn id="1048890" idx="1"/>
          </p:cNvCxnSpPr>
          <p:nvPr/>
        </p:nvCxnSpPr>
        <p:spPr>
          <a:xfrm>
            <a:off x="5561873" y="2810953"/>
            <a:ext cx="899886" cy="468290"/>
          </a:xfrm>
          <a:prstGeom prst="straightConnector1"/>
          <a:ln>
            <a:tailEnd type="triangle"/>
          </a:ln>
        </p:spPr>
        <p:style>
          <a:lnRef idx="1">
            <a:schemeClr val="accent1"/>
          </a:lnRef>
          <a:fillRef idx="0">
            <a:schemeClr val="accent1"/>
          </a:fillRef>
          <a:effectRef idx="0">
            <a:schemeClr val="accent1"/>
          </a:effectRef>
          <a:fontRef idx="minor">
            <a:schemeClr val="tx1"/>
          </a:fontRef>
        </p:style>
      </p:cxnSp>
      <p:cxnSp>
        <p:nvCxnSpPr>
          <p:cNvPr id="3145735" name="直接箭头连接符 23"/>
          <p:cNvCxnSpPr>
            <a:cxnSpLocks/>
            <a:stCxn id="1048881" idx="3"/>
          </p:cNvCxnSpPr>
          <p:nvPr/>
        </p:nvCxnSpPr>
        <p:spPr>
          <a:xfrm>
            <a:off x="5561873" y="2810953"/>
            <a:ext cx="899886" cy="1152235"/>
          </a:xfrm>
          <a:prstGeom prst="straightConnector1"/>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338" name=""/>
        <p:cNvGrpSpPr/>
        <p:nvPr/>
      </p:nvGrpSpPr>
      <p:grpSpPr>
        <a:xfrm>
          <a:off x="0" y="0"/>
          <a:ext cx="0" cy="0"/>
          <a:chOff x="0" y="0"/>
          <a:chExt cx="0" cy="0"/>
        </a:xfrm>
      </p:grpSpPr>
      <p:sp>
        <p:nvSpPr>
          <p:cNvPr id="1048892" name="内容占位符 1"/>
          <p:cNvSpPr>
            <a:spLocks noGrp="1"/>
          </p:cNvSpPr>
          <p:nvPr>
            <p:ph sz="quarter" idx="10"/>
          </p:nvPr>
        </p:nvSpPr>
        <p:spPr/>
        <p:txBody>
          <a:bodyPr/>
          <a:p>
            <a:r>
              <a:rPr altLang="en-US" dirty="0" lang="zh-CN">
                <a:solidFill>
                  <a:schemeClr val="accent1">
                    <a:lumMod val="75000"/>
                  </a:schemeClr>
                </a:solidFill>
                <a:latin typeface="Times New Roman" panose="02020603050405020304" pitchFamily="18" charset="0"/>
                <a:cs typeface="Times New Roman" panose="02020603050405020304" pitchFamily="18" charset="0"/>
              </a:rPr>
              <a:t>学习</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RDF</a:t>
            </a:r>
            <a:r>
              <a:rPr altLang="en-US" dirty="0" lang="zh-CN">
                <a:solidFill>
                  <a:schemeClr val="accent1">
                    <a:lumMod val="75000"/>
                  </a:schemeClr>
                </a:solidFill>
                <a:latin typeface="Times New Roman" panose="02020603050405020304" pitchFamily="18" charset="0"/>
                <a:cs typeface="Times New Roman" panose="02020603050405020304" pitchFamily="18" charset="0"/>
              </a:rPr>
              <a:t>嵌入（</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Learning RDF Embeddings</a:t>
            </a:r>
            <a:r>
              <a:rPr altLang="en-US" dirty="0" lang="zh-CN">
                <a:solidFill>
                  <a:schemeClr val="accent1">
                    <a:lumMod val="75000"/>
                  </a:schemeClr>
                </a:solidFill>
                <a:latin typeface="Times New Roman" panose="02020603050405020304" pitchFamily="18" charset="0"/>
                <a:cs typeface="Times New Roman" panose="02020603050405020304" pitchFamily="18" charset="0"/>
              </a:rPr>
              <a:t>）</a:t>
            </a:r>
          </a:p>
        </p:txBody>
      </p:sp>
      <p:sp>
        <p:nvSpPr>
          <p:cNvPr id="1048893" name="内容占位符 2"/>
          <p:cNvSpPr txBox="1"/>
          <p:nvPr/>
        </p:nvSpPr>
        <p:spPr>
          <a:xfrm>
            <a:off x="838200" y="1337074"/>
            <a:ext cx="10515600" cy="4839889"/>
          </a:xfrm>
          <a:prstGeom prst="rect"/>
        </p:spPr>
        <p:txBody>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ltLang="en-US" dirty="0" lang="zh-CN"/>
              <a:t>考虑实体上下文的方式嵌入实体：定义上下文集合 </a:t>
            </a:r>
            <a:r>
              <a:rPr altLang="zh-CN" dirty="0" lang="en-US"/>
              <a:t>C(e)</a:t>
            </a:r>
          </a:p>
          <a:p>
            <a:pPr indent="0" marL="0">
              <a:buFont typeface="Arial" panose="020B0604020202020204" pitchFamily="34" charset="0"/>
              <a:buNone/>
            </a:pPr>
            <a:endParaRPr altLang="zh-CN" dirty="0" lang="en-US"/>
          </a:p>
          <a:p>
            <a:pPr indent="0" marL="0">
              <a:buFont typeface="Arial" panose="020B0604020202020204" pitchFamily="34" charset="0"/>
              <a:buNone/>
            </a:pPr>
            <a:endParaRPr altLang="zh-CN" dirty="0" lang="en-US"/>
          </a:p>
          <a:p>
            <a:r>
              <a:rPr altLang="en-US" dirty="0" lang="zh-CN"/>
              <a:t>定义当出现实体上下文时，出现实体的条件概率 </a:t>
            </a:r>
            <a:r>
              <a:rPr altLang="zh-CN" dirty="0" lang="en-US"/>
              <a:t>P(e | C(e))</a:t>
            </a:r>
          </a:p>
        </p:txBody>
      </p:sp>
      <p:pic>
        <p:nvPicPr>
          <p:cNvPr id="2097203" name="图片 3"/>
          <p:cNvPicPr>
            <a:picLocks noChangeAspect="1"/>
          </p:cNvPicPr>
          <p:nvPr/>
        </p:nvPicPr>
        <p:blipFill rotWithShape="1">
          <a:blip xmlns:r="http://schemas.openxmlformats.org/officeDocument/2006/relationships" r:embed="rId1"/>
          <a:srcRect t="7538"/>
          <a:stretch>
            <a:fillRect/>
          </a:stretch>
        </p:blipFill>
        <p:spPr>
          <a:xfrm>
            <a:off x="1377412" y="2051695"/>
            <a:ext cx="8710570" cy="426662"/>
          </a:xfrm>
          <a:prstGeom prst="rect"/>
        </p:spPr>
      </p:pic>
      <p:pic>
        <p:nvPicPr>
          <p:cNvPr id="2097204" name="图片 4"/>
          <p:cNvPicPr>
            <a:picLocks noChangeAspect="1"/>
          </p:cNvPicPr>
          <p:nvPr/>
        </p:nvPicPr>
        <p:blipFill>
          <a:blip xmlns:r="http://schemas.openxmlformats.org/officeDocument/2006/relationships" r:embed="rId2"/>
          <a:stretch>
            <a:fillRect/>
          </a:stretch>
        </p:blipFill>
        <p:spPr>
          <a:xfrm>
            <a:off x="3192780" y="3429000"/>
            <a:ext cx="4800952" cy="839264"/>
          </a:xfrm>
          <a:prstGeom prst="rec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339" name=""/>
        <p:cNvGrpSpPr/>
        <p:nvPr/>
      </p:nvGrpSpPr>
      <p:grpSpPr>
        <a:xfrm>
          <a:off x="0" y="0"/>
          <a:ext cx="0" cy="0"/>
          <a:chOff x="0" y="0"/>
          <a:chExt cx="0" cy="0"/>
        </a:xfrm>
      </p:grpSpPr>
      <p:sp>
        <p:nvSpPr>
          <p:cNvPr id="1048894" name="内容占位符 1"/>
          <p:cNvSpPr>
            <a:spLocks noGrp="1"/>
          </p:cNvSpPr>
          <p:nvPr>
            <p:ph sz="quarter" idx="10"/>
          </p:nvPr>
        </p:nvSpPr>
        <p:spPr/>
        <p:txBody>
          <a:bodyPr/>
          <a:p>
            <a:r>
              <a:rPr altLang="en-US" dirty="0" lang="zh-CN">
                <a:solidFill>
                  <a:schemeClr val="accent1">
                    <a:lumMod val="75000"/>
                  </a:schemeClr>
                </a:solidFill>
                <a:latin typeface="Times New Roman" panose="02020603050405020304" pitchFamily="18" charset="0"/>
                <a:cs typeface="Times New Roman" panose="02020603050405020304" pitchFamily="18" charset="0"/>
              </a:rPr>
              <a:t>学习</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RDF</a:t>
            </a:r>
            <a:r>
              <a:rPr altLang="en-US" dirty="0" lang="zh-CN">
                <a:solidFill>
                  <a:schemeClr val="accent1">
                    <a:lumMod val="75000"/>
                  </a:schemeClr>
                </a:solidFill>
                <a:latin typeface="Times New Roman" panose="02020603050405020304" pitchFamily="18" charset="0"/>
                <a:cs typeface="Times New Roman" panose="02020603050405020304" pitchFamily="18" charset="0"/>
              </a:rPr>
              <a:t>嵌入（</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Learning RDF Embeddings</a:t>
            </a:r>
            <a:r>
              <a:rPr altLang="en-US" dirty="0" lang="zh-CN">
                <a:solidFill>
                  <a:schemeClr val="accent1">
                    <a:lumMod val="75000"/>
                  </a:schemeClr>
                </a:solidFill>
                <a:latin typeface="Times New Roman" panose="02020603050405020304" pitchFamily="18" charset="0"/>
                <a:cs typeface="Times New Roman" panose="02020603050405020304" pitchFamily="18" charset="0"/>
              </a:rPr>
              <a:t>）</a:t>
            </a:r>
          </a:p>
        </p:txBody>
      </p:sp>
      <p:sp>
        <p:nvSpPr>
          <p:cNvPr id="1048895" name="内容占位符 2"/>
          <p:cNvSpPr txBox="1">
            <a:spLocks noChangeAspect="1" noMove="1" noResize="1" noRot="1" noAdjustHandles="1" noEditPoints="1" noChangeArrowheads="1" noChangeShapeType="1" noTextEdit="1"/>
          </p:cNvSpPr>
          <p:nvPr/>
        </p:nvSpPr>
        <p:spPr>
          <a:xfrm>
            <a:off x="838200" y="1337074"/>
            <a:ext cx="10515600" cy="4839889"/>
          </a:xfrm>
          <a:prstGeom prst="rect"/>
          <a:blipFill>
            <a:blip xmlns:r="http://schemas.openxmlformats.org/officeDocument/2006/relationships"/>
            <a:stretch>
              <a:fillRect l="-812"/>
            </a:stretch>
          </a:blipFill>
        </p:spPr>
        <p:txBody>
          <a:bodyPr/>
          <a:p>
            <a:r>
              <a:rPr altLang="en-US" lang="zh-CN">
                <a:noFill/>
              </a:rPr>
              <a:t> </a:t>
            </a:r>
          </a:p>
        </p:txBody>
      </p:sp>
      <p:pic>
        <p:nvPicPr>
          <p:cNvPr id="2097205" name="图片 3"/>
          <p:cNvPicPr>
            <a:picLocks noChangeAspect="1"/>
          </p:cNvPicPr>
          <p:nvPr/>
        </p:nvPicPr>
        <p:blipFill>
          <a:blip xmlns:r="http://schemas.openxmlformats.org/officeDocument/2006/relationships" r:embed="rId1"/>
          <a:stretch>
            <a:fillRect/>
          </a:stretch>
        </p:blipFill>
        <p:spPr>
          <a:xfrm>
            <a:off x="3406140" y="1157687"/>
            <a:ext cx="4800952" cy="839264"/>
          </a:xfrm>
          <a:prstGeom prst="rect"/>
        </p:spPr>
      </p:pic>
      <p:pic>
        <p:nvPicPr>
          <p:cNvPr id="2097206" name="图片 4"/>
          <p:cNvPicPr>
            <a:picLocks noChangeAspect="1"/>
          </p:cNvPicPr>
          <p:nvPr/>
        </p:nvPicPr>
        <p:blipFill>
          <a:blip xmlns:r="http://schemas.openxmlformats.org/officeDocument/2006/relationships" r:embed="rId2"/>
          <a:stretch>
            <a:fillRect/>
          </a:stretch>
        </p:blipFill>
        <p:spPr>
          <a:xfrm>
            <a:off x="2491740" y="2975735"/>
            <a:ext cx="5890260" cy="906530"/>
          </a:xfrm>
          <a:prstGeom prst="rect"/>
        </p:spPr>
      </p:pic>
      <p:pic>
        <p:nvPicPr>
          <p:cNvPr id="2097207" name="图片 5"/>
          <p:cNvPicPr>
            <a:picLocks noChangeAspect="1"/>
          </p:cNvPicPr>
          <p:nvPr/>
        </p:nvPicPr>
        <p:blipFill>
          <a:blip xmlns:r="http://schemas.openxmlformats.org/officeDocument/2006/relationships" r:embed="rId3"/>
          <a:stretch>
            <a:fillRect/>
          </a:stretch>
        </p:blipFill>
        <p:spPr>
          <a:xfrm>
            <a:off x="2491740" y="4369667"/>
            <a:ext cx="6790407" cy="1049220"/>
          </a:xfrm>
          <a:prstGeom prst="rect"/>
        </p:spPr>
      </p:pic>
      <p:sp>
        <p:nvSpPr>
          <p:cNvPr id="1048896" name="文本框 6"/>
          <p:cNvSpPr txBox="1">
            <a:spLocks noChangeAspect="1" noMove="1" noResize="1" noRot="1" noAdjustHandles="1" noEditPoints="1" noChangeArrowheads="1" noChangeShapeType="1" noTextEdit="1"/>
          </p:cNvSpPr>
          <p:nvPr/>
        </p:nvSpPr>
        <p:spPr>
          <a:xfrm>
            <a:off x="2392680" y="5670999"/>
            <a:ext cx="1013460" cy="369332"/>
          </a:xfrm>
          <a:prstGeom prst="rect"/>
          <a:blipFill>
            <a:blip xmlns:r="http://schemas.openxmlformats.org/officeDocument/2006/relationships"/>
            <a:stretch>
              <a:fillRect/>
            </a:stretch>
          </a:blipFill>
        </p:spPr>
        <p:txBody>
          <a:bodyPr/>
          <a:p>
            <a:r>
              <a:rPr altLang="en-US" lang="zh-CN">
                <a:noFill/>
              </a:rPr>
              <a:t> </a:t>
            </a:r>
          </a:p>
        </p:txBody>
      </p:sp>
      <p:sp>
        <p:nvSpPr>
          <p:cNvPr id="1048897" name="文本框 7"/>
          <p:cNvSpPr txBox="1"/>
          <p:nvPr/>
        </p:nvSpPr>
        <p:spPr>
          <a:xfrm>
            <a:off x="2080260" y="5665538"/>
            <a:ext cx="640080" cy="369332"/>
          </a:xfrm>
          <a:prstGeom prst="rect"/>
          <a:noFill/>
        </p:spPr>
        <p:txBody>
          <a:bodyPr rtlCol="0" wrap="square">
            <a:spAutoFit/>
          </a:bodyPr>
          <a:p>
            <a:r>
              <a:rPr altLang="en-US" dirty="0" lang="zh-CN"/>
              <a:t>若</a:t>
            </a:r>
          </a:p>
        </p:txBody>
      </p:sp>
      <p:sp>
        <p:nvSpPr>
          <p:cNvPr id="1048898" name="文本框 8"/>
          <p:cNvSpPr txBox="1">
            <a:spLocks noChangeAspect="1" noMove="1" noResize="1" noRot="1" noAdjustHandles="1" noEditPoints="1" noChangeArrowheads="1" noChangeShapeType="1" noTextEdit="1"/>
          </p:cNvSpPr>
          <p:nvPr/>
        </p:nvSpPr>
        <p:spPr>
          <a:xfrm>
            <a:off x="3371852" y="5665538"/>
            <a:ext cx="7299960" cy="369332"/>
          </a:xfrm>
          <a:prstGeom prst="rect"/>
          <a:blipFill>
            <a:blip xmlns:r="http://schemas.openxmlformats.org/officeDocument/2006/relationships"/>
            <a:stretch>
              <a:fillRect l="-668" t="-8197" b="-24590"/>
            </a:stretch>
          </a:blipFill>
        </p:spPr>
        <p:txBody>
          <a:bodyPr/>
          <a:p>
            <a:r>
              <a:rPr altLang="en-US" lang="zh-CN">
                <a:noFill/>
              </a:rPr>
              <a:t> </a:t>
            </a:r>
          </a:p>
        </p:txBody>
      </p:sp>
      <p:pic>
        <p:nvPicPr>
          <p:cNvPr id="2097208" name="图片 9"/>
          <p:cNvPicPr>
            <a:picLocks noChangeAspect="1"/>
          </p:cNvPicPr>
          <p:nvPr/>
        </p:nvPicPr>
        <p:blipFill>
          <a:blip xmlns:r="http://schemas.openxmlformats.org/officeDocument/2006/relationships" r:embed="rId4"/>
          <a:stretch>
            <a:fillRect/>
          </a:stretch>
        </p:blipFill>
        <p:spPr>
          <a:xfrm>
            <a:off x="4775263" y="3916958"/>
            <a:ext cx="756857" cy="289387"/>
          </a:xfrm>
          <a:prstGeom prst="rec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340" name=""/>
        <p:cNvGrpSpPr/>
        <p:nvPr/>
      </p:nvGrpSpPr>
      <p:grpSpPr>
        <a:xfrm>
          <a:off x="0" y="0"/>
          <a:ext cx="0" cy="0"/>
          <a:chOff x="0" y="0"/>
          <a:chExt cx="0" cy="0"/>
        </a:xfrm>
      </p:grpSpPr>
      <p:sp>
        <p:nvSpPr>
          <p:cNvPr id="1048899" name="内容占位符 1"/>
          <p:cNvSpPr>
            <a:spLocks noGrp="1"/>
          </p:cNvSpPr>
          <p:nvPr>
            <p:ph sz="quarter" idx="10"/>
          </p:nvPr>
        </p:nvSpPr>
        <p:spPr/>
        <p:txBody>
          <a:bodyPr/>
          <a:p>
            <a:r>
              <a:rPr altLang="en-US" dirty="0" lang="zh-CN">
                <a:solidFill>
                  <a:schemeClr val="accent1">
                    <a:lumMod val="75000"/>
                  </a:schemeClr>
                </a:solidFill>
                <a:latin typeface="Times New Roman" panose="02020603050405020304" pitchFamily="18" charset="0"/>
                <a:cs typeface="Times New Roman" panose="02020603050405020304" pitchFamily="18" charset="0"/>
              </a:rPr>
              <a:t>学习</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RDF</a:t>
            </a:r>
            <a:r>
              <a:rPr altLang="en-US" dirty="0" lang="zh-CN">
                <a:solidFill>
                  <a:schemeClr val="accent1">
                    <a:lumMod val="75000"/>
                  </a:schemeClr>
                </a:solidFill>
                <a:latin typeface="Times New Roman" panose="02020603050405020304" pitchFamily="18" charset="0"/>
                <a:cs typeface="Times New Roman" panose="02020603050405020304" pitchFamily="18" charset="0"/>
              </a:rPr>
              <a:t>嵌入（</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Learning RDF Embeddings</a:t>
            </a:r>
            <a:r>
              <a:rPr altLang="en-US" dirty="0" lang="zh-CN">
                <a:solidFill>
                  <a:schemeClr val="accent1">
                    <a:lumMod val="75000"/>
                  </a:schemeClr>
                </a:solidFill>
                <a:latin typeface="Times New Roman" panose="02020603050405020304" pitchFamily="18" charset="0"/>
                <a:cs typeface="Times New Roman" panose="02020603050405020304" pitchFamily="18" charset="0"/>
              </a:rPr>
              <a:t>）</a:t>
            </a:r>
          </a:p>
        </p:txBody>
      </p:sp>
      <p:sp>
        <p:nvSpPr>
          <p:cNvPr id="1048900" name="内容占位符 2"/>
          <p:cNvSpPr txBox="1"/>
          <p:nvPr/>
        </p:nvSpPr>
        <p:spPr>
          <a:xfrm>
            <a:off x="838200" y="1337074"/>
            <a:ext cx="10515600" cy="4839889"/>
          </a:xfrm>
          <a:prstGeom prst="rect"/>
        </p:spPr>
        <p:txBody>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ltLang="en-US" dirty="0" sz="2400" lang="zh-CN">
                <a:latin typeface="Arial" panose="020B0604020202020204" pitchFamily="34" charset="0"/>
              </a:rPr>
              <a:t>对每个          求出其条件概率并连乘得到总的联合概率</a:t>
            </a:r>
            <a:endParaRPr altLang="zh-CN" dirty="0" sz="2400" lang="en-US">
              <a:latin typeface="Arial" panose="020B0604020202020204" pitchFamily="34" charset="0"/>
            </a:endParaRPr>
          </a:p>
          <a:p>
            <a:endParaRPr altLang="zh-CN" dirty="0" lang="en-US">
              <a:latin typeface="Arial" panose="020B0604020202020204" pitchFamily="34" charset="0"/>
            </a:endParaRPr>
          </a:p>
          <a:p>
            <a:endParaRPr altLang="zh-CN" dirty="0" lang="en-US">
              <a:latin typeface="Arial" panose="020B0604020202020204" pitchFamily="34" charset="0"/>
            </a:endParaRPr>
          </a:p>
          <a:p>
            <a:r>
              <a:rPr altLang="en-US" dirty="0" sz="2400" lang="zh-CN">
                <a:latin typeface="Arial" panose="020B0604020202020204" pitchFamily="34" charset="0"/>
              </a:rPr>
              <a:t>取</a:t>
            </a:r>
            <a:r>
              <a:rPr altLang="zh-CN" dirty="0" sz="2400" lang="en-US">
                <a:latin typeface="Arial" panose="020B0604020202020204" pitchFamily="34" charset="0"/>
              </a:rPr>
              <a:t>log</a:t>
            </a:r>
            <a:r>
              <a:rPr altLang="en-US" dirty="0" sz="2400" lang="zh-CN">
                <a:latin typeface="Arial" panose="020B0604020202020204" pitchFamily="34" charset="0"/>
              </a:rPr>
              <a:t>得到的目标函数</a:t>
            </a:r>
            <a:r>
              <a:rPr altLang="zh-CN" dirty="0" sz="2400" lang="en-US">
                <a:latin typeface="Arial" panose="020B0604020202020204" pitchFamily="34" charset="0"/>
              </a:rPr>
              <a:t>,</a:t>
            </a:r>
            <a:r>
              <a:rPr altLang="en-US" dirty="0" sz="2400" lang="zh-CN">
                <a:latin typeface="Arial" panose="020B0604020202020204" pitchFamily="34" charset="0"/>
              </a:rPr>
              <a:t>最大化目标函数即为训练过程</a:t>
            </a:r>
            <a:endParaRPr altLang="zh-CN" dirty="0" sz="2400" lang="en-US">
              <a:latin typeface="Arial" panose="020B0604020202020204" pitchFamily="34" charset="0"/>
            </a:endParaRPr>
          </a:p>
          <a:p>
            <a:endParaRPr altLang="zh-CN" dirty="0" lang="en-US">
              <a:latin typeface="Arial" panose="020B0604020202020204" pitchFamily="34" charset="0"/>
            </a:endParaRPr>
          </a:p>
          <a:p>
            <a:endParaRPr altLang="zh-CN" dirty="0" sz="2400" lang="en-US">
              <a:latin typeface="Arial" panose="020B0604020202020204" pitchFamily="34" charset="0"/>
            </a:endParaRPr>
          </a:p>
          <a:p>
            <a:r>
              <a:rPr altLang="en-US" dirty="0" sz="2400" lang="zh-CN">
                <a:latin typeface="Arial" panose="020B0604020202020204" pitchFamily="34" charset="0"/>
              </a:rPr>
              <a:t>为减少计算复杂度，实际在计算</a:t>
            </a:r>
            <a:r>
              <a:rPr altLang="zh-CN" dirty="0" sz="2400" lang="en-US">
                <a:latin typeface="Arial" panose="020B0604020202020204" pitchFamily="34" charset="0"/>
              </a:rPr>
              <a:t>P</a:t>
            </a:r>
            <a:r>
              <a:rPr altLang="en-US" dirty="0" sz="2400" lang="zh-CN">
                <a:latin typeface="Arial" panose="020B0604020202020204" pitchFamily="34" charset="0"/>
              </a:rPr>
              <a:t>时采用了负采样和欠采样</a:t>
            </a:r>
            <a:endParaRPr altLang="zh-CN" dirty="0" sz="2400" lang="en-US">
              <a:latin typeface="Arial" panose="020B0604020202020204" pitchFamily="34" charset="0"/>
            </a:endParaRPr>
          </a:p>
          <a:p>
            <a:endParaRPr altLang="zh-CN" dirty="0" lang="en-US">
              <a:latin typeface="Arial" panose="020B0604020202020204" pitchFamily="34" charset="0"/>
            </a:endParaRPr>
          </a:p>
          <a:p>
            <a:endParaRPr altLang="zh-CN" dirty="0" lang="en-US">
              <a:latin typeface="Arial" panose="020B0604020202020204" pitchFamily="34" charset="0"/>
            </a:endParaRPr>
          </a:p>
        </p:txBody>
      </p:sp>
      <p:pic>
        <p:nvPicPr>
          <p:cNvPr id="2097209" name="图片 11"/>
          <p:cNvPicPr>
            <a:picLocks noChangeAspect="1"/>
          </p:cNvPicPr>
          <p:nvPr/>
        </p:nvPicPr>
        <p:blipFill>
          <a:blip xmlns:r="http://schemas.openxmlformats.org/officeDocument/2006/relationships" r:embed="rId1"/>
          <a:stretch>
            <a:fillRect/>
          </a:stretch>
        </p:blipFill>
        <p:spPr>
          <a:xfrm>
            <a:off x="3819240" y="3363401"/>
            <a:ext cx="2879112" cy="861846"/>
          </a:xfrm>
          <a:prstGeom prst="rect"/>
        </p:spPr>
      </p:pic>
      <p:pic>
        <p:nvPicPr>
          <p:cNvPr id="2097210" name="图片 12"/>
          <p:cNvPicPr>
            <a:picLocks noChangeAspect="1"/>
          </p:cNvPicPr>
          <p:nvPr/>
        </p:nvPicPr>
        <p:blipFill>
          <a:blip xmlns:r="http://schemas.openxmlformats.org/officeDocument/2006/relationships" r:embed="rId2"/>
          <a:stretch>
            <a:fillRect/>
          </a:stretch>
        </p:blipFill>
        <p:spPr>
          <a:xfrm>
            <a:off x="3874852" y="1776620"/>
            <a:ext cx="2823500" cy="973288"/>
          </a:xfrm>
          <a:prstGeom prst="rect"/>
        </p:spPr>
      </p:pic>
      <p:pic>
        <p:nvPicPr>
          <p:cNvPr id="2097211" name="图片 13"/>
          <p:cNvPicPr>
            <a:picLocks noChangeAspect="1"/>
          </p:cNvPicPr>
          <p:nvPr/>
        </p:nvPicPr>
        <p:blipFill>
          <a:blip xmlns:r="http://schemas.openxmlformats.org/officeDocument/2006/relationships" r:embed="rId3"/>
          <a:stretch>
            <a:fillRect/>
          </a:stretch>
        </p:blipFill>
        <p:spPr>
          <a:xfrm>
            <a:off x="4570641" y="5896859"/>
            <a:ext cx="2127711" cy="369797"/>
          </a:xfrm>
          <a:prstGeom prst="rect"/>
        </p:spPr>
      </p:pic>
      <p:pic>
        <p:nvPicPr>
          <p:cNvPr id="2097212" name="图片 14"/>
          <p:cNvPicPr>
            <a:picLocks noChangeAspect="1"/>
          </p:cNvPicPr>
          <p:nvPr/>
        </p:nvPicPr>
        <p:blipFill rotWithShape="1">
          <a:blip xmlns:r="http://schemas.openxmlformats.org/officeDocument/2006/relationships" r:embed="rId4"/>
          <a:srcRect t="11924"/>
          <a:stretch>
            <a:fillRect/>
          </a:stretch>
        </p:blipFill>
        <p:spPr>
          <a:xfrm>
            <a:off x="2471916" y="4814912"/>
            <a:ext cx="6195154" cy="927447"/>
          </a:xfrm>
          <a:prstGeom prst="rect"/>
        </p:spPr>
      </p:pic>
      <p:pic>
        <p:nvPicPr>
          <p:cNvPr id="2097213" name="图片 15"/>
          <p:cNvPicPr>
            <a:picLocks noChangeAspect="1"/>
          </p:cNvPicPr>
          <p:nvPr/>
        </p:nvPicPr>
        <p:blipFill>
          <a:blip xmlns:r="http://schemas.openxmlformats.org/officeDocument/2006/relationships" r:embed="rId5"/>
          <a:stretch>
            <a:fillRect/>
          </a:stretch>
        </p:blipFill>
        <p:spPr>
          <a:xfrm>
            <a:off x="9121409" y="1797974"/>
            <a:ext cx="3070591" cy="3262051"/>
          </a:xfrm>
          <a:prstGeom prst="rect"/>
        </p:spPr>
      </p:pic>
      <p:pic>
        <p:nvPicPr>
          <p:cNvPr id="2097214" name="图片 16"/>
          <p:cNvPicPr>
            <a:picLocks noChangeAspect="1"/>
          </p:cNvPicPr>
          <p:nvPr/>
        </p:nvPicPr>
        <p:blipFill>
          <a:blip xmlns:r="http://schemas.openxmlformats.org/officeDocument/2006/relationships" r:embed="rId6"/>
          <a:stretch>
            <a:fillRect/>
          </a:stretch>
        </p:blipFill>
        <p:spPr>
          <a:xfrm>
            <a:off x="2085860" y="1333784"/>
            <a:ext cx="772112" cy="424732"/>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097213"/>
                                        </p:tgtEl>
                                        <p:attrNameLst>
                                          <p:attrName>style.visibility</p:attrName>
                                        </p:attrNameLst>
                                      </p:cBhvr>
                                      <p:to>
                                        <p:strVal val="visible"/>
                                      </p:to>
                                    </p:set>
                                    <p:animEffect transition="in" filter="fade">
                                      <p:cBhvr>
                                        <p:cTn dur="500" id="7"/>
                                        <p:tgtEl>
                                          <p:spTgt spid="2097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89" name=""/>
        <p:cNvGrpSpPr/>
        <p:nvPr/>
      </p:nvGrpSpPr>
      <p:grpSpPr>
        <a:xfrm>
          <a:off x="0" y="0"/>
          <a:ext cx="0" cy="0"/>
          <a:chOff x="0" y="0"/>
          <a:chExt cx="0" cy="0"/>
        </a:xfrm>
      </p:grpSpPr>
      <p:sp>
        <p:nvSpPr>
          <p:cNvPr id="1048623" name="内容占位符 3"/>
          <p:cNvSpPr>
            <a:spLocks noGrp="1"/>
          </p:cNvSpPr>
          <p:nvPr>
            <p:ph sz="quarter" idx="10"/>
          </p:nvPr>
        </p:nvSpPr>
        <p:spPr/>
        <p:txBody>
          <a:bodyPr/>
          <a:p>
            <a:r>
              <a:rPr altLang="en-US" dirty="0" lang="zh-CN"/>
              <a:t>语义分类搜索</a:t>
            </a:r>
          </a:p>
          <a:p>
            <a:endParaRPr altLang="en-US" dirty="0" lang="zh-CN"/>
          </a:p>
        </p:txBody>
      </p:sp>
      <p:sp>
        <p:nvSpPr>
          <p:cNvPr id="1048624" name="文本框 2"/>
          <p:cNvSpPr txBox="1"/>
          <p:nvPr/>
        </p:nvSpPr>
        <p:spPr>
          <a:xfrm>
            <a:off x="749300" y="1066800"/>
            <a:ext cx="8820150" cy="3784600"/>
          </a:xfrm>
          <a:prstGeom prst="rect"/>
          <a:noFill/>
        </p:spPr>
        <p:txBody>
          <a:bodyPr rtlCol="0" wrap="square">
            <a:spAutoFit/>
          </a:bodyPr>
          <a:p>
            <a:pPr indent="-285750" marL="285750">
              <a:buFont typeface="Wingdings" panose="05000000000000000000" charset="0"/>
              <a:buChar char="l"/>
            </a:pPr>
            <a:r>
              <a:rPr altLang="en-US" sz="2400" lang="zh-CN"/>
              <a:t>DB和KB系统属于重量级语义搜索系统</a:t>
            </a:r>
          </a:p>
          <a:p>
            <a:pPr indent="-285750" lvl="1" marL="742950">
              <a:buFont typeface="Wingdings" panose="05000000000000000000" charset="0"/>
              <a:buChar char="l"/>
            </a:pPr>
            <a:r>
              <a:rPr altLang="en-US" sz="2400" lang="zh-CN">
                <a:solidFill>
                  <a:schemeClr val="tx1"/>
                </a:solidFill>
              </a:rPr>
              <a:t>对语义的显示和形式化的建模，例如</a:t>
            </a:r>
          </a:p>
          <a:p>
            <a:pPr indent="-285750" lvl="1" marL="742950">
              <a:buFont typeface="Wingdings" panose="05000000000000000000" charset="0"/>
              <a:buChar char="l"/>
            </a:pPr>
            <a:r>
              <a:rPr altLang="en-US" sz="2400" lang="zh-CN">
                <a:solidFill>
                  <a:schemeClr val="tx1"/>
                </a:solidFill>
              </a:rPr>
              <a:t>ER图</a:t>
            </a:r>
          </a:p>
          <a:p>
            <a:pPr indent="-285750" lvl="1" marL="742950">
              <a:buFont typeface="Wingdings" panose="05000000000000000000" charset="0"/>
              <a:buChar char="l"/>
            </a:pPr>
            <a:r>
              <a:rPr altLang="en-US" sz="2400" lang="zh-CN">
                <a:solidFill>
                  <a:schemeClr val="tx1"/>
                </a:solidFill>
              </a:rPr>
              <a:t>RDF(S)和OWL中的知识模型</a:t>
            </a:r>
          </a:p>
          <a:p>
            <a:pPr indent="-285750" lvl="1" marL="742950">
              <a:buFont typeface="Wingdings" panose="05000000000000000000" charset="0"/>
              <a:buChar char="l"/>
            </a:pPr>
            <a:r>
              <a:rPr altLang="en-US" sz="2400" lang="zh-CN">
                <a:solidFill>
                  <a:schemeClr val="tx1"/>
                </a:solidFill>
              </a:rPr>
              <a:t>主要为语义的数据检索系统</a:t>
            </a:r>
          </a:p>
          <a:p>
            <a:pPr indent="-285750" lvl="1" marL="742950">
              <a:buFont typeface="Wingdings" panose="05000000000000000000" charset="0"/>
              <a:buChar char="l"/>
            </a:pPr>
            <a:endParaRPr altLang="en-US" sz="2400" lang="zh-CN">
              <a:solidFill>
                <a:schemeClr val="tx1"/>
              </a:solidFill>
            </a:endParaRPr>
          </a:p>
          <a:p>
            <a:pPr indent="-285750" lvl="0" marL="285750">
              <a:buFont typeface="Wingdings" panose="05000000000000000000" charset="0"/>
              <a:buChar char="l"/>
            </a:pPr>
            <a:r>
              <a:rPr altLang="en-US" sz="2400" lang="zh-CN">
                <a:solidFill>
                  <a:schemeClr val="tx1"/>
                </a:solidFill>
              </a:rPr>
              <a:t>基于语义的IR系统属于轻量级的语义搜索系统</a:t>
            </a:r>
          </a:p>
          <a:p>
            <a:pPr indent="-285750" lvl="1" marL="742950">
              <a:buFont typeface="Wingdings" panose="05000000000000000000" charset="0"/>
              <a:buChar char="l"/>
            </a:pPr>
            <a:r>
              <a:rPr altLang="en-US" sz="2400" lang="zh-CN">
                <a:solidFill>
                  <a:schemeClr val="tx1"/>
                </a:solidFill>
              </a:rPr>
              <a:t>轻量级的语义模型，例如分类系统或者辞典</a:t>
            </a:r>
          </a:p>
          <a:p>
            <a:pPr indent="-285750" lvl="1" marL="742950">
              <a:buFont typeface="Wingdings" panose="05000000000000000000" charset="0"/>
              <a:buChar char="l"/>
            </a:pPr>
            <a:r>
              <a:rPr altLang="en-US" sz="2400" lang="zh-CN">
                <a:solidFill>
                  <a:schemeClr val="tx1"/>
                </a:solidFill>
              </a:rPr>
              <a:t>语义数据嵌入文档或者与文档关联</a:t>
            </a:r>
          </a:p>
          <a:p>
            <a:pPr indent="-285750" lvl="1" marL="742950">
              <a:buFont typeface="Wingdings" panose="05000000000000000000" charset="0"/>
              <a:buChar char="l"/>
            </a:pPr>
            <a:r>
              <a:rPr altLang="en-US" sz="2400" lang="zh-CN">
                <a:solidFill>
                  <a:schemeClr val="tx1"/>
                </a:solidFill>
              </a:rPr>
              <a:t>是基于语义的文档检索系统</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341" name=""/>
        <p:cNvGrpSpPr/>
        <p:nvPr/>
      </p:nvGrpSpPr>
      <p:grpSpPr>
        <a:xfrm>
          <a:off x="0" y="0"/>
          <a:ext cx="0" cy="0"/>
          <a:chOff x="0" y="0"/>
          <a:chExt cx="0" cy="0"/>
        </a:xfrm>
      </p:grpSpPr>
      <p:sp>
        <p:nvSpPr>
          <p:cNvPr id="1048901" name="内容占位符 1"/>
          <p:cNvSpPr>
            <a:spLocks noGrp="1"/>
          </p:cNvSpPr>
          <p:nvPr>
            <p:ph sz="quarter" idx="10"/>
          </p:nvPr>
        </p:nvSpPr>
        <p:spPr/>
        <p:txBody>
          <a:bodyPr/>
          <a:p>
            <a:r>
              <a:rPr altLang="en-US" dirty="0" lang="zh-CN">
                <a:solidFill>
                  <a:schemeClr val="accent1">
                    <a:lumMod val="75000"/>
                  </a:schemeClr>
                </a:solidFill>
                <a:latin typeface="Times New Roman" panose="02020603050405020304" pitchFamily="18" charset="0"/>
                <a:cs typeface="Times New Roman" panose="02020603050405020304" pitchFamily="18" charset="0"/>
              </a:rPr>
              <a:t>计算变量嵌入</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(Computing Variable Embeddings)</a:t>
            </a:r>
            <a:endParaRPr altLang="en-US" dirty="0" lang="zh-CN">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2097215" name="图片 2"/>
          <p:cNvPicPr>
            <a:picLocks noChangeAspect="1"/>
          </p:cNvPicPr>
          <p:nvPr/>
        </p:nvPicPr>
        <p:blipFill rotWithShape="1">
          <a:blip xmlns:r="http://schemas.openxmlformats.org/officeDocument/2006/relationships" r:embed="rId1"/>
          <a:srcRect l="1135" t="4549"/>
          <a:stretch>
            <a:fillRect/>
          </a:stretch>
        </p:blipFill>
        <p:spPr>
          <a:xfrm>
            <a:off x="909977" y="2423346"/>
            <a:ext cx="3345179" cy="3520600"/>
          </a:xfrm>
          <a:prstGeom prst="rect"/>
        </p:spPr>
      </p:pic>
      <p:sp>
        <p:nvSpPr>
          <p:cNvPr id="1048902" name="内容占位符 2"/>
          <p:cNvSpPr txBox="1"/>
          <p:nvPr/>
        </p:nvSpPr>
        <p:spPr>
          <a:xfrm>
            <a:off x="838200" y="1337074"/>
            <a:ext cx="10515600" cy="4839889"/>
          </a:xfrm>
          <a:prstGeom prst="rect"/>
        </p:spPr>
        <p:txBody>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ltLang="en-US" lang="zh-CN"/>
              <a:t>将</a:t>
            </a:r>
            <a:r>
              <a:rPr altLang="zh-CN" lang="en-US"/>
              <a:t>BGP</a:t>
            </a:r>
            <a:r>
              <a:rPr altLang="en-US" lang="zh-CN"/>
              <a:t>分割成</a:t>
            </a:r>
            <a:r>
              <a:rPr altLang="zh-CN" lang="en-US"/>
              <a:t>sBGP</a:t>
            </a:r>
            <a:r>
              <a:rPr altLang="en-US" lang="zh-CN"/>
              <a:t>，其中每个</a:t>
            </a:r>
            <a:r>
              <a:rPr altLang="zh-CN" lang="en-US"/>
              <a:t>sBGP</a:t>
            </a:r>
            <a:r>
              <a:rPr altLang="en-US" lang="zh-CN"/>
              <a:t>中只有一个变量</a:t>
            </a:r>
            <a:endParaRPr altLang="en-US" dirty="0" lang="zh-CN"/>
          </a:p>
        </p:txBody>
      </p:sp>
      <p:sp>
        <p:nvSpPr>
          <p:cNvPr id="1048903" name="任意多边形: 形状 4"/>
          <p:cNvSpPr/>
          <p:nvPr/>
        </p:nvSpPr>
        <p:spPr>
          <a:xfrm>
            <a:off x="1028700" y="2895600"/>
            <a:ext cx="3345180" cy="733440"/>
          </a:xfrm>
          <a:custGeom>
            <a:avLst/>
            <a:gdLst>
              <a:gd name="connsiteX0" fmla="*/ 0 w 2948940"/>
              <a:gd name="connsiteY0" fmla="*/ 7620 h 634380"/>
              <a:gd name="connsiteX1" fmla="*/ 861060 w 2948940"/>
              <a:gd name="connsiteY1" fmla="*/ 533400 h 634380"/>
              <a:gd name="connsiteX2" fmla="*/ 2179320 w 2948940"/>
              <a:gd name="connsiteY2" fmla="*/ 586740 h 634380"/>
              <a:gd name="connsiteX3" fmla="*/ 2948940 w 2948940"/>
              <a:gd name="connsiteY3" fmla="*/ 0 h 634380"/>
            </a:gdLst>
            <a:ahLst/>
            <a:cxnLst>
              <a:cxn ang="0">
                <a:pos x="connsiteX0" y="connsiteY0"/>
              </a:cxn>
              <a:cxn ang="0">
                <a:pos x="connsiteX1" y="connsiteY1"/>
              </a:cxn>
              <a:cxn ang="0">
                <a:pos x="connsiteX2" y="connsiteY2"/>
              </a:cxn>
              <a:cxn ang="0">
                <a:pos x="connsiteX3" y="connsiteY3"/>
              </a:cxn>
            </a:cxnLst>
            <a:rect l="l" t="t" r="r" b="b"/>
            <a:pathLst>
              <a:path w="2948940" h="634380">
                <a:moveTo>
                  <a:pt x="0" y="7620"/>
                </a:moveTo>
                <a:cubicBezTo>
                  <a:pt x="248920" y="222250"/>
                  <a:pt x="497840" y="436880"/>
                  <a:pt x="861060" y="533400"/>
                </a:cubicBezTo>
                <a:cubicBezTo>
                  <a:pt x="1224280" y="629920"/>
                  <a:pt x="1831340" y="675640"/>
                  <a:pt x="2179320" y="586740"/>
                </a:cubicBezTo>
                <a:cubicBezTo>
                  <a:pt x="2527300" y="497840"/>
                  <a:pt x="2821940" y="115570"/>
                  <a:pt x="2948940" y="0"/>
                </a:cubicBezTo>
              </a:path>
            </a:pathLst>
          </a:cu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nchor="ctr" rtlCol="0"/>
          <a:p>
            <a:pPr algn="ctr"/>
            <a:endParaRPr altLang="en-US" dirty="0" lang="zh-CN"/>
          </a:p>
        </p:txBody>
      </p:sp>
      <p:sp>
        <p:nvSpPr>
          <p:cNvPr id="1048904" name="任意多边形: 形状 5"/>
          <p:cNvSpPr/>
          <p:nvPr/>
        </p:nvSpPr>
        <p:spPr>
          <a:xfrm rot="10800000">
            <a:off x="849876" y="3986424"/>
            <a:ext cx="3811041" cy="513250"/>
          </a:xfrm>
          <a:custGeom>
            <a:avLst/>
            <a:gdLst>
              <a:gd name="connsiteX0" fmla="*/ 0 w 2948940"/>
              <a:gd name="connsiteY0" fmla="*/ 7620 h 634380"/>
              <a:gd name="connsiteX1" fmla="*/ 861060 w 2948940"/>
              <a:gd name="connsiteY1" fmla="*/ 533400 h 634380"/>
              <a:gd name="connsiteX2" fmla="*/ 2179320 w 2948940"/>
              <a:gd name="connsiteY2" fmla="*/ 586740 h 634380"/>
              <a:gd name="connsiteX3" fmla="*/ 2948940 w 2948940"/>
              <a:gd name="connsiteY3" fmla="*/ 0 h 634380"/>
            </a:gdLst>
            <a:ahLst/>
            <a:cxnLst>
              <a:cxn ang="0">
                <a:pos x="connsiteX0" y="connsiteY0"/>
              </a:cxn>
              <a:cxn ang="0">
                <a:pos x="connsiteX1" y="connsiteY1"/>
              </a:cxn>
              <a:cxn ang="0">
                <a:pos x="connsiteX2" y="connsiteY2"/>
              </a:cxn>
              <a:cxn ang="0">
                <a:pos x="connsiteX3" y="connsiteY3"/>
              </a:cxn>
            </a:cxnLst>
            <a:rect l="l" t="t" r="r" b="b"/>
            <a:pathLst>
              <a:path w="2948940" h="634380">
                <a:moveTo>
                  <a:pt x="0" y="7620"/>
                </a:moveTo>
                <a:cubicBezTo>
                  <a:pt x="248920" y="222250"/>
                  <a:pt x="497840" y="436880"/>
                  <a:pt x="861060" y="533400"/>
                </a:cubicBezTo>
                <a:cubicBezTo>
                  <a:pt x="1224280" y="629920"/>
                  <a:pt x="1831340" y="675640"/>
                  <a:pt x="2179320" y="586740"/>
                </a:cubicBezTo>
                <a:cubicBezTo>
                  <a:pt x="2527300" y="497840"/>
                  <a:pt x="2821940" y="115570"/>
                  <a:pt x="2948940" y="0"/>
                </a:cubicBezTo>
              </a:path>
            </a:pathLst>
          </a:cu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nchor="ctr" rtlCol="0"/>
          <a:p>
            <a:pPr algn="ctr"/>
            <a:endParaRPr altLang="en-US" dirty="0" lang="zh-CN"/>
          </a:p>
        </p:txBody>
      </p:sp>
      <p:sp>
        <p:nvSpPr>
          <p:cNvPr id="1048905" name="文本框 6"/>
          <p:cNvSpPr txBox="1"/>
          <p:nvPr/>
        </p:nvSpPr>
        <p:spPr>
          <a:xfrm>
            <a:off x="487680" y="4625340"/>
            <a:ext cx="1036320" cy="369332"/>
          </a:xfrm>
          <a:prstGeom prst="rect"/>
          <a:noFill/>
        </p:spPr>
        <p:txBody>
          <a:bodyPr rtlCol="0" wrap="square">
            <a:spAutoFit/>
          </a:bodyPr>
          <a:p>
            <a:r>
              <a:rPr altLang="zh-CN" dirty="0" lang="en-US">
                <a:solidFill>
                  <a:srgbClr val="D83F43"/>
                </a:solidFill>
              </a:rPr>
              <a:t>sBGP1</a:t>
            </a:r>
            <a:endParaRPr altLang="en-US" dirty="0" lang="zh-CN">
              <a:solidFill>
                <a:srgbClr val="D83F43"/>
              </a:solidFill>
            </a:endParaRPr>
          </a:p>
        </p:txBody>
      </p:sp>
      <p:sp>
        <p:nvSpPr>
          <p:cNvPr id="1048906" name="文本框 7"/>
          <p:cNvSpPr txBox="1"/>
          <p:nvPr/>
        </p:nvSpPr>
        <p:spPr>
          <a:xfrm>
            <a:off x="556975" y="2511028"/>
            <a:ext cx="1036320" cy="369332"/>
          </a:xfrm>
          <a:prstGeom prst="rect"/>
          <a:noFill/>
        </p:spPr>
        <p:txBody>
          <a:bodyPr rtlCol="0" wrap="square">
            <a:spAutoFit/>
          </a:bodyPr>
          <a:p>
            <a:r>
              <a:rPr altLang="zh-CN" dirty="0" lang="en-US">
                <a:solidFill>
                  <a:srgbClr val="D83F43"/>
                </a:solidFill>
              </a:rPr>
              <a:t>sBGP2</a:t>
            </a:r>
            <a:endParaRPr altLang="en-US" dirty="0" lang="zh-CN">
              <a:solidFill>
                <a:srgbClr val="D83F43"/>
              </a:solidFill>
            </a:endParaRPr>
          </a:p>
        </p:txBody>
      </p:sp>
      <p:pic>
        <p:nvPicPr>
          <p:cNvPr id="2097216" name="图片 8"/>
          <p:cNvPicPr>
            <a:picLocks noChangeAspect="1"/>
          </p:cNvPicPr>
          <p:nvPr/>
        </p:nvPicPr>
        <p:blipFill rotWithShape="1">
          <a:blip xmlns:r="http://schemas.openxmlformats.org/officeDocument/2006/relationships" r:embed="rId2"/>
          <a:srcRect t="22629"/>
          <a:stretch>
            <a:fillRect/>
          </a:stretch>
        </p:blipFill>
        <p:spPr>
          <a:xfrm>
            <a:off x="5257172" y="3252984"/>
            <a:ext cx="4321653" cy="733440"/>
          </a:xfrm>
          <a:prstGeom prst="rect"/>
        </p:spPr>
      </p:pic>
      <p:sp>
        <p:nvSpPr>
          <p:cNvPr id="1048907" name="文本框 9"/>
          <p:cNvSpPr txBox="1"/>
          <p:nvPr/>
        </p:nvSpPr>
        <p:spPr>
          <a:xfrm>
            <a:off x="5206543" y="2064789"/>
            <a:ext cx="4775657" cy="881139"/>
          </a:xfrm>
          <a:prstGeom prst="rect"/>
          <a:noFill/>
        </p:spPr>
        <p:txBody>
          <a:bodyPr rtlCol="0" wrap="square">
            <a:spAutoFit/>
          </a:bodyPr>
          <a:p>
            <a:pPr>
              <a:lnSpc>
                <a:spcPct val="150000"/>
              </a:lnSpc>
            </a:pPr>
            <a:r>
              <a:rPr altLang="en-US" dirty="0" lang="zh-CN"/>
              <a:t>若经过分割后的</a:t>
            </a:r>
            <a:r>
              <a:rPr altLang="zh-CN" dirty="0" lang="en-US" err="1"/>
              <a:t>sBGP</a:t>
            </a:r>
            <a:r>
              <a:rPr altLang="en-US" dirty="0" lang="zh-CN"/>
              <a:t>只有一个三元组模式 如</a:t>
            </a:r>
            <a:r>
              <a:rPr altLang="zh-CN" dirty="0" lang="en-US"/>
              <a:t>sBGP2</a:t>
            </a:r>
            <a:r>
              <a:rPr altLang="en-US" dirty="0" lang="zh-CN"/>
              <a:t>，直接用下方公式计算：</a:t>
            </a:r>
          </a:p>
        </p:txBody>
      </p:sp>
      <p:sp>
        <p:nvSpPr>
          <p:cNvPr id="1048908" name="文本框 10"/>
          <p:cNvSpPr txBox="1"/>
          <p:nvPr/>
        </p:nvSpPr>
        <p:spPr>
          <a:xfrm>
            <a:off x="5234721" y="4486840"/>
            <a:ext cx="5623780" cy="1296637"/>
          </a:xfrm>
          <a:prstGeom prst="rect"/>
          <a:noFill/>
        </p:spPr>
        <p:txBody>
          <a:bodyPr rtlCol="0" wrap="square">
            <a:spAutoFit/>
          </a:bodyPr>
          <a:p>
            <a:pPr>
              <a:lnSpc>
                <a:spcPct val="150000"/>
              </a:lnSpc>
            </a:pPr>
            <a:r>
              <a:rPr altLang="en-US" dirty="0" lang="zh-CN"/>
              <a:t>若经过分割后的</a:t>
            </a:r>
            <a:r>
              <a:rPr altLang="zh-CN" dirty="0" lang="en-US" err="1"/>
              <a:t>sBGP</a:t>
            </a:r>
            <a:r>
              <a:rPr altLang="en-US" dirty="0" lang="zh-CN"/>
              <a:t>只有多个个三元组模式，如</a:t>
            </a:r>
            <a:r>
              <a:rPr altLang="zh-CN" dirty="0" lang="en-US"/>
              <a:t>sBGP1 </a:t>
            </a:r>
            <a:r>
              <a:rPr altLang="en-US" dirty="0" lang="zh-CN"/>
              <a:t>，则需根据对多个三元组模式设置多个权重累加，在本文中通过定义</a:t>
            </a:r>
            <a:r>
              <a:rPr altLang="zh-CN" dirty="0" lang="en-US"/>
              <a:t>attention</a:t>
            </a:r>
            <a:r>
              <a:rPr altLang="en-US" dirty="0" lang="zh-CN"/>
              <a:t>函数来计算权重</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48904"/>
                                        </p:tgtEl>
                                        <p:attrNameLst>
                                          <p:attrName>style.visibility</p:attrName>
                                        </p:attrNameLst>
                                      </p:cBhvr>
                                      <p:to>
                                        <p:strVal val="visible"/>
                                      </p:to>
                                    </p:set>
                                    <p:animEffect transition="in" filter="fade">
                                      <p:cBhvr>
                                        <p:cTn dur="500" id="7"/>
                                        <p:tgtEl>
                                          <p:spTgt spid="1048904"/>
                                        </p:tgtEl>
                                      </p:cBhvr>
                                    </p:animEffect>
                                  </p:childTnLst>
                                </p:cTn>
                              </p:par>
                              <p:par>
                                <p:cTn fill="hold" grpId="0" id="8" nodeType="withEffect" presetClass="entr" presetID="1" presetSubtype="0">
                                  <p:stCondLst>
                                    <p:cond delay="0"/>
                                  </p:stCondLst>
                                  <p:childTnLst>
                                    <p:set>
                                      <p:cBhvr>
                                        <p:cTn dur="1" fill="hold" id="9">
                                          <p:stCondLst>
                                            <p:cond delay="0"/>
                                          </p:stCondLst>
                                        </p:cTn>
                                        <p:tgtEl>
                                          <p:spTgt spid="1048905"/>
                                        </p:tgtEl>
                                        <p:attrNameLst>
                                          <p:attrName>style.visibility</p:attrName>
                                        </p:attrNameLst>
                                      </p:cBhvr>
                                      <p:to>
                                        <p:strVal val="visible"/>
                                      </p:to>
                                    </p:se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1048903"/>
                                        </p:tgtEl>
                                        <p:attrNameLst>
                                          <p:attrName>style.visibility</p:attrName>
                                        </p:attrNameLst>
                                      </p:cBhvr>
                                      <p:to>
                                        <p:strVal val="visible"/>
                                      </p:to>
                                    </p:set>
                                    <p:animEffect transition="in" filter="fade">
                                      <p:cBhvr>
                                        <p:cTn dur="500" id="14"/>
                                        <p:tgtEl>
                                          <p:spTgt spid="1048903"/>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1048906"/>
                                        </p:tgtEl>
                                        <p:attrNameLst>
                                          <p:attrName>style.visibility</p:attrName>
                                        </p:attrNameLst>
                                      </p:cBhvr>
                                      <p:to>
                                        <p:strVal val="visible"/>
                                      </p:to>
                                    </p:set>
                                    <p:animEffect transition="in" filter="fade">
                                      <p:cBhvr>
                                        <p:cTn dur="500" id="17"/>
                                        <p:tgtEl>
                                          <p:spTgt spid="104890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048907"/>
                                        </p:tgtEl>
                                        <p:attrNameLst>
                                          <p:attrName>style.visibility</p:attrName>
                                        </p:attrNameLst>
                                      </p:cBhvr>
                                      <p:to>
                                        <p:strVal val="visible"/>
                                      </p:to>
                                    </p:set>
                                    <p:animEffect transition="in" filter="fade">
                                      <p:cBhvr>
                                        <p:cTn dur="500" id="22"/>
                                        <p:tgtEl>
                                          <p:spTgt spid="1048907"/>
                                        </p:tgtEl>
                                      </p:cBhvr>
                                    </p:animEffect>
                                  </p:childTnLst>
                                </p:cTn>
                              </p:par>
                              <p:par>
                                <p:cTn fill="hold" id="23" nodeType="withEffect" presetClass="entr" presetID="10" presetSubtype="0">
                                  <p:stCondLst>
                                    <p:cond delay="0"/>
                                  </p:stCondLst>
                                  <p:childTnLst>
                                    <p:set>
                                      <p:cBhvr>
                                        <p:cTn dur="1" fill="hold" id="24">
                                          <p:stCondLst>
                                            <p:cond delay="0"/>
                                          </p:stCondLst>
                                        </p:cTn>
                                        <p:tgtEl>
                                          <p:spTgt spid="2097216"/>
                                        </p:tgtEl>
                                        <p:attrNameLst>
                                          <p:attrName>style.visibility</p:attrName>
                                        </p:attrNameLst>
                                      </p:cBhvr>
                                      <p:to>
                                        <p:strVal val="visible"/>
                                      </p:to>
                                    </p:set>
                                    <p:animEffect transition="in" filter="fade">
                                      <p:cBhvr>
                                        <p:cTn dur="500" id="25"/>
                                        <p:tgtEl>
                                          <p:spTgt spid="2097216"/>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048908"/>
                                        </p:tgtEl>
                                        <p:attrNameLst>
                                          <p:attrName>style.visibility</p:attrName>
                                        </p:attrNameLst>
                                      </p:cBhvr>
                                      <p:to>
                                        <p:strVal val="visible"/>
                                      </p:to>
                                    </p:set>
                                    <p:animEffect transition="in" filter="fade">
                                      <p:cBhvr>
                                        <p:cTn dur="500" id="30"/>
                                        <p:tgtEl>
                                          <p:spTgt spid="1048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03" grpId="0" animBg="1"/>
      <p:bldP spid="1048904" grpId="0" animBg="1"/>
      <p:bldP spid="1048905" grpId="0"/>
      <p:bldP spid="1048906" grpId="0"/>
      <p:bldP spid="1048907" grpId="0"/>
      <p:bldP spid="104890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342" name=""/>
        <p:cNvGrpSpPr/>
        <p:nvPr/>
      </p:nvGrpSpPr>
      <p:grpSpPr>
        <a:xfrm>
          <a:off x="0" y="0"/>
          <a:ext cx="0" cy="0"/>
          <a:chOff x="0" y="0"/>
          <a:chExt cx="0" cy="0"/>
        </a:xfrm>
      </p:grpSpPr>
      <p:pic>
        <p:nvPicPr>
          <p:cNvPr id="2097217" name="图片 2"/>
          <p:cNvPicPr>
            <a:picLocks noChangeAspect="1"/>
          </p:cNvPicPr>
          <p:nvPr/>
        </p:nvPicPr>
        <p:blipFill rotWithShape="1">
          <a:blip xmlns:r="http://schemas.openxmlformats.org/officeDocument/2006/relationships" r:embed="rId1"/>
          <a:srcRect l="3217" t="48137" b="-1"/>
          <a:stretch>
            <a:fillRect/>
          </a:stretch>
        </p:blipFill>
        <p:spPr>
          <a:xfrm>
            <a:off x="386552" y="2853243"/>
            <a:ext cx="3274735" cy="1912966"/>
          </a:xfrm>
          <a:prstGeom prst="rect"/>
        </p:spPr>
      </p:pic>
      <p:sp>
        <p:nvSpPr>
          <p:cNvPr id="1048909" name="内容占位符 2"/>
          <p:cNvSpPr txBox="1"/>
          <p:nvPr/>
        </p:nvSpPr>
        <p:spPr>
          <a:xfrm>
            <a:off x="632339" y="1157217"/>
            <a:ext cx="7186556" cy="481299"/>
          </a:xfrm>
          <a:prstGeom prst="rect"/>
        </p:spPr>
        <p:txBody>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ltLang="en-US" lang="zh-CN"/>
              <a:t>根据</a:t>
            </a:r>
            <a:r>
              <a:rPr altLang="zh-CN" lang="en-US"/>
              <a:t>attention</a:t>
            </a:r>
            <a:r>
              <a:rPr altLang="en-US" lang="zh-CN"/>
              <a:t>函数计算子图中的变量嵌入：</a:t>
            </a:r>
            <a:endParaRPr altLang="en-US" dirty="0" lang="zh-CN"/>
          </a:p>
        </p:txBody>
      </p:sp>
      <p:sp>
        <p:nvSpPr>
          <p:cNvPr id="1048910" name="任意多边形: 形状 7"/>
          <p:cNvSpPr/>
          <p:nvPr/>
        </p:nvSpPr>
        <p:spPr>
          <a:xfrm rot="10800000">
            <a:off x="181532" y="2708734"/>
            <a:ext cx="3811041" cy="513250"/>
          </a:xfrm>
          <a:custGeom>
            <a:avLst/>
            <a:gdLst>
              <a:gd name="connsiteX0" fmla="*/ 0 w 2948940"/>
              <a:gd name="connsiteY0" fmla="*/ 7620 h 634380"/>
              <a:gd name="connsiteX1" fmla="*/ 861060 w 2948940"/>
              <a:gd name="connsiteY1" fmla="*/ 533400 h 634380"/>
              <a:gd name="connsiteX2" fmla="*/ 2179320 w 2948940"/>
              <a:gd name="connsiteY2" fmla="*/ 586740 h 634380"/>
              <a:gd name="connsiteX3" fmla="*/ 2948940 w 2948940"/>
              <a:gd name="connsiteY3" fmla="*/ 0 h 634380"/>
            </a:gdLst>
            <a:ahLst/>
            <a:cxnLst>
              <a:cxn ang="0">
                <a:pos x="connsiteX0" y="connsiteY0"/>
              </a:cxn>
              <a:cxn ang="0">
                <a:pos x="connsiteX1" y="connsiteY1"/>
              </a:cxn>
              <a:cxn ang="0">
                <a:pos x="connsiteX2" y="connsiteY2"/>
              </a:cxn>
              <a:cxn ang="0">
                <a:pos x="connsiteX3" y="connsiteY3"/>
              </a:cxn>
            </a:cxnLst>
            <a:rect l="l" t="t" r="r" b="b"/>
            <a:pathLst>
              <a:path w="2948940" h="634380">
                <a:moveTo>
                  <a:pt x="0" y="7620"/>
                </a:moveTo>
                <a:cubicBezTo>
                  <a:pt x="248920" y="222250"/>
                  <a:pt x="497840" y="436880"/>
                  <a:pt x="861060" y="533400"/>
                </a:cubicBezTo>
                <a:cubicBezTo>
                  <a:pt x="1224280" y="629920"/>
                  <a:pt x="1831340" y="675640"/>
                  <a:pt x="2179320" y="586740"/>
                </a:cubicBezTo>
                <a:cubicBezTo>
                  <a:pt x="2527300" y="497840"/>
                  <a:pt x="2821940" y="115570"/>
                  <a:pt x="2948940" y="0"/>
                </a:cubicBezTo>
              </a:path>
            </a:pathLst>
          </a:cu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nchor="ctr" rtlCol="0"/>
          <a:p>
            <a:pPr algn="ctr"/>
            <a:endParaRPr altLang="en-US" dirty="0" lang="zh-CN"/>
          </a:p>
        </p:txBody>
      </p:sp>
      <p:sp>
        <p:nvSpPr>
          <p:cNvPr id="1048911" name="文本框 8"/>
          <p:cNvSpPr txBox="1"/>
          <p:nvPr/>
        </p:nvSpPr>
        <p:spPr>
          <a:xfrm>
            <a:off x="114179" y="3577162"/>
            <a:ext cx="1036320" cy="369332"/>
          </a:xfrm>
          <a:prstGeom prst="rect"/>
          <a:noFill/>
        </p:spPr>
        <p:txBody>
          <a:bodyPr rtlCol="0" wrap="square">
            <a:spAutoFit/>
          </a:bodyPr>
          <a:p>
            <a:r>
              <a:rPr altLang="zh-CN" dirty="0" lang="en-US">
                <a:solidFill>
                  <a:srgbClr val="D83F43"/>
                </a:solidFill>
              </a:rPr>
              <a:t>sBGP1</a:t>
            </a:r>
            <a:endParaRPr altLang="en-US" dirty="0" lang="zh-CN">
              <a:solidFill>
                <a:srgbClr val="D83F43"/>
              </a:solidFill>
            </a:endParaRPr>
          </a:p>
        </p:txBody>
      </p:sp>
      <p:sp>
        <p:nvSpPr>
          <p:cNvPr id="1048912" name="文本框 9"/>
          <p:cNvSpPr txBox="1"/>
          <p:nvPr/>
        </p:nvSpPr>
        <p:spPr>
          <a:xfrm>
            <a:off x="4740334" y="1641839"/>
            <a:ext cx="4321653" cy="1709827"/>
          </a:xfrm>
          <a:prstGeom prst="rect"/>
          <a:noFill/>
        </p:spPr>
        <p:txBody>
          <a:bodyPr rtlCol="0" wrap="square">
            <a:spAutoFit/>
          </a:bodyPr>
          <a:p>
            <a:pPr>
              <a:lnSpc>
                <a:spcPct val="150000"/>
              </a:lnSpc>
            </a:pPr>
            <a:r>
              <a:rPr altLang="zh-CN" dirty="0" lang="en-US"/>
              <a:t>sBGP1 </a:t>
            </a:r>
            <a:r>
              <a:rPr altLang="en-US" dirty="0" lang="zh-CN"/>
              <a:t>有三个三元组模式：</a:t>
            </a:r>
            <a:endParaRPr altLang="zh-CN" dirty="0" lang="en-US"/>
          </a:p>
          <a:p>
            <a:pPr>
              <a:lnSpc>
                <a:spcPct val="150000"/>
              </a:lnSpc>
            </a:pPr>
            <a:r>
              <a:rPr altLang="zh-CN" dirty="0" lang="en-US">
                <a:latin typeface="Consolas" panose="020B0609020204030204" pitchFamily="49" charset="0"/>
              </a:rPr>
              <a:t>&lt;?film, director, Tim Burton&gt;</a:t>
            </a:r>
          </a:p>
          <a:p>
            <a:pPr>
              <a:lnSpc>
                <a:spcPct val="150000"/>
              </a:lnSpc>
            </a:pPr>
            <a:r>
              <a:rPr altLang="zh-CN" dirty="0" lang="en-US">
                <a:latin typeface="Consolas" panose="020B0609020204030204" pitchFamily="49" charset="0"/>
              </a:rPr>
              <a:t>&lt;?film, country, United States&gt;</a:t>
            </a:r>
          </a:p>
          <a:p>
            <a:pPr>
              <a:lnSpc>
                <a:spcPct val="150000"/>
              </a:lnSpc>
            </a:pPr>
            <a:r>
              <a:rPr altLang="zh-CN" dirty="0" lang="en-US">
                <a:latin typeface="Consolas" panose="020B0609020204030204" pitchFamily="49" charset="0"/>
              </a:rPr>
              <a:t>&lt;?film, type, drama film&gt;</a:t>
            </a:r>
            <a:endParaRPr altLang="en-US" dirty="0" lang="zh-CN">
              <a:latin typeface="Consolas" panose="020B0609020204030204" pitchFamily="49" charset="0"/>
            </a:endParaRPr>
          </a:p>
        </p:txBody>
      </p:sp>
      <p:sp>
        <p:nvSpPr>
          <p:cNvPr id="1048913" name="文本框 10"/>
          <p:cNvSpPr txBox="1"/>
          <p:nvPr/>
        </p:nvSpPr>
        <p:spPr>
          <a:xfrm>
            <a:off x="5124357" y="3344599"/>
            <a:ext cx="5150396" cy="465127"/>
          </a:xfrm>
          <a:prstGeom prst="rect"/>
          <a:noFill/>
        </p:spPr>
        <p:txBody>
          <a:bodyPr rtlCol="0" wrap="square">
            <a:spAutoFit/>
          </a:bodyPr>
          <a:p>
            <a:pPr>
              <a:lnSpc>
                <a:spcPct val="150000"/>
              </a:lnSpc>
            </a:pPr>
            <a:r>
              <a:rPr altLang="en-US" dirty="0" lang="zh-CN"/>
              <a:t>对每个三元组模式单独计算其潜在匹配项的个数</a:t>
            </a:r>
            <a:endParaRPr altLang="en-US" dirty="0" lang="zh-CN">
              <a:latin typeface="Consolas" panose="020B0609020204030204" pitchFamily="49" charset="0"/>
            </a:endParaRPr>
          </a:p>
        </p:txBody>
      </p:sp>
      <p:sp>
        <p:nvSpPr>
          <p:cNvPr id="1048914" name="矩形 11"/>
          <p:cNvSpPr/>
          <p:nvPr/>
        </p:nvSpPr>
        <p:spPr>
          <a:xfrm>
            <a:off x="4696368" y="2541073"/>
            <a:ext cx="4143629" cy="854914"/>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15" name="文本框 12"/>
          <p:cNvSpPr txBox="1"/>
          <p:nvPr/>
        </p:nvSpPr>
        <p:spPr>
          <a:xfrm>
            <a:off x="8694493" y="2145371"/>
            <a:ext cx="709622" cy="369332"/>
          </a:xfrm>
          <a:prstGeom prst="rect"/>
          <a:noFill/>
        </p:spPr>
        <p:txBody>
          <a:bodyPr rtlCol="0" wrap="square">
            <a:spAutoFit/>
          </a:bodyPr>
          <a:p>
            <a:r>
              <a:rPr altLang="zh-CN" dirty="0" lang="en-US"/>
              <a:t>24</a:t>
            </a:r>
            <a:r>
              <a:rPr altLang="en-US" dirty="0" lang="zh-CN"/>
              <a:t>个</a:t>
            </a:r>
          </a:p>
        </p:txBody>
      </p:sp>
      <p:sp>
        <p:nvSpPr>
          <p:cNvPr id="1048916" name="文本框 13"/>
          <p:cNvSpPr txBox="1"/>
          <p:nvPr/>
        </p:nvSpPr>
        <p:spPr>
          <a:xfrm>
            <a:off x="8700972" y="2592063"/>
            <a:ext cx="1562029" cy="369332"/>
          </a:xfrm>
          <a:prstGeom prst="rect"/>
          <a:noFill/>
        </p:spPr>
        <p:txBody>
          <a:bodyPr rtlCol="0" wrap="square">
            <a:spAutoFit/>
          </a:bodyPr>
          <a:p>
            <a:r>
              <a:rPr altLang="zh-CN" dirty="0" lang="en-US"/>
              <a:t>112336</a:t>
            </a:r>
            <a:r>
              <a:rPr altLang="en-US" dirty="0" lang="zh-CN"/>
              <a:t>个</a:t>
            </a:r>
          </a:p>
        </p:txBody>
      </p:sp>
      <p:sp>
        <p:nvSpPr>
          <p:cNvPr id="1048917" name="文本框 14"/>
          <p:cNvSpPr txBox="1"/>
          <p:nvPr/>
        </p:nvSpPr>
        <p:spPr>
          <a:xfrm>
            <a:off x="8712724" y="2965359"/>
            <a:ext cx="1562029" cy="369332"/>
          </a:xfrm>
          <a:prstGeom prst="rect"/>
          <a:noFill/>
        </p:spPr>
        <p:txBody>
          <a:bodyPr rtlCol="0" wrap="square">
            <a:spAutoFit/>
          </a:bodyPr>
          <a:p>
            <a:r>
              <a:rPr altLang="zh-CN" dirty="0" lang="en-US"/>
              <a:t>238</a:t>
            </a:r>
            <a:r>
              <a:rPr altLang="en-US" dirty="0" lang="zh-CN"/>
              <a:t>个</a:t>
            </a:r>
          </a:p>
        </p:txBody>
      </p:sp>
      <p:pic>
        <p:nvPicPr>
          <p:cNvPr id="2097218" name="图片 15"/>
          <p:cNvPicPr>
            <a:picLocks noChangeAspect="1"/>
          </p:cNvPicPr>
          <p:nvPr/>
        </p:nvPicPr>
        <p:blipFill>
          <a:blip xmlns:r="http://schemas.openxmlformats.org/officeDocument/2006/relationships" r:embed="rId2"/>
          <a:stretch>
            <a:fillRect/>
          </a:stretch>
        </p:blipFill>
        <p:spPr>
          <a:xfrm>
            <a:off x="3581400" y="4025511"/>
            <a:ext cx="8539384" cy="610219"/>
          </a:xfrm>
          <a:prstGeom prst="rect"/>
        </p:spPr>
      </p:pic>
      <p:pic>
        <p:nvPicPr>
          <p:cNvPr id="2097219" name="图片 16"/>
          <p:cNvPicPr>
            <a:picLocks noChangeAspect="1"/>
          </p:cNvPicPr>
          <p:nvPr/>
        </p:nvPicPr>
        <p:blipFill rotWithShape="1">
          <a:blip xmlns:r="http://schemas.openxmlformats.org/officeDocument/2006/relationships" r:embed="rId3"/>
          <a:srcRect t="13072" b="1565"/>
          <a:stretch>
            <a:fillRect/>
          </a:stretch>
        </p:blipFill>
        <p:spPr>
          <a:xfrm>
            <a:off x="9901986" y="2069819"/>
            <a:ext cx="2175835" cy="433884"/>
          </a:xfrm>
          <a:prstGeom prst="rect"/>
        </p:spPr>
      </p:pic>
      <p:pic>
        <p:nvPicPr>
          <p:cNvPr id="2097220" name="图片 17"/>
          <p:cNvPicPr>
            <a:picLocks noChangeAspect="1"/>
          </p:cNvPicPr>
          <p:nvPr/>
        </p:nvPicPr>
        <p:blipFill rotWithShape="1">
          <a:blip xmlns:r="http://schemas.openxmlformats.org/officeDocument/2006/relationships" r:embed="rId4"/>
          <a:srcRect t="15493"/>
          <a:stretch>
            <a:fillRect/>
          </a:stretch>
        </p:blipFill>
        <p:spPr>
          <a:xfrm>
            <a:off x="9928450" y="2521567"/>
            <a:ext cx="2175834" cy="433884"/>
          </a:xfrm>
          <a:prstGeom prst="rect"/>
        </p:spPr>
      </p:pic>
      <p:pic>
        <p:nvPicPr>
          <p:cNvPr id="2097221" name="图片 18"/>
          <p:cNvPicPr>
            <a:picLocks noChangeAspect="1"/>
          </p:cNvPicPr>
          <p:nvPr/>
        </p:nvPicPr>
        <p:blipFill>
          <a:blip xmlns:r="http://schemas.openxmlformats.org/officeDocument/2006/relationships" r:embed="rId5"/>
          <a:stretch>
            <a:fillRect/>
          </a:stretch>
        </p:blipFill>
        <p:spPr>
          <a:xfrm>
            <a:off x="9936964" y="2973315"/>
            <a:ext cx="2149371" cy="404587"/>
          </a:xfrm>
          <a:prstGeom prst="rect"/>
        </p:spPr>
      </p:pic>
      <p:pic>
        <p:nvPicPr>
          <p:cNvPr id="2097222" name="图片 19"/>
          <p:cNvPicPr>
            <a:picLocks noChangeAspect="1"/>
          </p:cNvPicPr>
          <p:nvPr/>
        </p:nvPicPr>
        <p:blipFill>
          <a:blip xmlns:r="http://schemas.openxmlformats.org/officeDocument/2006/relationships" r:embed="rId6"/>
          <a:stretch>
            <a:fillRect/>
          </a:stretch>
        </p:blipFill>
        <p:spPr>
          <a:xfrm>
            <a:off x="264763" y="5079848"/>
            <a:ext cx="4748939" cy="657647"/>
          </a:xfrm>
          <a:prstGeom prst="rect"/>
        </p:spPr>
      </p:pic>
      <p:pic>
        <p:nvPicPr>
          <p:cNvPr id="2097223" name="图片 20"/>
          <p:cNvPicPr>
            <a:picLocks noChangeAspect="1"/>
          </p:cNvPicPr>
          <p:nvPr/>
        </p:nvPicPr>
        <p:blipFill>
          <a:blip xmlns:r="http://schemas.openxmlformats.org/officeDocument/2006/relationships" r:embed="rId7"/>
          <a:stretch>
            <a:fillRect/>
          </a:stretch>
        </p:blipFill>
        <p:spPr>
          <a:xfrm>
            <a:off x="5561074" y="5216161"/>
            <a:ext cx="6557846" cy="386998"/>
          </a:xfrm>
          <a:prstGeom prst="rect"/>
        </p:spPr>
      </p:pic>
      <p:sp>
        <p:nvSpPr>
          <p:cNvPr id="1048918" name="内容占位符 22"/>
          <p:cNvSpPr>
            <a:spLocks noGrp="1"/>
          </p:cNvSpPr>
          <p:nvPr>
            <p:ph sz="quarter" idx="10"/>
          </p:nvPr>
        </p:nvSpPr>
        <p:spPr/>
        <p:txBody>
          <a:bodyPr/>
          <a:p>
            <a:r>
              <a:rPr altLang="en-US" dirty="0" lang="zh-CN">
                <a:solidFill>
                  <a:schemeClr val="accent1">
                    <a:lumMod val="75000"/>
                  </a:schemeClr>
                </a:solidFill>
                <a:latin typeface="Times New Roman" panose="02020603050405020304" pitchFamily="18" charset="0"/>
                <a:cs typeface="Times New Roman" panose="02020603050405020304" pitchFamily="18" charset="0"/>
              </a:rPr>
              <a:t>计算变量嵌入</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(Computing Variable Embeddings)</a:t>
            </a:r>
          </a:p>
        </p:txBody>
      </p:sp>
      <p:sp>
        <p:nvSpPr>
          <p:cNvPr id="1048919" name="内容占位符 1"/>
          <p:cNvSpPr txBox="1"/>
          <p:nvPr/>
        </p:nvSpPr>
        <p:spPr>
          <a:xfrm>
            <a:off x="684212" y="604838"/>
            <a:ext cx="8246427" cy="419100"/>
          </a:xfrm>
          <a:prstGeom prst="rect"/>
        </p:spPr>
        <p:txBody>
          <a:bodyPr/>
          <a:lstStyle>
            <a:lvl1pPr algn="l" defTabSz="914400" eaLnBrk="1" hangingPunct="1" indent="0" latinLnBrk="0" marL="0" rtl="0">
              <a:lnSpc>
                <a:spcPct val="90000"/>
              </a:lnSpc>
              <a:spcBef>
                <a:spcPts val="1000"/>
              </a:spcBef>
              <a:buFont typeface="Arial" panose="020B0604020202020204" pitchFamily="34" charset="0"/>
              <a:buNone/>
              <a:defRPr altLang="en-US" b="1" dirty="0" sz="2800" kern="1200" lang="zh-CN">
                <a:solidFill>
                  <a:schemeClr val="tx1"/>
                </a:solidFill>
                <a:latin typeface="+mn-lt"/>
                <a:ea typeface="+mn-ea"/>
                <a:cs typeface="+mn-ea"/>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dirty="0" lang="en-US"/>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48914"/>
                                        </p:tgtEl>
                                        <p:attrNameLst>
                                          <p:attrName>style.visibility</p:attrName>
                                        </p:attrNameLst>
                                      </p:cBhvr>
                                      <p:to>
                                        <p:strVal val="visible"/>
                                      </p:to>
                                    </p:set>
                                    <p:animEffect transition="in" filter="fade">
                                      <p:cBhvr>
                                        <p:cTn dur="500" id="7"/>
                                        <p:tgtEl>
                                          <p:spTgt spid="104891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48915"/>
                                        </p:tgtEl>
                                        <p:attrNameLst>
                                          <p:attrName>style.visibility</p:attrName>
                                        </p:attrNameLst>
                                      </p:cBhvr>
                                      <p:to>
                                        <p:strVal val="visible"/>
                                      </p:to>
                                    </p:set>
                                    <p:animEffect transition="in" filter="fade">
                                      <p:cBhvr>
                                        <p:cTn dur="500" id="12"/>
                                        <p:tgtEl>
                                          <p:spTgt spid="104891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transition="out" filter="fade">
                                      <p:cBhvr>
                                        <p:cTn dur="500" id="16"/>
                                        <p:tgtEl>
                                          <p:spTgt spid="1048914"/>
                                        </p:tgtEl>
                                      </p:cBhvr>
                                    </p:animEffect>
                                    <p:set>
                                      <p:cBhvr>
                                        <p:cTn dur="1" fill="hold" id="17">
                                          <p:stCondLst>
                                            <p:cond delay="499"/>
                                          </p:stCondLst>
                                        </p:cTn>
                                        <p:tgtEl>
                                          <p:spTgt spid="104891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048916"/>
                                        </p:tgtEl>
                                        <p:attrNameLst>
                                          <p:attrName>style.visibility</p:attrName>
                                        </p:attrNameLst>
                                      </p:cBhvr>
                                      <p:to>
                                        <p:strVal val="visible"/>
                                      </p:to>
                                    </p:set>
                                    <p:animEffect transition="in" filter="fade">
                                      <p:cBhvr>
                                        <p:cTn dur="500" id="22"/>
                                        <p:tgtEl>
                                          <p:spTgt spid="1048916"/>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048917"/>
                                        </p:tgtEl>
                                        <p:attrNameLst>
                                          <p:attrName>style.visibility</p:attrName>
                                        </p:attrNameLst>
                                      </p:cBhvr>
                                      <p:to>
                                        <p:strVal val="visible"/>
                                      </p:to>
                                    </p:set>
                                    <p:animEffect transition="in" filter="fade">
                                      <p:cBhvr>
                                        <p:cTn dur="500" id="27"/>
                                        <p:tgtEl>
                                          <p:spTgt spid="1048917"/>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2097219"/>
                                        </p:tgtEl>
                                        <p:attrNameLst>
                                          <p:attrName>style.visibility</p:attrName>
                                        </p:attrNameLst>
                                      </p:cBhvr>
                                      <p:to>
                                        <p:strVal val="visible"/>
                                      </p:to>
                                    </p:set>
                                    <p:animEffect transition="in" filter="fade">
                                      <p:cBhvr>
                                        <p:cTn dur="500" id="32"/>
                                        <p:tgtEl>
                                          <p:spTgt spid="2097219"/>
                                        </p:tgtEl>
                                      </p:cBhvr>
                                    </p:animEffect>
                                  </p:childTnLst>
                                </p:cTn>
                              </p:par>
                              <p:par>
                                <p:cTn fill="hold" id="33" nodeType="withEffect" presetClass="entr" presetID="10" presetSubtype="0">
                                  <p:stCondLst>
                                    <p:cond delay="0"/>
                                  </p:stCondLst>
                                  <p:childTnLst>
                                    <p:set>
                                      <p:cBhvr>
                                        <p:cTn dur="1" fill="hold" id="34">
                                          <p:stCondLst>
                                            <p:cond delay="0"/>
                                          </p:stCondLst>
                                        </p:cTn>
                                        <p:tgtEl>
                                          <p:spTgt spid="2097220"/>
                                        </p:tgtEl>
                                        <p:attrNameLst>
                                          <p:attrName>style.visibility</p:attrName>
                                        </p:attrNameLst>
                                      </p:cBhvr>
                                      <p:to>
                                        <p:strVal val="visible"/>
                                      </p:to>
                                    </p:set>
                                    <p:animEffect transition="in" filter="fade">
                                      <p:cBhvr>
                                        <p:cTn dur="500" id="35"/>
                                        <p:tgtEl>
                                          <p:spTgt spid="2097220"/>
                                        </p:tgtEl>
                                      </p:cBhvr>
                                    </p:animEffect>
                                  </p:childTnLst>
                                </p:cTn>
                              </p:par>
                              <p:par>
                                <p:cTn fill="hold" id="36" nodeType="withEffect" presetClass="entr" presetID="10" presetSubtype="0">
                                  <p:stCondLst>
                                    <p:cond delay="0"/>
                                  </p:stCondLst>
                                  <p:childTnLst>
                                    <p:set>
                                      <p:cBhvr>
                                        <p:cTn dur="1" fill="hold" id="37">
                                          <p:stCondLst>
                                            <p:cond delay="0"/>
                                          </p:stCondLst>
                                        </p:cTn>
                                        <p:tgtEl>
                                          <p:spTgt spid="2097221"/>
                                        </p:tgtEl>
                                        <p:attrNameLst>
                                          <p:attrName>style.visibility</p:attrName>
                                        </p:attrNameLst>
                                      </p:cBhvr>
                                      <p:to>
                                        <p:strVal val="visible"/>
                                      </p:to>
                                    </p:set>
                                    <p:animEffect transition="in" filter="fade">
                                      <p:cBhvr>
                                        <p:cTn dur="500" id="38"/>
                                        <p:tgtEl>
                                          <p:spTgt spid="2097221"/>
                                        </p:tgtEl>
                                      </p:cBhvr>
                                    </p:animEffect>
                                  </p:childTnLst>
                                </p:cTn>
                              </p:par>
                            </p:childTnLst>
                          </p:cTn>
                        </p:par>
                      </p:childTnLst>
                    </p:cTn>
                  </p:par>
                  <p:par>
                    <p:cTn fill="hold" id="39">
                      <p:stCondLst>
                        <p:cond delay="indefinite"/>
                      </p:stCondLst>
                      <p:childTnLst>
                        <p:par>
                          <p:cTn fill="hold" id="40">
                            <p:stCondLst>
                              <p:cond delay="0"/>
                            </p:stCondLst>
                            <p:childTnLst>
                              <p:par>
                                <p:cTn fill="hold" id="41" nodeType="clickEffect" presetClass="entr" presetID="10" presetSubtype="0">
                                  <p:stCondLst>
                                    <p:cond delay="0"/>
                                  </p:stCondLst>
                                  <p:childTnLst>
                                    <p:set>
                                      <p:cBhvr>
                                        <p:cTn dur="1" fill="hold" id="42">
                                          <p:stCondLst>
                                            <p:cond delay="0"/>
                                          </p:stCondLst>
                                        </p:cTn>
                                        <p:tgtEl>
                                          <p:spTgt spid="2097223"/>
                                        </p:tgtEl>
                                        <p:attrNameLst>
                                          <p:attrName>style.visibility</p:attrName>
                                        </p:attrNameLst>
                                      </p:cBhvr>
                                      <p:to>
                                        <p:strVal val="visible"/>
                                      </p:to>
                                    </p:set>
                                    <p:animEffect transition="in" filter="fade">
                                      <p:cBhvr>
                                        <p:cTn dur="500" id="43"/>
                                        <p:tgtEl>
                                          <p:spTgt spid="2097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14" grpId="0" animBg="1"/>
      <p:bldP spid="1048914" grpId="1" animBg="1"/>
      <p:bldP spid="1048915" grpId="0"/>
      <p:bldP spid="1048916" grpId="0"/>
      <p:bldP spid="104891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343" name=""/>
        <p:cNvGrpSpPr/>
        <p:nvPr/>
      </p:nvGrpSpPr>
      <p:grpSpPr>
        <a:xfrm>
          <a:off x="0" y="0"/>
          <a:ext cx="0" cy="0"/>
          <a:chOff x="0" y="0"/>
          <a:chExt cx="0" cy="0"/>
        </a:xfrm>
      </p:grpSpPr>
      <p:sp>
        <p:nvSpPr>
          <p:cNvPr id="1048920" name="内容占位符 1"/>
          <p:cNvSpPr>
            <a:spLocks noGrp="1"/>
          </p:cNvSpPr>
          <p:nvPr>
            <p:ph sz="quarter" idx="10"/>
          </p:nvPr>
        </p:nvSpPr>
        <p:spPr/>
        <p:txBody>
          <a:bodyPr/>
          <a:p>
            <a:r>
              <a:rPr altLang="en-US" dirty="0" lang="zh-CN">
                <a:solidFill>
                  <a:schemeClr val="accent1">
                    <a:lumMod val="75000"/>
                  </a:schemeClr>
                </a:solidFill>
                <a:latin typeface="Times New Roman" panose="02020603050405020304" pitchFamily="18" charset="0"/>
                <a:cs typeface="Times New Roman" panose="02020603050405020304" pitchFamily="18" charset="0"/>
              </a:rPr>
              <a:t>计算变量嵌入</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(Computing Variable Embeddings)</a:t>
            </a:r>
            <a:endParaRPr altLang="en-US" dirty="0" lang="zh-CN">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2097224" name="内容占位符 9"/>
          <p:cNvPicPr>
            <a:picLocks noChangeAspect="1"/>
          </p:cNvPicPr>
          <p:nvPr/>
        </p:nvPicPr>
        <p:blipFill>
          <a:blip xmlns:r="http://schemas.openxmlformats.org/officeDocument/2006/relationships" r:embed="rId1"/>
          <a:stretch>
            <a:fillRect/>
          </a:stretch>
        </p:blipFill>
        <p:spPr>
          <a:xfrm>
            <a:off x="7857777" y="1898625"/>
            <a:ext cx="4334223" cy="4356059"/>
          </a:xfrm>
          <a:prstGeom prst="rect"/>
        </p:spPr>
      </p:pic>
      <p:sp>
        <p:nvSpPr>
          <p:cNvPr id="1048921" name="文本框 3"/>
          <p:cNvSpPr txBox="1"/>
          <p:nvPr/>
        </p:nvSpPr>
        <p:spPr>
          <a:xfrm>
            <a:off x="5015590" y="4689522"/>
            <a:ext cx="2407920" cy="461665"/>
          </a:xfrm>
          <a:prstGeom prst="rect"/>
          <a:noFill/>
        </p:spPr>
        <p:txBody>
          <a:bodyPr rtlCol="0" wrap="square">
            <a:spAutoFit/>
          </a:bodyPr>
          <a:p>
            <a:r>
              <a:rPr altLang="en-US" b="1" dirty="0" sz="2400" lang="zh-CN"/>
              <a:t>最终的嵌入结果：</a:t>
            </a:r>
          </a:p>
        </p:txBody>
      </p:sp>
      <p:pic>
        <p:nvPicPr>
          <p:cNvPr id="2097225" name="图片 5"/>
          <p:cNvPicPr>
            <a:picLocks noChangeAspect="1"/>
          </p:cNvPicPr>
          <p:nvPr/>
        </p:nvPicPr>
        <p:blipFill>
          <a:blip xmlns:r="http://schemas.openxmlformats.org/officeDocument/2006/relationships" r:embed="rId2"/>
          <a:stretch>
            <a:fillRect/>
          </a:stretch>
        </p:blipFill>
        <p:spPr>
          <a:xfrm>
            <a:off x="282917" y="1376858"/>
            <a:ext cx="7360028" cy="2146410"/>
          </a:xfrm>
          <a:prstGeom prst="rec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344" name=""/>
        <p:cNvGrpSpPr/>
        <p:nvPr/>
      </p:nvGrpSpPr>
      <p:grpSpPr>
        <a:xfrm>
          <a:off x="0" y="0"/>
          <a:ext cx="0" cy="0"/>
          <a:chOff x="0" y="0"/>
          <a:chExt cx="0" cy="0"/>
        </a:xfrm>
      </p:grpSpPr>
      <p:sp>
        <p:nvSpPr>
          <p:cNvPr id="1048922" name="内容占位符 1"/>
          <p:cNvSpPr>
            <a:spLocks noGrp="1"/>
          </p:cNvSpPr>
          <p:nvPr>
            <p:ph sz="quarter" idx="10"/>
          </p:nvPr>
        </p:nvSpPr>
        <p:spPr>
          <a:xfrm>
            <a:off x="456398" y="287070"/>
            <a:ext cx="8246427" cy="419100"/>
          </a:xfrm>
        </p:spPr>
        <p:txBody>
          <a:bodyPr/>
          <a:p>
            <a:r>
              <a:rPr altLang="zh-CN" dirty="0" sz="2400" lang="en-US">
                <a:solidFill>
                  <a:schemeClr val="accent1">
                    <a:lumMod val="75000"/>
                  </a:schemeClr>
                </a:solidFill>
                <a:latin typeface="Times New Roman" panose="02020603050405020304" pitchFamily="18" charset="0"/>
                <a:cs typeface="Times New Roman" panose="02020603050405020304" pitchFamily="18" charset="0"/>
              </a:rPr>
              <a:t> </a:t>
            </a:r>
            <a:r>
              <a:rPr altLang="en-US" dirty="0" sz="2400" lang="zh-CN">
                <a:solidFill>
                  <a:schemeClr val="accent1">
                    <a:lumMod val="75000"/>
                  </a:schemeClr>
                </a:solidFill>
                <a:latin typeface="Times New Roman" panose="02020603050405020304" pitchFamily="18" charset="0"/>
                <a:cs typeface="Times New Roman" panose="02020603050405020304" pitchFamily="18" charset="0"/>
              </a:rPr>
              <a:t>生成近似答案和替代查询</a:t>
            </a:r>
            <a:br>
              <a:rPr altLang="zh-CN" dirty="0" sz="2400" lang="en-US">
                <a:solidFill>
                  <a:schemeClr val="accent1">
                    <a:lumMod val="75000"/>
                  </a:schemeClr>
                </a:solidFill>
                <a:latin typeface="Times New Roman" panose="02020603050405020304" pitchFamily="18" charset="0"/>
                <a:cs typeface="Times New Roman" panose="02020603050405020304" pitchFamily="18" charset="0"/>
              </a:rPr>
            </a:br>
            <a:r>
              <a:rPr altLang="en-US" dirty="0" sz="2400" lang="zh-CN">
                <a:solidFill>
                  <a:schemeClr val="accent1">
                    <a:lumMod val="75000"/>
                  </a:schemeClr>
                </a:solidFill>
                <a:latin typeface="Times New Roman" panose="02020603050405020304" pitchFamily="18" charset="0"/>
                <a:cs typeface="Times New Roman" panose="02020603050405020304" pitchFamily="18" charset="0"/>
              </a:rPr>
              <a:t>（</a:t>
            </a:r>
            <a:r>
              <a:rPr altLang="zh-CN" dirty="0" sz="2400" lang="en-US">
                <a:solidFill>
                  <a:schemeClr val="accent1">
                    <a:lumMod val="75000"/>
                  </a:schemeClr>
                </a:solidFill>
                <a:latin typeface="Times New Roman" panose="02020603050405020304" pitchFamily="18" charset="0"/>
                <a:cs typeface="Times New Roman" panose="02020603050405020304" pitchFamily="18" charset="0"/>
              </a:rPr>
              <a:t>Generating Approximate Answers and Alternative Queries</a:t>
            </a:r>
            <a:r>
              <a:rPr altLang="en-US" dirty="0" sz="2400" lang="zh-CN">
                <a:solidFill>
                  <a:schemeClr val="accent1">
                    <a:lumMod val="75000"/>
                  </a:schemeClr>
                </a:solidFill>
                <a:latin typeface="Times New Roman" panose="02020603050405020304" pitchFamily="18" charset="0"/>
                <a:cs typeface="Times New Roman" panose="02020603050405020304" pitchFamily="18" charset="0"/>
              </a:rPr>
              <a:t>）</a:t>
            </a:r>
          </a:p>
        </p:txBody>
      </p:sp>
      <p:sp>
        <p:nvSpPr>
          <p:cNvPr id="1048923" name="内容占位符 2"/>
          <p:cNvSpPr txBox="1"/>
          <p:nvPr/>
        </p:nvSpPr>
        <p:spPr>
          <a:xfrm>
            <a:off x="985109" y="1655050"/>
            <a:ext cx="8255000" cy="503094"/>
          </a:xfrm>
          <a:prstGeom prst="rect"/>
        </p:spPr>
        <p:txBody>
          <a:bodyPr>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ltLang="en-US" sz="2400" lang="zh-CN"/>
              <a:t>通过计算余弦相似度寻找变量</a:t>
            </a:r>
            <a:r>
              <a:rPr altLang="zh-CN" sz="2400" lang="en-US"/>
              <a:t>v</a:t>
            </a:r>
            <a:r>
              <a:rPr altLang="en-US" sz="2400" lang="zh-CN"/>
              <a:t>语义相近的实体</a:t>
            </a:r>
            <a:r>
              <a:rPr altLang="zh-CN" sz="2400" lang="en-US"/>
              <a:t>e</a:t>
            </a:r>
            <a:endParaRPr altLang="en-US" dirty="0" sz="2400" lang="zh-CN"/>
          </a:p>
        </p:txBody>
      </p:sp>
      <p:pic>
        <p:nvPicPr>
          <p:cNvPr id="2097226" name="图片 3"/>
          <p:cNvPicPr>
            <a:picLocks noChangeAspect="1"/>
          </p:cNvPicPr>
          <p:nvPr/>
        </p:nvPicPr>
        <p:blipFill rotWithShape="1">
          <a:blip xmlns:r="http://schemas.openxmlformats.org/officeDocument/2006/relationships" r:embed="rId1"/>
          <a:srcRect l="5593" t="4343" r="21007" b="62510"/>
          <a:stretch>
            <a:fillRect/>
          </a:stretch>
        </p:blipFill>
        <p:spPr>
          <a:xfrm>
            <a:off x="582556" y="2429376"/>
            <a:ext cx="3420020" cy="1604144"/>
          </a:xfrm>
          <a:prstGeom prst="rect"/>
        </p:spPr>
      </p:pic>
      <p:pic>
        <p:nvPicPr>
          <p:cNvPr id="2097227" name="图片 4"/>
          <p:cNvPicPr>
            <a:picLocks noChangeAspect="1"/>
          </p:cNvPicPr>
          <p:nvPr/>
        </p:nvPicPr>
        <p:blipFill>
          <a:blip xmlns:r="http://schemas.openxmlformats.org/officeDocument/2006/relationships" r:embed="rId2"/>
          <a:stretch>
            <a:fillRect/>
          </a:stretch>
        </p:blipFill>
        <p:spPr>
          <a:xfrm>
            <a:off x="5603753" y="1984809"/>
            <a:ext cx="3288580" cy="889135"/>
          </a:xfrm>
          <a:prstGeom prst="rect"/>
        </p:spPr>
      </p:pic>
      <p:pic>
        <p:nvPicPr>
          <p:cNvPr id="2097228" name="图片 5"/>
          <p:cNvPicPr>
            <a:picLocks noChangeAspect="1"/>
          </p:cNvPicPr>
          <p:nvPr/>
        </p:nvPicPr>
        <p:blipFill>
          <a:blip xmlns:r="http://schemas.openxmlformats.org/officeDocument/2006/relationships" r:embed="rId3"/>
          <a:stretch>
            <a:fillRect/>
          </a:stretch>
        </p:blipFill>
        <p:spPr>
          <a:xfrm>
            <a:off x="4829860" y="4451704"/>
            <a:ext cx="5511677" cy="777400"/>
          </a:xfrm>
          <a:prstGeom prst="rect"/>
        </p:spPr>
      </p:pic>
      <p:grpSp>
        <p:nvGrpSpPr>
          <p:cNvPr id="345" name="组合 6"/>
          <p:cNvGrpSpPr/>
          <p:nvPr/>
        </p:nvGrpSpPr>
        <p:grpSpPr>
          <a:xfrm>
            <a:off x="4482398" y="3084328"/>
            <a:ext cx="6426840" cy="394187"/>
            <a:chOff x="4551559" y="3271709"/>
            <a:chExt cx="6426840" cy="394187"/>
          </a:xfrm>
        </p:grpSpPr>
        <p:pic>
          <p:nvPicPr>
            <p:cNvPr id="2097229" name="图片 7"/>
            <p:cNvPicPr>
              <a:picLocks noChangeAspect="1"/>
            </p:cNvPicPr>
            <p:nvPr/>
          </p:nvPicPr>
          <p:blipFill>
            <a:blip xmlns:r="http://schemas.openxmlformats.org/officeDocument/2006/relationships" r:embed="rId4"/>
            <a:stretch>
              <a:fillRect/>
            </a:stretch>
          </p:blipFill>
          <p:spPr>
            <a:xfrm>
              <a:off x="5181770" y="3321934"/>
              <a:ext cx="1828460" cy="318348"/>
            </a:xfrm>
            <a:prstGeom prst="rect"/>
          </p:spPr>
        </p:pic>
        <p:sp>
          <p:nvSpPr>
            <p:cNvPr id="1048924" name="文本框 8"/>
            <p:cNvSpPr txBox="1"/>
            <p:nvPr/>
          </p:nvSpPr>
          <p:spPr>
            <a:xfrm>
              <a:off x="4551559" y="3296442"/>
              <a:ext cx="872056" cy="369332"/>
            </a:xfrm>
            <a:prstGeom prst="rect"/>
            <a:noFill/>
          </p:spPr>
          <p:txBody>
            <a:bodyPr rtlCol="0" wrap="square">
              <a:spAutoFit/>
            </a:bodyPr>
            <a:p>
              <a:r>
                <a:rPr altLang="en-US" dirty="0" lang="zh-CN"/>
                <a:t>对于</a:t>
              </a:r>
            </a:p>
          </p:txBody>
        </p:sp>
        <p:pic>
          <p:nvPicPr>
            <p:cNvPr id="2097230" name="图片 9"/>
            <p:cNvPicPr>
              <a:picLocks noChangeAspect="1"/>
            </p:cNvPicPr>
            <p:nvPr/>
          </p:nvPicPr>
          <p:blipFill>
            <a:blip xmlns:r="http://schemas.openxmlformats.org/officeDocument/2006/relationships" r:embed="rId5"/>
            <a:stretch>
              <a:fillRect/>
            </a:stretch>
          </p:blipFill>
          <p:spPr>
            <a:xfrm>
              <a:off x="9759497" y="3324944"/>
              <a:ext cx="1218902" cy="340952"/>
            </a:xfrm>
            <a:prstGeom prst="rect"/>
          </p:spPr>
        </p:pic>
        <p:sp>
          <p:nvSpPr>
            <p:cNvPr id="1048925" name="文本框 10"/>
            <p:cNvSpPr txBox="1"/>
            <p:nvPr/>
          </p:nvSpPr>
          <p:spPr>
            <a:xfrm>
              <a:off x="7067596" y="3279464"/>
              <a:ext cx="872056" cy="369332"/>
            </a:xfrm>
            <a:prstGeom prst="rect"/>
            <a:noFill/>
          </p:spPr>
          <p:txBody>
            <a:bodyPr rtlCol="0" wrap="square">
              <a:spAutoFit/>
            </a:bodyPr>
            <a:p>
              <a:r>
                <a:rPr altLang="en-US" dirty="0" lang="zh-CN"/>
                <a:t>将</a:t>
              </a:r>
            </a:p>
          </p:txBody>
        </p:sp>
        <p:pic>
          <p:nvPicPr>
            <p:cNvPr id="2097231" name="图片 11"/>
            <p:cNvPicPr>
              <a:picLocks noChangeAspect="1"/>
            </p:cNvPicPr>
            <p:nvPr/>
          </p:nvPicPr>
          <p:blipFill>
            <a:blip xmlns:r="http://schemas.openxmlformats.org/officeDocument/2006/relationships" r:embed="rId6"/>
            <a:stretch>
              <a:fillRect/>
            </a:stretch>
          </p:blipFill>
          <p:spPr>
            <a:xfrm>
              <a:off x="7473830" y="3271709"/>
              <a:ext cx="362060" cy="323543"/>
            </a:xfrm>
            <a:prstGeom prst="rect"/>
          </p:spPr>
        </p:pic>
        <p:sp>
          <p:nvSpPr>
            <p:cNvPr id="1048926" name="文本框 12"/>
            <p:cNvSpPr txBox="1"/>
            <p:nvPr/>
          </p:nvSpPr>
          <p:spPr>
            <a:xfrm>
              <a:off x="7795654" y="3276647"/>
              <a:ext cx="2100013" cy="369332"/>
            </a:xfrm>
            <a:prstGeom prst="rect"/>
            <a:noFill/>
          </p:spPr>
          <p:txBody>
            <a:bodyPr rtlCol="0" wrap="square">
              <a:spAutoFit/>
            </a:bodyPr>
            <a:p>
              <a:r>
                <a:rPr altLang="en-US" dirty="0" lang="zh-CN"/>
                <a:t>替换为相近实体得</a:t>
              </a:r>
            </a:p>
          </p:txBody>
        </p:sp>
      </p:grpSp>
      <p:pic>
        <p:nvPicPr>
          <p:cNvPr id="2097232" name="图片 13"/>
          <p:cNvPicPr>
            <a:picLocks noChangeAspect="1"/>
          </p:cNvPicPr>
          <p:nvPr/>
        </p:nvPicPr>
        <p:blipFill>
          <a:blip xmlns:r="http://schemas.openxmlformats.org/officeDocument/2006/relationships" r:embed="rId7"/>
          <a:stretch>
            <a:fillRect/>
          </a:stretch>
        </p:blipFill>
        <p:spPr>
          <a:xfrm>
            <a:off x="5381829" y="3917777"/>
            <a:ext cx="1612416" cy="302699"/>
          </a:xfrm>
          <a:prstGeom prst="rect"/>
        </p:spPr>
      </p:pic>
      <p:sp>
        <p:nvSpPr>
          <p:cNvPr id="1048927" name="文本框 14"/>
          <p:cNvSpPr txBox="1"/>
          <p:nvPr/>
        </p:nvSpPr>
        <p:spPr>
          <a:xfrm>
            <a:off x="4978350" y="3906734"/>
            <a:ext cx="436028" cy="369332"/>
          </a:xfrm>
          <a:prstGeom prst="rect"/>
          <a:noFill/>
        </p:spPr>
        <p:txBody>
          <a:bodyPr rtlCol="0" wrap="square">
            <a:spAutoFit/>
          </a:bodyPr>
          <a:p>
            <a:r>
              <a:rPr altLang="en-US" dirty="0" lang="zh-CN"/>
              <a:t>当</a:t>
            </a:r>
          </a:p>
        </p:txBody>
      </p:sp>
      <p:pic>
        <p:nvPicPr>
          <p:cNvPr id="2097233" name="图片 15"/>
          <p:cNvPicPr>
            <a:picLocks noChangeAspect="1"/>
          </p:cNvPicPr>
          <p:nvPr/>
        </p:nvPicPr>
        <p:blipFill>
          <a:blip xmlns:r="http://schemas.openxmlformats.org/officeDocument/2006/relationships" r:embed="rId8"/>
          <a:stretch>
            <a:fillRect/>
          </a:stretch>
        </p:blipFill>
        <p:spPr>
          <a:xfrm>
            <a:off x="7680852" y="3901780"/>
            <a:ext cx="1612416" cy="350090"/>
          </a:xfrm>
          <a:prstGeom prst="rect"/>
        </p:spPr>
      </p:pic>
      <p:sp>
        <p:nvSpPr>
          <p:cNvPr id="1048928" name="文本框 16"/>
          <p:cNvSpPr txBox="1"/>
          <p:nvPr/>
        </p:nvSpPr>
        <p:spPr>
          <a:xfrm>
            <a:off x="7087999" y="3878229"/>
            <a:ext cx="782492" cy="369332"/>
          </a:xfrm>
          <a:prstGeom prst="rect"/>
          <a:noFill/>
        </p:spPr>
        <p:txBody>
          <a:bodyPr rtlCol="0" wrap="square">
            <a:spAutoFit/>
          </a:bodyPr>
          <a:p>
            <a:r>
              <a:rPr altLang="en-US" dirty="0" lang="zh-CN"/>
              <a:t>计算</a:t>
            </a:r>
          </a:p>
        </p:txBody>
      </p:sp>
      <p:sp>
        <p:nvSpPr>
          <p:cNvPr id="1048929" name="文本框 17"/>
          <p:cNvSpPr txBox="1"/>
          <p:nvPr/>
        </p:nvSpPr>
        <p:spPr>
          <a:xfrm>
            <a:off x="973389" y="5483245"/>
            <a:ext cx="9674291" cy="369332"/>
          </a:xfrm>
          <a:prstGeom prst="rect"/>
          <a:noFill/>
        </p:spPr>
        <p:txBody>
          <a:bodyPr wrap="square">
            <a:spAutoFit/>
          </a:bodyPr>
          <a:p>
            <a:r>
              <a:rPr altLang="zh-CN" dirty="0" lang="en-US">
                <a:latin typeface="Consolas" panose="020B0609020204030204" pitchFamily="49" charset="0"/>
              </a:rPr>
              <a:t>&lt;</a:t>
            </a:r>
            <a:r>
              <a:rPr altLang="en-US" dirty="0" lang="zh-CN">
                <a:latin typeface="Consolas" panose="020B0609020204030204" pitchFamily="49" charset="0"/>
              </a:rPr>
              <a:t>?film,type,drama film</a:t>
            </a:r>
            <a:r>
              <a:rPr altLang="zh-CN" dirty="0" lang="en-US">
                <a:latin typeface="Consolas" panose="020B0609020204030204" pitchFamily="49" charset="0"/>
              </a:rPr>
              <a:t>&gt; -&gt; &lt;Sleepy Hollow</a:t>
            </a:r>
            <a:r>
              <a:rPr altLang="en-US" dirty="0" lang="zh-CN">
                <a:latin typeface="Consolas" panose="020B0609020204030204" pitchFamily="49" charset="0"/>
              </a:rPr>
              <a:t>,type,</a:t>
            </a:r>
            <a:r>
              <a:rPr altLang="en-US" dirty="0" lang="zh-CN">
                <a:solidFill>
                  <a:srgbClr val="FF0000"/>
                </a:solidFill>
                <a:latin typeface="Consolas" panose="020B0609020204030204" pitchFamily="49" charset="0"/>
              </a:rPr>
              <a:t>drama film</a:t>
            </a:r>
            <a:r>
              <a:rPr altLang="zh-CN" dirty="0" lang="en-US">
                <a:latin typeface="Consolas" panose="020B0609020204030204" pitchFamily="49" charset="0"/>
              </a:rPr>
              <a:t>&gt;(</a:t>
            </a:r>
            <a:r>
              <a:rPr altLang="en-US" dirty="0" lang="zh-CN">
                <a:latin typeface="Consolas" panose="020B0609020204030204" pitchFamily="49" charset="0"/>
              </a:rPr>
              <a:t>不在</a:t>
            </a:r>
            <a:r>
              <a:rPr altLang="zh-CN" dirty="0" lang="en-US">
                <a:latin typeface="Consolas" panose="020B0609020204030204" pitchFamily="49" charset="0"/>
              </a:rPr>
              <a:t>RDF</a:t>
            </a:r>
            <a:r>
              <a:rPr altLang="en-US" dirty="0" lang="zh-CN">
                <a:latin typeface="Consolas" panose="020B0609020204030204" pitchFamily="49" charset="0"/>
              </a:rPr>
              <a:t>图中</a:t>
            </a:r>
            <a:r>
              <a:rPr altLang="zh-CN" dirty="0" lang="en-US">
                <a:latin typeface="Consolas" panose="020B0609020204030204" pitchFamily="49" charset="0"/>
              </a:rPr>
              <a:t>)  </a:t>
            </a:r>
          </a:p>
        </p:txBody>
      </p:sp>
      <p:sp>
        <p:nvSpPr>
          <p:cNvPr id="1048930" name="文本框 18"/>
          <p:cNvSpPr txBox="1"/>
          <p:nvPr/>
        </p:nvSpPr>
        <p:spPr>
          <a:xfrm>
            <a:off x="4038600" y="5814606"/>
            <a:ext cx="6096000" cy="369332"/>
          </a:xfrm>
          <a:prstGeom prst="rect"/>
          <a:noFill/>
        </p:spPr>
        <p:txBody>
          <a:bodyPr wrap="square">
            <a:spAutoFit/>
          </a:bodyPr>
          <a:p>
            <a:r>
              <a:rPr altLang="zh-CN" dirty="0" lang="en-US">
                <a:latin typeface="Consolas" panose="020B0609020204030204" pitchFamily="49" charset="0"/>
              </a:rPr>
              <a:t>-&gt; &lt;Sleepy Hollow</a:t>
            </a:r>
            <a:r>
              <a:rPr altLang="en-US" dirty="0" lang="zh-CN">
                <a:latin typeface="Consolas" panose="020B0609020204030204" pitchFamily="49" charset="0"/>
              </a:rPr>
              <a:t>,type,</a:t>
            </a:r>
            <a:r>
              <a:rPr altLang="zh-CN" b="1" dirty="0" lang="en-US">
                <a:solidFill>
                  <a:srgbClr val="0070C0"/>
                </a:solidFill>
                <a:latin typeface="Consolas" panose="020B0609020204030204" pitchFamily="49" charset="0"/>
              </a:rPr>
              <a:t>fantasy</a:t>
            </a:r>
            <a:r>
              <a:rPr altLang="en-US" b="1" dirty="0" lang="zh-CN">
                <a:solidFill>
                  <a:srgbClr val="0070C0"/>
                </a:solidFill>
                <a:latin typeface="Consolas" panose="020B0609020204030204" pitchFamily="49" charset="0"/>
              </a:rPr>
              <a:t> film</a:t>
            </a:r>
            <a:r>
              <a:rPr altLang="zh-CN" dirty="0" lang="en-US">
                <a:latin typeface="Consolas" panose="020B0609020204030204" pitchFamily="49" charset="0"/>
              </a:rPr>
              <a:t>&gt; </a:t>
            </a:r>
            <a:endParaRPr altLang="en-US" dirty="0" lang="zh-CN">
              <a:latin typeface="Consolas" panose="020B0609020204030204" pitchFamily="49" charset="0"/>
            </a:endParaRPr>
          </a:p>
        </p:txBody>
      </p:sp>
      <p:sp>
        <p:nvSpPr>
          <p:cNvPr id="1048931" name="内容占位符 2"/>
          <p:cNvSpPr txBox="1"/>
          <p:nvPr/>
        </p:nvSpPr>
        <p:spPr>
          <a:xfrm>
            <a:off x="838200" y="1106676"/>
            <a:ext cx="8255000" cy="503094"/>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buNone/>
            </a:pPr>
            <a:r>
              <a:rPr altLang="zh-CN" b="1" dirty="0" lang="en-US"/>
              <a:t>SPAQL</a:t>
            </a:r>
            <a:r>
              <a:rPr altLang="en-US" b="1" dirty="0" lang="zh-CN"/>
              <a:t>查询为单变量情况：</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346" name=""/>
        <p:cNvGrpSpPr/>
        <p:nvPr/>
      </p:nvGrpSpPr>
      <p:grpSpPr>
        <a:xfrm>
          <a:off x="0" y="0"/>
          <a:ext cx="0" cy="0"/>
          <a:chOff x="0" y="0"/>
          <a:chExt cx="0" cy="0"/>
        </a:xfrm>
      </p:grpSpPr>
      <p:sp>
        <p:nvSpPr>
          <p:cNvPr id="1048932" name="内容占位符 1"/>
          <p:cNvSpPr>
            <a:spLocks noGrp="1"/>
          </p:cNvSpPr>
          <p:nvPr>
            <p:ph sz="quarter" idx="10"/>
          </p:nvPr>
        </p:nvSpPr>
        <p:spPr>
          <a:xfrm>
            <a:off x="437544" y="320463"/>
            <a:ext cx="8246427" cy="419100"/>
          </a:xfrm>
        </p:spPr>
        <p:txBody>
          <a:bodyPr/>
          <a:p>
            <a:pPr fontAlgn="auto" lvl="0" marR="0">
              <a:spcAft>
                <a:spcPts val="0"/>
              </a:spcAft>
              <a:buClrTx/>
              <a:buSzTx/>
            </a:pPr>
            <a:r>
              <a:rPr altLang="zh-CN" dirty="0" sz="2400" lang="en-US">
                <a:solidFill>
                  <a:schemeClr val="accent1">
                    <a:lumMod val="75000"/>
                  </a:schemeClr>
                </a:solidFill>
                <a:latin typeface="Times New Roman" panose="02020603050405020304" pitchFamily="18" charset="0"/>
                <a:cs typeface="Times New Roman" panose="02020603050405020304" pitchFamily="18" charset="0"/>
              </a:rPr>
              <a:t> </a:t>
            </a:r>
            <a:r>
              <a:rPr altLang="en-US" dirty="0" sz="2400" lang="zh-CN">
                <a:solidFill>
                  <a:schemeClr val="accent1">
                    <a:lumMod val="75000"/>
                  </a:schemeClr>
                </a:solidFill>
                <a:latin typeface="Times New Roman" panose="02020603050405020304" pitchFamily="18" charset="0"/>
                <a:cs typeface="Times New Roman" panose="02020603050405020304" pitchFamily="18" charset="0"/>
              </a:rPr>
              <a:t>生成近似答案和替代查询</a:t>
            </a:r>
            <a:br>
              <a:rPr altLang="zh-CN" dirty="0" sz="2400" lang="en-US">
                <a:solidFill>
                  <a:schemeClr val="accent1">
                    <a:lumMod val="75000"/>
                  </a:schemeClr>
                </a:solidFill>
                <a:latin typeface="Times New Roman" panose="02020603050405020304" pitchFamily="18" charset="0"/>
                <a:cs typeface="Times New Roman" panose="02020603050405020304" pitchFamily="18" charset="0"/>
              </a:rPr>
            </a:br>
            <a:r>
              <a:rPr altLang="en-US" dirty="0" sz="2400" lang="zh-CN">
                <a:solidFill>
                  <a:schemeClr val="accent1">
                    <a:lumMod val="75000"/>
                  </a:schemeClr>
                </a:solidFill>
                <a:latin typeface="Times New Roman" panose="02020603050405020304" pitchFamily="18" charset="0"/>
                <a:cs typeface="Times New Roman" panose="02020603050405020304" pitchFamily="18" charset="0"/>
              </a:rPr>
              <a:t>（</a:t>
            </a:r>
            <a:r>
              <a:rPr altLang="zh-CN" dirty="0" sz="2400" lang="en-US">
                <a:solidFill>
                  <a:schemeClr val="accent1">
                    <a:lumMod val="75000"/>
                  </a:schemeClr>
                </a:solidFill>
                <a:latin typeface="Times New Roman" panose="02020603050405020304" pitchFamily="18" charset="0"/>
                <a:cs typeface="Times New Roman" panose="02020603050405020304" pitchFamily="18" charset="0"/>
              </a:rPr>
              <a:t>Generating Approximate Answers and Alternative Queries</a:t>
            </a:r>
            <a:r>
              <a:rPr altLang="en-US" dirty="0" sz="2400" lang="zh-CN">
                <a:solidFill>
                  <a:schemeClr val="accent1">
                    <a:lumMod val="75000"/>
                  </a:schemeClr>
                </a:solidFill>
                <a:latin typeface="Times New Roman" panose="02020603050405020304" pitchFamily="18" charset="0"/>
                <a:cs typeface="Times New Roman" panose="02020603050405020304" pitchFamily="18" charset="0"/>
              </a:rPr>
              <a:t>）</a:t>
            </a:r>
          </a:p>
          <a:p>
            <a:endParaRPr altLang="en-US" dirty="0" sz="2400" lang="zh-CN">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2097234" name="内容占位符 7"/>
          <p:cNvPicPr>
            <a:picLocks noChangeAspect="1"/>
          </p:cNvPicPr>
          <p:nvPr/>
        </p:nvPicPr>
        <p:blipFill>
          <a:blip xmlns:r="http://schemas.openxmlformats.org/officeDocument/2006/relationships" r:embed="rId1"/>
          <a:stretch>
            <a:fillRect/>
          </a:stretch>
        </p:blipFill>
        <p:spPr>
          <a:xfrm>
            <a:off x="1906901" y="1566750"/>
            <a:ext cx="8075299" cy="4334620"/>
          </a:xfrm>
          <a:prstGeom prst="rect"/>
        </p:spPr>
      </p:pic>
      <p:sp>
        <p:nvSpPr>
          <p:cNvPr id="1048933" name="文本框 3"/>
          <p:cNvSpPr txBox="1"/>
          <p:nvPr/>
        </p:nvSpPr>
        <p:spPr>
          <a:xfrm>
            <a:off x="1183683" y="1214767"/>
            <a:ext cx="2247254" cy="369332"/>
          </a:xfrm>
          <a:prstGeom prst="rect"/>
          <a:noFill/>
        </p:spPr>
        <p:txBody>
          <a:bodyPr rtlCol="0" wrap="square">
            <a:spAutoFit/>
          </a:bodyPr>
          <a:p>
            <a:r>
              <a:rPr altLang="en-US" b="1" dirty="0" lang="zh-CN"/>
              <a:t>多变量情况：</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347" name=""/>
        <p:cNvGrpSpPr/>
        <p:nvPr/>
      </p:nvGrpSpPr>
      <p:grpSpPr>
        <a:xfrm>
          <a:off x="0" y="0"/>
          <a:ext cx="0" cy="0"/>
          <a:chOff x="0" y="0"/>
          <a:chExt cx="0" cy="0"/>
        </a:xfrm>
      </p:grpSpPr>
      <p:grpSp>
        <p:nvGrpSpPr>
          <p:cNvPr id="348" name="组合 2"/>
          <p:cNvGrpSpPr/>
          <p:nvPr/>
        </p:nvGrpSpPr>
        <p:grpSpPr>
          <a:xfrm>
            <a:off x="3623904" y="1334255"/>
            <a:ext cx="4834464" cy="4374713"/>
            <a:chOff x="3678768" y="1364735"/>
            <a:chExt cx="4834464" cy="4374713"/>
          </a:xfrm>
        </p:grpSpPr>
        <p:grpSp>
          <p:nvGrpSpPr>
            <p:cNvPr id="349" name="组合 3"/>
            <p:cNvGrpSpPr/>
            <p:nvPr/>
          </p:nvGrpSpPr>
          <p:grpSpPr>
            <a:xfrm>
              <a:off x="3678768" y="1364735"/>
              <a:ext cx="4834464" cy="714419"/>
              <a:chOff x="2322240" y="1527551"/>
              <a:chExt cx="4834464" cy="714419"/>
            </a:xfrm>
          </p:grpSpPr>
          <p:sp>
            <p:nvSpPr>
              <p:cNvPr id="1048934"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chemeClr val="bg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Introduction</a:t>
                </a:r>
              </a:p>
            </p:txBody>
          </p:sp>
          <p:sp>
            <p:nvSpPr>
              <p:cNvPr id="1048935"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1</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50" name="组合 4"/>
            <p:cNvGrpSpPr/>
            <p:nvPr/>
          </p:nvGrpSpPr>
          <p:grpSpPr>
            <a:xfrm>
              <a:off x="3678768" y="2289251"/>
              <a:ext cx="4834464" cy="714419"/>
              <a:chOff x="2322240" y="1527551"/>
              <a:chExt cx="4834464" cy="714419"/>
            </a:xfrm>
          </p:grpSpPr>
          <p:sp>
            <p:nvSpPr>
              <p:cNvPr id="1048936"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chemeClr val="bg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The Proposed Framework</a:t>
                </a:r>
              </a:p>
            </p:txBody>
          </p:sp>
          <p:sp>
            <p:nvSpPr>
              <p:cNvPr id="1048937"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2</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51" name="组合 5"/>
            <p:cNvGrpSpPr/>
            <p:nvPr/>
          </p:nvGrpSpPr>
          <p:grpSpPr>
            <a:xfrm>
              <a:off x="3678768" y="3207472"/>
              <a:ext cx="4834464" cy="714419"/>
              <a:chOff x="2322240" y="1527551"/>
              <a:chExt cx="4834464" cy="714419"/>
            </a:xfrm>
          </p:grpSpPr>
          <p:sp>
            <p:nvSpPr>
              <p:cNvPr id="1048938"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rgbClr val="2F5597"/>
                    </a:solidFill>
                    <a:latin typeface="Times New Roman" panose="02020603050405020304" pitchFamily="18" charset="0"/>
                    <a:ea typeface="微软雅黑" panose="020B0503020204020204" pitchFamily="34" charset="-122"/>
                    <a:cs typeface="Times New Roman" panose="02020603050405020304" pitchFamily="18" charset="0"/>
                  </a:rPr>
                  <a:t>Experimental Evaluation</a:t>
                </a:r>
              </a:p>
            </p:txBody>
          </p:sp>
          <p:sp>
            <p:nvSpPr>
              <p:cNvPr id="1048939"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3</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52" name="组合 6"/>
            <p:cNvGrpSpPr/>
            <p:nvPr/>
          </p:nvGrpSpPr>
          <p:grpSpPr>
            <a:xfrm>
              <a:off x="3678768" y="4119398"/>
              <a:ext cx="4834464" cy="714419"/>
              <a:chOff x="2322240" y="1527551"/>
              <a:chExt cx="4834464" cy="714419"/>
            </a:xfrm>
          </p:grpSpPr>
          <p:sp>
            <p:nvSpPr>
              <p:cNvPr id="1048940"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chemeClr val="bg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Related Work</a:t>
                </a:r>
              </a:p>
            </p:txBody>
          </p:sp>
          <p:sp>
            <p:nvSpPr>
              <p:cNvPr id="1048941"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4</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53" name="组合 7"/>
            <p:cNvGrpSpPr/>
            <p:nvPr/>
          </p:nvGrpSpPr>
          <p:grpSpPr>
            <a:xfrm>
              <a:off x="3678768" y="5025029"/>
              <a:ext cx="4834464" cy="714419"/>
              <a:chOff x="2322240" y="1527551"/>
              <a:chExt cx="4834464" cy="714419"/>
            </a:xfrm>
          </p:grpSpPr>
          <p:sp>
            <p:nvSpPr>
              <p:cNvPr id="1048942"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chemeClr val="bg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Conclusions and Future Work</a:t>
                </a:r>
              </a:p>
            </p:txBody>
          </p:sp>
          <p:sp>
            <p:nvSpPr>
              <p:cNvPr id="1048943"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5</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1048944" name="内容占位符 18"/>
          <p:cNvSpPr txBox="1">
            <a:spLocks noGrp="1"/>
          </p:cNvSpPr>
          <p:nvPr>
            <p:ph sz="quarter" idx="10"/>
          </p:nvPr>
        </p:nvSpPr>
        <p:spPr>
          <a:xfrm>
            <a:off x="531813" y="452438"/>
            <a:ext cx="8247062" cy="419100"/>
          </a:xfrm>
          <a:prstGeom prst="rect"/>
          <a:noFill/>
        </p:spPr>
        <p:txBody>
          <a:bodyPr rtlCol="0" wrap="square">
            <a:spAutoFit/>
          </a:bodyPr>
          <a:p>
            <a:r>
              <a:rPr altLang="zh-CN" dirty="0" sz="3600" lang="en">
                <a:solidFill>
                  <a:schemeClr val="accent1">
                    <a:lumMod val="75000"/>
                  </a:schemeClr>
                </a:solidFill>
                <a:latin typeface="Times New Roman" panose="02020603050405020304" pitchFamily="18" charset="0"/>
                <a:cs typeface="Times New Roman" panose="02020603050405020304" pitchFamily="18" charset="0"/>
              </a:rPr>
              <a:t>Contents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354" name=""/>
        <p:cNvGrpSpPr/>
        <p:nvPr/>
      </p:nvGrpSpPr>
      <p:grpSpPr>
        <a:xfrm>
          <a:off x="0" y="0"/>
          <a:ext cx="0" cy="0"/>
          <a:chOff x="0" y="0"/>
          <a:chExt cx="0" cy="0"/>
        </a:xfrm>
      </p:grpSpPr>
      <p:sp>
        <p:nvSpPr>
          <p:cNvPr id="1048945" name="内容占位符 1"/>
          <p:cNvSpPr>
            <a:spLocks noGrp="1"/>
          </p:cNvSpPr>
          <p:nvPr>
            <p:ph sz="quarter" idx="10"/>
          </p:nvPr>
        </p:nvSpPr>
        <p:spPr>
          <a:xfrm>
            <a:off x="456398" y="471134"/>
            <a:ext cx="9111809" cy="419100"/>
          </a:xfrm>
        </p:spPr>
        <p:txBody>
          <a:bodyPr/>
          <a:p>
            <a:r>
              <a:rPr altLang="en-US" dirty="0" sz="2000" lang="zh-CN">
                <a:solidFill>
                  <a:schemeClr val="accent1">
                    <a:lumMod val="75000"/>
                  </a:schemeClr>
                </a:solidFill>
                <a:latin typeface="Times New Roman" panose="02020603050405020304" pitchFamily="18" charset="0"/>
                <a:cs typeface="Times New Roman" panose="02020603050405020304" pitchFamily="18" charset="0"/>
              </a:rPr>
              <a:t>实体上下文保持嵌入验证 </a:t>
            </a:r>
            <a:r>
              <a:rPr altLang="zh-CN" dirty="0" sz="2000" lang="en-US">
                <a:solidFill>
                  <a:schemeClr val="accent1">
                    <a:lumMod val="75000"/>
                  </a:schemeClr>
                </a:solidFill>
                <a:latin typeface="Times New Roman" panose="02020603050405020304" pitchFamily="18" charset="0"/>
                <a:cs typeface="Times New Roman" panose="02020603050405020304" pitchFamily="18" charset="0"/>
              </a:rPr>
              <a:t>(Entity Context Preserving Embedding Validation)</a:t>
            </a:r>
            <a:endParaRPr altLang="en-US" dirty="0" sz="2000" lang="zh-CN">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2097235" name="内容占位符 9"/>
          <p:cNvPicPr>
            <a:picLocks noChangeAspect="1"/>
          </p:cNvPicPr>
          <p:nvPr/>
        </p:nvPicPr>
        <p:blipFill rotWithShape="1">
          <a:blip xmlns:r="http://schemas.openxmlformats.org/officeDocument/2006/relationships" r:embed="rId1"/>
          <a:srcRect l="517"/>
          <a:stretch>
            <a:fillRect/>
          </a:stretch>
        </p:blipFill>
        <p:spPr>
          <a:xfrm>
            <a:off x="309966" y="1562462"/>
            <a:ext cx="7755610" cy="4793395"/>
          </a:xfrm>
          <a:prstGeom prst="rect"/>
        </p:spPr>
      </p:pic>
      <p:graphicFrame>
        <p:nvGraphicFramePr>
          <p:cNvPr id="4194304" name="表格 11"/>
          <p:cNvGraphicFramePr>
            <a:graphicFrameLocks noGrp="1"/>
          </p:cNvGraphicFramePr>
          <p:nvPr/>
        </p:nvGraphicFramePr>
        <p:xfrm>
          <a:off x="8256147" y="3324387"/>
          <a:ext cx="3452106" cy="1126640"/>
        </p:xfrm>
        <a:graphic>
          <a:graphicData uri="http://schemas.openxmlformats.org/drawingml/2006/table">
            <a:tbl>
              <a:tblPr firstRow="1" bandRow="1">
                <a:tableStyleId>{2D5ABB26-0587-4C30-8999-92F81FD0307C}</a:tableStyleId>
              </a:tblPr>
              <a:tblGrid>
                <a:gridCol w="1198394"/>
                <a:gridCol w="1247614"/>
                <a:gridCol w="1006098"/>
              </a:tblGrid>
              <a:tr h="153516">
                <a:tc>
                  <a:txBody>
                    <a:bodyPr/>
                    <a:p>
                      <a:endParaRPr altLang="en-US" dirty="0" lang="zh-CN">
                        <a:latin typeface="Times New Roman" panose="02020603050405020304" pitchFamily="18" charset="0"/>
                        <a:cs typeface="Times New Roman" panose="02020603050405020304" pitchFamily="18" charset="0"/>
                      </a:endParaRP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p>
                      <a:r>
                        <a:rPr altLang="zh-CN" dirty="0" lang="en-US" err="1">
                          <a:latin typeface="Times New Roman" panose="02020603050405020304" pitchFamily="18" charset="0"/>
                          <a:cs typeface="Times New Roman" panose="02020603050405020304" pitchFamily="18" charset="0"/>
                        </a:rPr>
                        <a:t>MeanRank</a:t>
                      </a:r>
                      <a:endParaRPr altLang="en-US" dirty="0" lang="zh-CN">
                        <a:latin typeface="Times New Roman" panose="02020603050405020304" pitchFamily="18" charset="0"/>
                        <a:cs typeface="Times New Roman" panose="02020603050405020304" pitchFamily="18" charset="0"/>
                      </a:endParaRP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p>
                      <a:r>
                        <a:rPr altLang="zh-CN" dirty="0" lang="en-US">
                          <a:latin typeface="Times New Roman" panose="02020603050405020304" pitchFamily="18" charset="0"/>
                          <a:cs typeface="Times New Roman" panose="02020603050405020304" pitchFamily="18" charset="0"/>
                        </a:rPr>
                        <a:t>Hits@10</a:t>
                      </a:r>
                      <a:endParaRPr altLang="en-US" dirty="0" lang="zh-CN">
                        <a:latin typeface="Times New Roman" panose="02020603050405020304" pitchFamily="18" charset="0"/>
                        <a:cs typeface="Times New Roman" panose="02020603050405020304" pitchFamily="18" charset="0"/>
                      </a:endParaRP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r>
              <a:tr h="380440">
                <a:tc>
                  <a:txBody>
                    <a:bodyPr/>
                    <a:p>
                      <a:r>
                        <a:rPr altLang="zh-CN" dirty="0" lang="en-US">
                          <a:latin typeface="Times New Roman" panose="02020603050405020304" pitchFamily="18" charset="0"/>
                          <a:cs typeface="Times New Roman" panose="02020603050405020304" pitchFamily="18" charset="0"/>
                        </a:rPr>
                        <a:t>Our model</a:t>
                      </a:r>
                      <a:endParaRPr altLang="en-US" dirty="0" lang="zh-CN">
                        <a:latin typeface="Times New Roman" panose="02020603050405020304" pitchFamily="18" charset="0"/>
                        <a:cs typeface="Times New Roman" panose="02020603050405020304" pitchFamily="18" charset="0"/>
                      </a:endParaRP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p>
                      <a:r>
                        <a:rPr altLang="zh-CN" dirty="0" lang="en-US">
                          <a:latin typeface="Times New Roman" panose="02020603050405020304" pitchFamily="18" charset="0"/>
                          <a:cs typeface="Times New Roman" panose="02020603050405020304" pitchFamily="18" charset="0"/>
                        </a:rPr>
                        <a:t>8.01</a:t>
                      </a:r>
                      <a:endParaRPr altLang="en-US" dirty="0" lang="zh-CN">
                        <a:latin typeface="Times New Roman" panose="02020603050405020304" pitchFamily="18" charset="0"/>
                        <a:cs typeface="Times New Roman" panose="02020603050405020304" pitchFamily="18" charset="0"/>
                      </a:endParaRP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p>
                      <a:r>
                        <a:rPr altLang="zh-CN" dirty="0" lang="en-US">
                          <a:latin typeface="Times New Roman" panose="02020603050405020304" pitchFamily="18" charset="0"/>
                          <a:cs typeface="Times New Roman" panose="02020603050405020304" pitchFamily="18" charset="0"/>
                        </a:rPr>
                        <a:t>83.98</a:t>
                      </a:r>
                      <a:endParaRPr altLang="en-US" dirty="0" lang="zh-CN">
                        <a:latin typeface="Times New Roman" panose="02020603050405020304" pitchFamily="18" charset="0"/>
                        <a:cs typeface="Times New Roman" panose="02020603050405020304" pitchFamily="18" charset="0"/>
                      </a:endParaRP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r>
              <a:tr h="380440">
                <a:tc>
                  <a:txBody>
                    <a:bodyPr/>
                    <a:p>
                      <a:r>
                        <a:rPr altLang="zh-CN" dirty="0" lang="en-US" err="1">
                          <a:latin typeface="Times New Roman" panose="02020603050405020304" pitchFamily="18" charset="0"/>
                          <a:cs typeface="Times New Roman" panose="02020603050405020304" pitchFamily="18" charset="0"/>
                        </a:rPr>
                        <a:t>TransE</a:t>
                      </a:r>
                      <a:endParaRPr altLang="en-US" dirty="0" lang="zh-CN">
                        <a:latin typeface="Times New Roman" panose="02020603050405020304" pitchFamily="18" charset="0"/>
                        <a:cs typeface="Times New Roman" panose="02020603050405020304" pitchFamily="18" charset="0"/>
                      </a:endParaRP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p>
                      <a:r>
                        <a:rPr altLang="zh-CN" dirty="0" lang="en-US">
                          <a:latin typeface="Times New Roman" panose="02020603050405020304" pitchFamily="18" charset="0"/>
                          <a:cs typeface="Times New Roman" panose="02020603050405020304" pitchFamily="18" charset="0"/>
                        </a:rPr>
                        <a:t>8.00</a:t>
                      </a:r>
                      <a:endParaRPr altLang="en-US" dirty="0" lang="zh-CN">
                        <a:latin typeface="Times New Roman" panose="02020603050405020304" pitchFamily="18" charset="0"/>
                        <a:cs typeface="Times New Roman" panose="02020603050405020304" pitchFamily="18" charset="0"/>
                      </a:endParaRP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p>
                      <a:r>
                        <a:rPr altLang="zh-CN" dirty="0" lang="en-US">
                          <a:latin typeface="Times New Roman" panose="02020603050405020304" pitchFamily="18" charset="0"/>
                          <a:cs typeface="Times New Roman" panose="02020603050405020304" pitchFamily="18" charset="0"/>
                        </a:rPr>
                        <a:t>84.01</a:t>
                      </a:r>
                      <a:endParaRPr altLang="en-US" dirty="0" lang="zh-CN">
                        <a:latin typeface="Times New Roman" panose="02020603050405020304" pitchFamily="18" charset="0"/>
                        <a:cs typeface="Times New Roman" panose="02020603050405020304" pitchFamily="18" charset="0"/>
                      </a:endParaRP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r>
            </a:tbl>
          </a:graphicData>
        </a:graphic>
      </p:graphicFrame>
      <p:sp>
        <p:nvSpPr>
          <p:cNvPr id="1048946" name="文本框 5"/>
          <p:cNvSpPr txBox="1"/>
          <p:nvPr/>
        </p:nvSpPr>
        <p:spPr>
          <a:xfrm>
            <a:off x="534692" y="1096191"/>
            <a:ext cx="5561308" cy="369332"/>
          </a:xfrm>
          <a:prstGeom prst="rect"/>
          <a:noFill/>
        </p:spPr>
        <p:txBody>
          <a:bodyPr rtlCol="0" wrap="square">
            <a:spAutoFit/>
          </a:bodyPr>
          <a:p>
            <a:r>
              <a:rPr altLang="en-US" dirty="0" lang="zh-CN"/>
              <a:t>上下文保留：语义相近实体在向量空间中的相似性</a:t>
            </a:r>
          </a:p>
        </p:txBody>
      </p:sp>
      <p:sp>
        <p:nvSpPr>
          <p:cNvPr id="1048947" name="文本框 6"/>
          <p:cNvSpPr txBox="1"/>
          <p:nvPr/>
        </p:nvSpPr>
        <p:spPr>
          <a:xfrm>
            <a:off x="8153400" y="2749098"/>
            <a:ext cx="2109202" cy="369332"/>
          </a:xfrm>
          <a:prstGeom prst="rect"/>
          <a:noFill/>
        </p:spPr>
        <p:txBody>
          <a:bodyPr rtlCol="0" wrap="square">
            <a:spAutoFit/>
          </a:bodyPr>
          <a:p>
            <a:r>
              <a:rPr altLang="en-US" dirty="0" lang="zh-CN"/>
              <a:t>翻译机制效果对比</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355" name=""/>
        <p:cNvGrpSpPr/>
        <p:nvPr/>
      </p:nvGrpSpPr>
      <p:grpSpPr>
        <a:xfrm>
          <a:off x="0" y="0"/>
          <a:ext cx="0" cy="0"/>
          <a:chOff x="0" y="0"/>
          <a:chExt cx="0" cy="0"/>
        </a:xfrm>
      </p:grpSpPr>
      <p:sp>
        <p:nvSpPr>
          <p:cNvPr id="1048948" name="内容占位符 1"/>
          <p:cNvSpPr>
            <a:spLocks noGrp="1"/>
          </p:cNvSpPr>
          <p:nvPr>
            <p:ph sz="quarter" idx="10"/>
          </p:nvPr>
        </p:nvSpPr>
        <p:spPr>
          <a:xfrm>
            <a:off x="485518" y="486537"/>
            <a:ext cx="10318440" cy="419100"/>
          </a:xfrm>
        </p:spPr>
        <p:txBody>
          <a:bodyPr/>
          <a:p>
            <a:r>
              <a:rPr altLang="en-US" dirty="0" sz="2000" lang="zh-CN">
                <a:solidFill>
                  <a:schemeClr val="accent1">
                    <a:lumMod val="75000"/>
                  </a:schemeClr>
                </a:solidFill>
                <a:latin typeface="Times New Roman" panose="02020603050405020304" pitchFamily="18" charset="0"/>
                <a:cs typeface="Times New Roman" panose="02020603050405020304" pitchFamily="18" charset="0"/>
              </a:rPr>
              <a:t>近似答案和替代问题的质量</a:t>
            </a:r>
            <a:r>
              <a:rPr altLang="zh-CN" dirty="0" sz="2000" lang="en-US">
                <a:solidFill>
                  <a:schemeClr val="accent1">
                    <a:lumMod val="75000"/>
                  </a:schemeClr>
                </a:solidFill>
                <a:latin typeface="Times New Roman" panose="02020603050405020304" pitchFamily="18" charset="0"/>
                <a:cs typeface="Times New Roman" panose="02020603050405020304" pitchFamily="18" charset="0"/>
              </a:rPr>
              <a:t>(Quality of Approximate Answers and Alternative Queries)</a:t>
            </a:r>
            <a:endParaRPr altLang="en-US" dirty="0" sz="2000" lang="zh-CN">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48949" name="文本框 4"/>
          <p:cNvSpPr txBox="1"/>
          <p:nvPr/>
        </p:nvSpPr>
        <p:spPr>
          <a:xfrm>
            <a:off x="534692" y="1096191"/>
            <a:ext cx="5561308" cy="369332"/>
          </a:xfrm>
          <a:prstGeom prst="rect"/>
          <a:noFill/>
        </p:spPr>
        <p:txBody>
          <a:bodyPr rtlCol="0" wrap="square">
            <a:spAutoFit/>
          </a:bodyPr>
          <a:p>
            <a:r>
              <a:rPr altLang="en-US" dirty="0" lang="zh-CN"/>
              <a:t>上下文保留：语义相近实体在向量空间中的相似性</a:t>
            </a:r>
          </a:p>
        </p:txBody>
      </p:sp>
      <p:pic>
        <p:nvPicPr>
          <p:cNvPr id="2097236" name="内容占位符 13"/>
          <p:cNvPicPr>
            <a:picLocks noChangeAspect="1"/>
          </p:cNvPicPr>
          <p:nvPr/>
        </p:nvPicPr>
        <p:blipFill>
          <a:blip xmlns:r="http://schemas.openxmlformats.org/officeDocument/2006/relationships" r:embed="rId1"/>
          <a:stretch>
            <a:fillRect/>
          </a:stretch>
        </p:blipFill>
        <p:spPr>
          <a:xfrm>
            <a:off x="264531" y="1629239"/>
            <a:ext cx="7404547" cy="4415100"/>
          </a:xfrm>
          <a:prstGeom prst="rect"/>
        </p:spPr>
      </p:pic>
      <p:sp>
        <p:nvSpPr>
          <p:cNvPr id="1048950" name="文本框 6"/>
          <p:cNvSpPr txBox="1"/>
          <p:nvPr/>
        </p:nvSpPr>
        <p:spPr>
          <a:xfrm>
            <a:off x="7501181" y="2256959"/>
            <a:ext cx="4690819" cy="584775"/>
          </a:xfrm>
          <a:prstGeom prst="rect"/>
          <a:noFill/>
        </p:spPr>
        <p:txBody>
          <a:bodyPr rtlCol="0" wrap="square">
            <a:spAutoFit/>
          </a:bodyPr>
          <a:p>
            <a:r>
              <a:rPr altLang="zh-CN" dirty="0" sz="1600" lang="en-US">
                <a:latin typeface="+mn-ea"/>
              </a:rPr>
              <a:t>Avg rating: </a:t>
            </a:r>
            <a:r>
              <a:rPr altLang="en-US" dirty="0" sz="1600" lang="zh-CN">
                <a:latin typeface="+mn-ea"/>
              </a:rPr>
              <a:t>受试者对近似答案和替代问题的满意度</a:t>
            </a:r>
            <a:endParaRPr altLang="zh-CN" dirty="0" sz="1600" lang="en-US">
              <a:latin typeface="+mn-ea"/>
            </a:endParaRPr>
          </a:p>
          <a:p>
            <a:r>
              <a:rPr altLang="zh-CN" dirty="0" sz="1600" lang="en-US">
                <a:latin typeface="+mn-ea"/>
              </a:rPr>
              <a:t>range: [1,5]</a:t>
            </a:r>
            <a:endParaRPr altLang="en-US" dirty="0" sz="1600" lang="zh-CN">
              <a:latin typeface="+mn-ea"/>
            </a:endParaRPr>
          </a:p>
        </p:txBody>
      </p:sp>
      <p:sp>
        <p:nvSpPr>
          <p:cNvPr id="1048951" name="文本框 7"/>
          <p:cNvSpPr txBox="1"/>
          <p:nvPr/>
        </p:nvSpPr>
        <p:spPr>
          <a:xfrm>
            <a:off x="7471475" y="3067189"/>
            <a:ext cx="4551335" cy="584775"/>
          </a:xfrm>
          <a:prstGeom prst="rect"/>
          <a:noFill/>
        </p:spPr>
        <p:txBody>
          <a:bodyPr wrap="square">
            <a:spAutoFit/>
          </a:bodyPr>
          <a:p>
            <a:r>
              <a:rPr altLang="en-US" dirty="0" sz="1600" lang="zh-CN">
                <a:effectLst/>
                <a:latin typeface="+mn-ea"/>
              </a:rPr>
              <a:t>皮尔森相关系数</a:t>
            </a:r>
            <a:r>
              <a:rPr altLang="zh-CN" dirty="0" sz="1600" lang="en-US">
                <a:effectLst/>
                <a:latin typeface="+mn-ea"/>
              </a:rPr>
              <a:t>:</a:t>
            </a:r>
            <a:r>
              <a:rPr altLang="en-US" dirty="0" sz="1600" lang="zh-CN">
                <a:effectLst/>
                <a:latin typeface="+mn-ea"/>
              </a:rPr>
              <a:t>分析评价者评分与相应模型计算出的相似度评分之间的相关性</a:t>
            </a:r>
            <a:endParaRPr altLang="en-US" dirty="0" sz="1600" lang="zh-CN">
              <a:latin typeface="+mn-ea"/>
            </a:endParaRPr>
          </a:p>
        </p:txBody>
      </p:sp>
      <p:sp>
        <p:nvSpPr>
          <p:cNvPr id="1048952" name="文本框 8"/>
          <p:cNvSpPr txBox="1"/>
          <p:nvPr/>
        </p:nvSpPr>
        <p:spPr>
          <a:xfrm>
            <a:off x="7529594" y="3790811"/>
            <a:ext cx="4295613" cy="830997"/>
          </a:xfrm>
          <a:prstGeom prst="rect"/>
          <a:noFill/>
        </p:spPr>
        <p:txBody>
          <a:bodyPr wrap="square">
            <a:spAutoFit/>
          </a:bodyPr>
          <a:p>
            <a:r>
              <a:rPr altLang="zh-CN" dirty="0" sz="1600" lang="en-US">
                <a:effectLst/>
                <a:latin typeface="+mn-ea"/>
              </a:rPr>
              <a:t>PCC</a:t>
            </a:r>
            <a:r>
              <a:rPr altLang="en-US" dirty="0" sz="1600" lang="zh-CN">
                <a:latin typeface="+mn-ea"/>
              </a:rPr>
              <a:t> </a:t>
            </a:r>
            <a:r>
              <a:rPr altLang="zh-CN" dirty="0" sz="1600" lang="en-US">
                <a:latin typeface="+mn-ea"/>
              </a:rPr>
              <a:t>range:</a:t>
            </a:r>
            <a:r>
              <a:rPr altLang="zh-CN" dirty="0" sz="1600" lang="en-US">
                <a:latin typeface="+mn-ea"/>
                <a:sym typeface="Wingdings" panose="05000000000000000000" pitchFamily="2" charset="2"/>
              </a:rPr>
              <a:t>(-1,1)</a:t>
            </a:r>
          </a:p>
          <a:p>
            <a:r>
              <a:rPr altLang="en-US" dirty="0" sz="1600" lang="zh-CN">
                <a:effectLst/>
                <a:latin typeface="+mn-ea"/>
              </a:rPr>
              <a:t>其中−</a:t>
            </a:r>
            <a:r>
              <a:rPr altLang="zh-CN" dirty="0" sz="1600" lang="en-US">
                <a:effectLst/>
                <a:latin typeface="+mn-ea"/>
              </a:rPr>
              <a:t>1</a:t>
            </a:r>
            <a:r>
              <a:rPr altLang="en-US" dirty="0" sz="1600" lang="zh-CN">
                <a:effectLst/>
                <a:latin typeface="+mn-ea"/>
              </a:rPr>
              <a:t>表示完全负相关，</a:t>
            </a:r>
            <a:r>
              <a:rPr altLang="zh-CN" dirty="0" sz="1600" lang="en-US">
                <a:effectLst/>
                <a:latin typeface="+mn-ea"/>
              </a:rPr>
              <a:t>0</a:t>
            </a:r>
            <a:r>
              <a:rPr altLang="en-US" dirty="0" sz="1600" lang="zh-CN">
                <a:effectLst/>
                <a:latin typeface="+mn-ea"/>
              </a:rPr>
              <a:t>表示不线性相关，</a:t>
            </a:r>
            <a:r>
              <a:rPr altLang="zh-CN" dirty="0" sz="1600" lang="en-US">
                <a:effectLst/>
                <a:latin typeface="+mn-ea"/>
              </a:rPr>
              <a:t>+1</a:t>
            </a:r>
            <a:r>
              <a:rPr altLang="en-US" dirty="0" sz="1600" lang="zh-CN">
                <a:effectLst/>
                <a:latin typeface="+mn-ea"/>
              </a:rPr>
              <a:t>表示完全正相关</a:t>
            </a:r>
            <a:endParaRPr altLang="en-US" dirty="0" sz="1600" lang="zh-CN">
              <a:latin typeface="+mn-ea"/>
            </a:endParaRPr>
          </a:p>
        </p:txBody>
      </p:sp>
      <p:sp>
        <p:nvSpPr>
          <p:cNvPr id="1048953" name="文本框 9"/>
          <p:cNvSpPr txBox="1"/>
          <p:nvPr/>
        </p:nvSpPr>
        <p:spPr>
          <a:xfrm>
            <a:off x="0" y="3736015"/>
            <a:ext cx="312549" cy="2308324"/>
          </a:xfrm>
          <a:prstGeom prst="rect"/>
          <a:noFill/>
        </p:spPr>
        <p:txBody>
          <a:bodyPr rtlCol="0" wrap="square">
            <a:spAutoFit/>
          </a:bodyPr>
          <a:p>
            <a:r>
              <a:rPr altLang="en-US" dirty="0" lang="zh-CN"/>
              <a:t>传统查询放松方法</a:t>
            </a:r>
          </a:p>
        </p:txBody>
      </p:sp>
      <p:sp>
        <p:nvSpPr>
          <p:cNvPr id="1048954" name="文本框 10"/>
          <p:cNvSpPr txBox="1"/>
          <p:nvPr/>
        </p:nvSpPr>
        <p:spPr>
          <a:xfrm>
            <a:off x="485518" y="5952344"/>
            <a:ext cx="10970217" cy="369332"/>
          </a:xfrm>
          <a:prstGeom prst="rect"/>
          <a:noFill/>
        </p:spPr>
        <p:txBody>
          <a:bodyPr wrap="square">
            <a:spAutoFit/>
          </a:bodyPr>
          <a:p>
            <a:r>
              <a:rPr altLang="en-US" dirty="0" lang="zh-CN">
                <a:solidFill>
                  <a:srgbClr val="2F5597"/>
                </a:solidFill>
              </a:rPr>
              <a:t> similarity-based (SB), rule-based (RB), user-preferences-based (UPB), cooperative-techniques-based</a:t>
            </a:r>
            <a:r>
              <a:rPr altLang="zh-CN" dirty="0" lang="en-US">
                <a:solidFill>
                  <a:srgbClr val="2F5597"/>
                </a:solidFill>
              </a:rPr>
              <a:t>(CTB)</a:t>
            </a:r>
            <a:endParaRPr altLang="en-US" dirty="0" lang="zh-CN">
              <a:solidFill>
                <a:srgbClr val="2F5597"/>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356" name=""/>
        <p:cNvGrpSpPr/>
        <p:nvPr/>
      </p:nvGrpSpPr>
      <p:grpSpPr>
        <a:xfrm>
          <a:off x="0" y="0"/>
          <a:ext cx="0" cy="0"/>
          <a:chOff x="0" y="0"/>
          <a:chExt cx="0" cy="0"/>
        </a:xfrm>
      </p:grpSpPr>
      <p:sp>
        <p:nvSpPr>
          <p:cNvPr id="1048955" name="内容占位符 1"/>
          <p:cNvSpPr>
            <a:spLocks noGrp="1"/>
          </p:cNvSpPr>
          <p:nvPr>
            <p:ph sz="quarter" idx="10"/>
          </p:nvPr>
        </p:nvSpPr>
        <p:spPr>
          <a:xfrm>
            <a:off x="484678" y="472600"/>
            <a:ext cx="8246427" cy="419100"/>
          </a:xfrm>
        </p:spPr>
        <p:txBody>
          <a:bodyPr/>
          <a:p>
            <a:r>
              <a:rPr altLang="en-US" dirty="0" lang="zh-CN">
                <a:solidFill>
                  <a:schemeClr val="accent1">
                    <a:lumMod val="75000"/>
                  </a:schemeClr>
                </a:solidFill>
                <a:latin typeface="Times New Roman" panose="02020603050405020304" pitchFamily="18" charset="0"/>
                <a:cs typeface="Times New Roman" panose="02020603050405020304" pitchFamily="18" charset="0"/>
              </a:rPr>
              <a:t>效率测试</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(Efficiency Evaluation)</a:t>
            </a:r>
            <a:endParaRPr altLang="en-US" dirty="0" lang="zh-CN">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2097237" name="内容占位符 7"/>
          <p:cNvPicPr>
            <a:picLocks noChangeAspect="1"/>
          </p:cNvPicPr>
          <p:nvPr/>
        </p:nvPicPr>
        <p:blipFill>
          <a:blip xmlns:r="http://schemas.openxmlformats.org/officeDocument/2006/relationships" r:embed="rId1"/>
          <a:stretch>
            <a:fillRect/>
          </a:stretch>
        </p:blipFill>
        <p:spPr>
          <a:xfrm>
            <a:off x="2575623" y="1207712"/>
            <a:ext cx="6790008" cy="3833192"/>
          </a:xfrm>
          <a:prstGeom prst="rect"/>
        </p:spPr>
      </p:pic>
      <p:sp>
        <p:nvSpPr>
          <p:cNvPr id="1048956" name="文本框 3"/>
          <p:cNvSpPr txBox="1"/>
          <p:nvPr/>
        </p:nvSpPr>
        <p:spPr>
          <a:xfrm>
            <a:off x="3313408" y="5073056"/>
            <a:ext cx="5565183" cy="369332"/>
          </a:xfrm>
          <a:prstGeom prst="rect"/>
          <a:noFill/>
        </p:spPr>
        <p:txBody>
          <a:bodyPr rtlCol="0" wrap="square">
            <a:spAutoFit/>
          </a:bodyPr>
          <a:p>
            <a:r>
              <a:rPr altLang="en-US" dirty="0" lang="zh-CN"/>
              <a:t>与其他模型在对</a:t>
            </a:r>
            <a:r>
              <a:rPr altLang="zh-CN" dirty="0" lang="en-US"/>
              <a:t>20</a:t>
            </a:r>
            <a:r>
              <a:rPr altLang="en-US" dirty="0" lang="zh-CN"/>
              <a:t>个不同问题进行查询时的耗时比较</a:t>
            </a:r>
          </a:p>
        </p:txBody>
      </p:sp>
      <p:sp>
        <p:nvSpPr>
          <p:cNvPr id="1048957" name="文本框 4"/>
          <p:cNvSpPr txBox="1"/>
          <p:nvPr/>
        </p:nvSpPr>
        <p:spPr>
          <a:xfrm>
            <a:off x="723253" y="5967950"/>
            <a:ext cx="10745492" cy="369332"/>
          </a:xfrm>
          <a:prstGeom prst="rect"/>
          <a:noFill/>
        </p:spPr>
        <p:txBody>
          <a:bodyPr wrap="square">
            <a:spAutoFit/>
          </a:bodyPr>
          <a:p>
            <a:r>
              <a:rPr altLang="en-US" dirty="0" lang="zh-CN">
                <a:solidFill>
                  <a:srgbClr val="2F5597"/>
                </a:solidFill>
              </a:rPr>
              <a:t> similarity-based (SB), rule-based (RB), user-preferences-based (UPB), cooperative-techniques-based</a:t>
            </a:r>
            <a:r>
              <a:rPr altLang="zh-CN" dirty="0" lang="en-US">
                <a:solidFill>
                  <a:srgbClr val="2F5597"/>
                </a:solidFill>
              </a:rPr>
              <a:t>(CTB)</a:t>
            </a:r>
            <a:endParaRPr altLang="en-US" dirty="0" lang="zh-CN">
              <a:solidFill>
                <a:srgbClr val="2F5597"/>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357" name=""/>
        <p:cNvGrpSpPr/>
        <p:nvPr/>
      </p:nvGrpSpPr>
      <p:grpSpPr>
        <a:xfrm>
          <a:off x="0" y="0"/>
          <a:ext cx="0" cy="0"/>
          <a:chOff x="0" y="0"/>
          <a:chExt cx="0" cy="0"/>
        </a:xfrm>
      </p:grpSpPr>
      <p:sp>
        <p:nvSpPr>
          <p:cNvPr id="1048958" name="内容占位符 1"/>
          <p:cNvSpPr>
            <a:spLocks noGrp="1"/>
          </p:cNvSpPr>
          <p:nvPr>
            <p:ph sz="quarter" idx="10"/>
          </p:nvPr>
        </p:nvSpPr>
        <p:spPr/>
        <p:txBody>
          <a:bodyPr/>
          <a:p>
            <a:r>
              <a:rPr altLang="zh-CN" dirty="0" lang="en">
                <a:solidFill>
                  <a:schemeClr val="accent1">
                    <a:lumMod val="75000"/>
                  </a:schemeClr>
                </a:solidFill>
                <a:latin typeface="Times New Roman" panose="02020603050405020304" pitchFamily="18" charset="0"/>
                <a:cs typeface="Times New Roman" panose="02020603050405020304" pitchFamily="18" charset="0"/>
              </a:rPr>
              <a:t>Contents</a:t>
            </a:r>
          </a:p>
          <a:p>
            <a:endParaRPr altLang="en-US" dirty="0" lang="zh-CN">
              <a:solidFill>
                <a:schemeClr val="accent1">
                  <a:lumMod val="75000"/>
                </a:schemeClr>
              </a:solidFill>
              <a:latin typeface="Times New Roman" panose="02020603050405020304" pitchFamily="18" charset="0"/>
              <a:cs typeface="Times New Roman" panose="02020603050405020304" pitchFamily="18" charset="0"/>
            </a:endParaRPr>
          </a:p>
        </p:txBody>
      </p:sp>
      <p:grpSp>
        <p:nvGrpSpPr>
          <p:cNvPr id="358" name="组合 2"/>
          <p:cNvGrpSpPr/>
          <p:nvPr/>
        </p:nvGrpSpPr>
        <p:grpSpPr>
          <a:xfrm>
            <a:off x="3623904" y="1334255"/>
            <a:ext cx="4834464" cy="4374713"/>
            <a:chOff x="3678768" y="1364735"/>
            <a:chExt cx="4834464" cy="4374713"/>
          </a:xfrm>
        </p:grpSpPr>
        <p:grpSp>
          <p:nvGrpSpPr>
            <p:cNvPr id="359" name="组合 3"/>
            <p:cNvGrpSpPr/>
            <p:nvPr/>
          </p:nvGrpSpPr>
          <p:grpSpPr>
            <a:xfrm>
              <a:off x="3678768" y="1364735"/>
              <a:ext cx="4834464" cy="714419"/>
              <a:chOff x="2322240" y="1527551"/>
              <a:chExt cx="4834464" cy="714419"/>
            </a:xfrm>
          </p:grpSpPr>
          <p:sp>
            <p:nvSpPr>
              <p:cNvPr id="1048959"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chemeClr val="bg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Introduction</a:t>
                </a:r>
              </a:p>
            </p:txBody>
          </p:sp>
          <p:sp>
            <p:nvSpPr>
              <p:cNvPr id="1048960"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1</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60" name="组合 4"/>
            <p:cNvGrpSpPr/>
            <p:nvPr/>
          </p:nvGrpSpPr>
          <p:grpSpPr>
            <a:xfrm>
              <a:off x="3678768" y="2289251"/>
              <a:ext cx="4834464" cy="714419"/>
              <a:chOff x="2322240" y="1527551"/>
              <a:chExt cx="4834464" cy="714419"/>
            </a:xfrm>
          </p:grpSpPr>
          <p:sp>
            <p:nvSpPr>
              <p:cNvPr id="1048961"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chemeClr val="bg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The Proposed Framework</a:t>
                </a:r>
              </a:p>
            </p:txBody>
          </p:sp>
          <p:sp>
            <p:nvSpPr>
              <p:cNvPr id="1048962"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2</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61" name="组合 5"/>
            <p:cNvGrpSpPr/>
            <p:nvPr/>
          </p:nvGrpSpPr>
          <p:grpSpPr>
            <a:xfrm>
              <a:off x="3678768" y="3207472"/>
              <a:ext cx="4834464" cy="714419"/>
              <a:chOff x="2322240" y="1527551"/>
              <a:chExt cx="4834464" cy="714419"/>
            </a:xfrm>
          </p:grpSpPr>
          <p:sp>
            <p:nvSpPr>
              <p:cNvPr id="1048963"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chemeClr val="bg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Experimental Evaluation</a:t>
                </a:r>
              </a:p>
            </p:txBody>
          </p:sp>
          <p:sp>
            <p:nvSpPr>
              <p:cNvPr id="1048964"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3</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62" name="组合 6"/>
            <p:cNvGrpSpPr/>
            <p:nvPr/>
          </p:nvGrpSpPr>
          <p:grpSpPr>
            <a:xfrm>
              <a:off x="3678768" y="4119398"/>
              <a:ext cx="4834464" cy="714419"/>
              <a:chOff x="2322240" y="1527551"/>
              <a:chExt cx="4834464" cy="714419"/>
            </a:xfrm>
          </p:grpSpPr>
          <p:sp>
            <p:nvSpPr>
              <p:cNvPr id="1048965"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rgbClr val="2F5597"/>
                    </a:solidFill>
                    <a:latin typeface="Times New Roman" panose="02020603050405020304" pitchFamily="18" charset="0"/>
                    <a:ea typeface="微软雅黑" panose="020B0503020204020204" pitchFamily="34" charset="-122"/>
                    <a:cs typeface="Times New Roman" panose="02020603050405020304" pitchFamily="18" charset="0"/>
                  </a:rPr>
                  <a:t>Related Work</a:t>
                </a:r>
              </a:p>
            </p:txBody>
          </p:sp>
          <p:sp>
            <p:nvSpPr>
              <p:cNvPr id="1048966"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4</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63" name="组合 7"/>
            <p:cNvGrpSpPr/>
            <p:nvPr/>
          </p:nvGrpSpPr>
          <p:grpSpPr>
            <a:xfrm>
              <a:off x="3678768" y="5025029"/>
              <a:ext cx="4834464" cy="714419"/>
              <a:chOff x="2322240" y="1527551"/>
              <a:chExt cx="4834464" cy="714419"/>
            </a:xfrm>
          </p:grpSpPr>
          <p:sp>
            <p:nvSpPr>
              <p:cNvPr id="1048967"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chemeClr val="bg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Conclusions and Future Work</a:t>
                </a:r>
              </a:p>
            </p:txBody>
          </p:sp>
          <p:sp>
            <p:nvSpPr>
              <p:cNvPr id="1048968"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5</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92" name=""/>
        <p:cNvGrpSpPr/>
        <p:nvPr/>
      </p:nvGrpSpPr>
      <p:grpSpPr>
        <a:xfrm>
          <a:off x="0" y="0"/>
          <a:ext cx="0" cy="0"/>
          <a:chOff x="0" y="0"/>
          <a:chExt cx="0" cy="0"/>
        </a:xfrm>
      </p:grpSpPr>
      <p:sp>
        <p:nvSpPr>
          <p:cNvPr id="1048627" name="内容占位符 3"/>
          <p:cNvSpPr>
            <a:spLocks noGrp="1"/>
          </p:cNvSpPr>
          <p:nvPr>
            <p:ph sz="quarter" idx="10"/>
          </p:nvPr>
        </p:nvSpPr>
        <p:spPr/>
        <p:txBody>
          <a:bodyPr/>
          <a:p>
            <a:r>
              <a:rPr altLang="en-US" dirty="0" lang="zh-CN"/>
              <a:t>语义搜索</a:t>
            </a:r>
            <a:r>
              <a:rPr altLang="zh-CN" dirty="0" lang="en-US"/>
              <a:t>--</a:t>
            </a:r>
            <a:r>
              <a:rPr dirty="0"/>
              <a:t>流程图</a:t>
            </a:r>
          </a:p>
        </p:txBody>
      </p:sp>
      <p:pic>
        <p:nvPicPr>
          <p:cNvPr id="2097156" name="图片 4" descr="languagemeaning"/>
          <p:cNvPicPr>
            <a:picLocks noChangeAspect="1"/>
          </p:cNvPicPr>
          <p:nvPr>
            <p:custDataLst>
              <p:tags r:id="rId1"/>
            </p:custDataLst>
          </p:nvPr>
        </p:nvPicPr>
        <p:blipFill>
          <a:blip xmlns:r="http://schemas.openxmlformats.org/officeDocument/2006/relationships" r:embed="rId2"/>
          <a:stretch>
            <a:fillRect/>
          </a:stretch>
        </p:blipFill>
        <p:spPr>
          <a:xfrm>
            <a:off x="1014095" y="1323975"/>
            <a:ext cx="8220075" cy="5010150"/>
          </a:xfrm>
          <a:prstGeom prst="rec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364" name=""/>
        <p:cNvGrpSpPr/>
        <p:nvPr/>
      </p:nvGrpSpPr>
      <p:grpSpPr>
        <a:xfrm>
          <a:off x="0" y="0"/>
          <a:ext cx="0" cy="0"/>
          <a:chOff x="0" y="0"/>
          <a:chExt cx="0" cy="0"/>
        </a:xfrm>
      </p:grpSpPr>
      <p:sp>
        <p:nvSpPr>
          <p:cNvPr id="1048969" name="内容占位符 1"/>
          <p:cNvSpPr>
            <a:spLocks noGrp="1"/>
          </p:cNvSpPr>
          <p:nvPr>
            <p:ph sz="quarter" idx="10"/>
          </p:nvPr>
        </p:nvSpPr>
        <p:spPr/>
        <p:txBody>
          <a:bodyPr/>
          <a:p>
            <a:r>
              <a:rPr altLang="en-US" dirty="0" lang="zh-CN">
                <a:solidFill>
                  <a:schemeClr val="accent1">
                    <a:lumMod val="75000"/>
                  </a:schemeClr>
                </a:solidFill>
                <a:latin typeface="Times New Roman" panose="02020603050405020304" pitchFamily="18" charset="0"/>
                <a:cs typeface="Times New Roman" panose="02020603050405020304" pitchFamily="18" charset="0"/>
              </a:rPr>
              <a:t>相关工作</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(Related Work)</a:t>
            </a:r>
            <a:endParaRPr altLang="en-US" dirty="0" lang="zh-CN">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48970" name="内容占位符 2"/>
          <p:cNvSpPr txBox="1"/>
          <p:nvPr/>
        </p:nvSpPr>
        <p:spPr>
          <a:xfrm>
            <a:off x="838200" y="1337074"/>
            <a:ext cx="10515600" cy="5923882"/>
          </a:xfrm>
          <a:prstGeom prst="rect"/>
        </p:spPr>
        <p:txBody>
          <a:bodyPr>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20000"/>
              </a:lnSpc>
              <a:buFont typeface="Arial" panose="020B0604020202020204" pitchFamily="34" charset="0"/>
              <a:buNone/>
            </a:pPr>
            <a:r>
              <a:rPr altLang="zh-CN" b="1" sz="1600" lang="en-US">
                <a:solidFill>
                  <a:srgbClr val="2F5597"/>
                </a:solidFill>
                <a:latin typeface="Arial" panose="020B0604020202020204" pitchFamily="34" charset="0"/>
              </a:rPr>
              <a:t>RDF</a:t>
            </a:r>
            <a:r>
              <a:rPr altLang="en-US" b="1" sz="1600" lang="zh-CN">
                <a:solidFill>
                  <a:srgbClr val="2F5597"/>
                </a:solidFill>
                <a:latin typeface="Arial" panose="020B0604020202020204" pitchFamily="34" charset="0"/>
              </a:rPr>
              <a:t>查询松弛方法</a:t>
            </a:r>
            <a:endParaRPr altLang="zh-CN" b="1" sz="1600" lang="en-US">
              <a:solidFill>
                <a:srgbClr val="2F5597"/>
              </a:solidFill>
              <a:latin typeface="Arial" panose="020B0604020202020204" pitchFamily="34" charset="0"/>
            </a:endParaRPr>
          </a:p>
          <a:p>
            <a:pPr>
              <a:lnSpc>
                <a:spcPct val="120000"/>
              </a:lnSpc>
            </a:pPr>
            <a:r>
              <a:rPr altLang="en-US" b="1" sz="1600" lang="zh-CN">
                <a:latin typeface="Arial" panose="020B0604020202020204" pitchFamily="34" charset="0"/>
              </a:rPr>
              <a:t>基于相似度的模型</a:t>
            </a:r>
            <a:r>
              <a:rPr altLang="en-US" sz="1600" lang="zh-CN">
                <a:latin typeface="Arial" panose="020B0604020202020204" pitchFamily="34" charset="0"/>
              </a:rPr>
              <a:t>利用词汇分析来确定适当的松弛候选项。基于规则的模型利用</a:t>
            </a:r>
            <a:r>
              <a:rPr altLang="zh-CN" sz="1600" lang="en-US">
                <a:latin typeface="Arial" panose="020B0604020202020204" pitchFamily="34" charset="0"/>
              </a:rPr>
              <a:t>RDF</a:t>
            </a:r>
            <a:r>
              <a:rPr altLang="en-US" sz="1600" lang="zh-CN">
                <a:latin typeface="Arial" panose="020B0604020202020204" pitchFamily="34" charset="0"/>
              </a:rPr>
              <a:t>模式语义和重写规则来执行松弛。</a:t>
            </a:r>
            <a:endParaRPr altLang="zh-CN" sz="1600" lang="en-US">
              <a:latin typeface="Arial" panose="020B0604020202020204" pitchFamily="34" charset="0"/>
            </a:endParaRPr>
          </a:p>
          <a:p>
            <a:pPr>
              <a:lnSpc>
                <a:spcPct val="120000"/>
              </a:lnSpc>
            </a:pPr>
            <a:r>
              <a:rPr altLang="en-US" b="1" sz="1600" lang="zh-CN">
                <a:latin typeface="Arial" panose="020B0604020202020204" pitchFamily="34" charset="0"/>
              </a:rPr>
              <a:t>基于用户偏好的模型</a:t>
            </a:r>
            <a:r>
              <a:rPr altLang="en-US" sz="1600" lang="zh-CN">
                <a:latin typeface="Arial" panose="020B0604020202020204" pitchFamily="34" charset="0"/>
              </a:rPr>
              <a:t>根据领域知识和用户偏好自动放松过度约束的</a:t>
            </a:r>
            <a:r>
              <a:rPr altLang="zh-CN" sz="1600" lang="en-US">
                <a:latin typeface="Arial" panose="020B0604020202020204" pitchFamily="34" charset="0"/>
              </a:rPr>
              <a:t>RDF</a:t>
            </a:r>
            <a:r>
              <a:rPr altLang="en-US" sz="1600" lang="zh-CN">
                <a:latin typeface="Arial" panose="020B0604020202020204" pitchFamily="34" charset="0"/>
              </a:rPr>
              <a:t>查询。</a:t>
            </a:r>
            <a:endParaRPr altLang="zh-CN" sz="1600" lang="en-US">
              <a:latin typeface="Arial" panose="020B0604020202020204" pitchFamily="34" charset="0"/>
            </a:endParaRPr>
          </a:p>
          <a:p>
            <a:pPr>
              <a:lnSpc>
                <a:spcPct val="120000"/>
              </a:lnSpc>
            </a:pPr>
            <a:r>
              <a:rPr altLang="en-US" b="1" sz="1600" lang="zh-CN">
                <a:latin typeface="Arial" panose="020B0604020202020204" pitchFamily="34" charset="0"/>
              </a:rPr>
              <a:t>基于协同技术的模型</a:t>
            </a:r>
            <a:r>
              <a:rPr altLang="en-US" sz="1600" lang="zh-CN">
                <a:latin typeface="Arial" panose="020B0604020202020204" pitchFamily="34" charset="0"/>
              </a:rPr>
              <a:t>设计了修剪策略，以减少寻找</a:t>
            </a:r>
            <a:r>
              <a:rPr altLang="zh-CN" sz="1600" lang="en-US">
                <a:latin typeface="Arial" panose="020B0604020202020204" pitchFamily="34" charset="0"/>
              </a:rPr>
              <a:t>top-k</a:t>
            </a:r>
            <a:r>
              <a:rPr altLang="en-US" sz="1600" lang="zh-CN">
                <a:latin typeface="Arial" panose="020B0604020202020204" pitchFamily="34" charset="0"/>
              </a:rPr>
              <a:t>最优松弛查询的指数搜索空间。</a:t>
            </a:r>
            <a:endParaRPr altLang="zh-CN" sz="1600" lang="en-US">
              <a:latin typeface="Arial" panose="020B0604020202020204" pitchFamily="34" charset="0"/>
            </a:endParaRPr>
          </a:p>
          <a:p>
            <a:pPr indent="0" marL="0">
              <a:lnSpc>
                <a:spcPct val="120000"/>
              </a:lnSpc>
              <a:buFont typeface="Arial" panose="020B0604020202020204" pitchFamily="34" charset="0"/>
              <a:buNone/>
            </a:pPr>
            <a:r>
              <a:rPr altLang="zh-CN" sz="1600" lang="en-US">
                <a:latin typeface="Arial" panose="020B0604020202020204" pitchFamily="34" charset="0"/>
              </a:rPr>
              <a:t>    </a:t>
            </a:r>
            <a:r>
              <a:rPr altLang="en-US" sz="1600" lang="zh-CN">
                <a:latin typeface="Arial" panose="020B0604020202020204" pitchFamily="34" charset="0"/>
              </a:rPr>
              <a:t>松弛查询不会考虑原始查询中应该出现的预期答案，且无法修正查询</a:t>
            </a:r>
            <a:endParaRPr altLang="zh-CN" sz="1600" lang="en-US">
              <a:latin typeface="Arial" panose="020B0604020202020204" pitchFamily="34" charset="0"/>
            </a:endParaRPr>
          </a:p>
          <a:p>
            <a:pPr indent="0" marL="0">
              <a:lnSpc>
                <a:spcPct val="120000"/>
              </a:lnSpc>
              <a:buFont typeface="Arial" panose="020B0604020202020204" pitchFamily="34" charset="0"/>
              <a:buNone/>
            </a:pPr>
            <a:r>
              <a:rPr altLang="zh-CN" b="1" sz="1600" lang="en-US">
                <a:solidFill>
                  <a:srgbClr val="2F5597"/>
                </a:solidFill>
                <a:latin typeface="Arial" panose="020B0604020202020204" pitchFamily="34" charset="0"/>
              </a:rPr>
              <a:t>RDF</a:t>
            </a:r>
            <a:r>
              <a:rPr altLang="en-US" b="1" sz="1600" lang="zh-CN">
                <a:solidFill>
                  <a:srgbClr val="2F5597"/>
                </a:solidFill>
                <a:latin typeface="Arial" panose="020B0604020202020204" pitchFamily="34" charset="0"/>
              </a:rPr>
              <a:t>图嵌入技术</a:t>
            </a:r>
            <a:endParaRPr altLang="zh-CN" b="1" sz="1600" lang="en-US">
              <a:solidFill>
                <a:srgbClr val="2F5597"/>
              </a:solidFill>
              <a:latin typeface="Arial" panose="020B0604020202020204" pitchFamily="34" charset="0"/>
            </a:endParaRPr>
          </a:p>
          <a:p>
            <a:pPr>
              <a:lnSpc>
                <a:spcPct val="120000"/>
              </a:lnSpc>
            </a:pPr>
            <a:r>
              <a:rPr altLang="en-US" b="1" sz="1600" lang="zh-CN">
                <a:latin typeface="Arial" panose="020B0604020202020204" pitchFamily="34" charset="0"/>
              </a:rPr>
              <a:t>基于神经语言的模型</a:t>
            </a:r>
            <a:r>
              <a:rPr altLang="en-US" sz="1600" lang="zh-CN">
                <a:latin typeface="Arial" panose="020B0604020202020204" pitchFamily="34" charset="0"/>
              </a:rPr>
              <a:t>通过训练输入</a:t>
            </a:r>
            <a:r>
              <a:rPr altLang="zh-CN" sz="1600" lang="en-US">
                <a:latin typeface="Arial" panose="020B0604020202020204" pitchFamily="34" charset="0"/>
              </a:rPr>
              <a:t>RDF</a:t>
            </a:r>
            <a:r>
              <a:rPr altLang="en-US" sz="1600" lang="zh-CN">
                <a:latin typeface="Arial" panose="020B0604020202020204" pitchFamily="34" charset="0"/>
              </a:rPr>
              <a:t>图的神经语言模型来生成实体潜在表示。因此，语义上相似的实体在连续向量空间中非常接近。但是该模型不能推断实体之间的关系。</a:t>
            </a:r>
            <a:endParaRPr altLang="zh-CN" sz="1600" lang="en-US">
              <a:latin typeface="Arial" panose="020B0604020202020204" pitchFamily="34" charset="0"/>
            </a:endParaRPr>
          </a:p>
          <a:p>
            <a:pPr>
              <a:lnSpc>
                <a:spcPct val="120000"/>
              </a:lnSpc>
            </a:pPr>
            <a:r>
              <a:rPr altLang="en-US" b="1" sz="1600" lang="zh-CN">
                <a:latin typeface="Arial" panose="020B0604020202020204" pitchFamily="34" charset="0"/>
              </a:rPr>
              <a:t>基于翻译的模型</a:t>
            </a:r>
            <a:r>
              <a:rPr altLang="en-US" sz="1600" lang="zh-CN">
                <a:latin typeface="Arial" panose="020B0604020202020204" pitchFamily="34" charset="0"/>
              </a:rPr>
              <a:t>可以有效地建模实体之间的关系。但它们并不能保证语义相似的实体在连续向量空间中彼此接近，因为它们在学习过程中将</a:t>
            </a:r>
            <a:r>
              <a:rPr altLang="zh-CN" sz="1600" lang="en-US">
                <a:latin typeface="Arial" panose="020B0604020202020204" pitchFamily="34" charset="0"/>
              </a:rPr>
              <a:t>RDF</a:t>
            </a:r>
            <a:r>
              <a:rPr altLang="en-US" sz="1600" lang="zh-CN">
                <a:latin typeface="Arial" panose="020B0604020202020204" pitchFamily="34" charset="0"/>
              </a:rPr>
              <a:t>图视为多组独立的三元组。</a:t>
            </a:r>
            <a:endParaRPr altLang="en-US" dirty="0" sz="1600" lang="zh-CN"/>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365" name=""/>
        <p:cNvGrpSpPr/>
        <p:nvPr/>
      </p:nvGrpSpPr>
      <p:grpSpPr>
        <a:xfrm>
          <a:off x="0" y="0"/>
          <a:ext cx="0" cy="0"/>
          <a:chOff x="0" y="0"/>
          <a:chExt cx="0" cy="0"/>
        </a:xfrm>
      </p:grpSpPr>
      <p:sp>
        <p:nvSpPr>
          <p:cNvPr id="1048971" name="内容占位符 1"/>
          <p:cNvSpPr>
            <a:spLocks noGrp="1"/>
          </p:cNvSpPr>
          <p:nvPr>
            <p:ph sz="quarter" idx="10"/>
          </p:nvPr>
        </p:nvSpPr>
        <p:spPr/>
        <p:txBody>
          <a:bodyPr/>
          <a:p>
            <a:r>
              <a:rPr altLang="zh-CN" dirty="0" lang="en">
                <a:solidFill>
                  <a:schemeClr val="accent1">
                    <a:lumMod val="75000"/>
                  </a:schemeClr>
                </a:solidFill>
                <a:latin typeface="Times New Roman" panose="02020603050405020304" pitchFamily="18" charset="0"/>
                <a:cs typeface="Times New Roman" panose="02020603050405020304" pitchFamily="18" charset="0"/>
              </a:rPr>
              <a:t>Contents</a:t>
            </a:r>
          </a:p>
          <a:p>
            <a:endParaRPr altLang="en-US" dirty="0" lang="zh-CN">
              <a:solidFill>
                <a:schemeClr val="accent1">
                  <a:lumMod val="75000"/>
                </a:schemeClr>
              </a:solidFill>
              <a:latin typeface="Times New Roman" panose="02020603050405020304" pitchFamily="18" charset="0"/>
              <a:cs typeface="Times New Roman" panose="02020603050405020304" pitchFamily="18" charset="0"/>
            </a:endParaRPr>
          </a:p>
        </p:txBody>
      </p:sp>
      <p:grpSp>
        <p:nvGrpSpPr>
          <p:cNvPr id="366" name="组合 2"/>
          <p:cNvGrpSpPr/>
          <p:nvPr/>
        </p:nvGrpSpPr>
        <p:grpSpPr>
          <a:xfrm>
            <a:off x="3623904" y="1334255"/>
            <a:ext cx="4834464" cy="4374713"/>
            <a:chOff x="3678768" y="1364735"/>
            <a:chExt cx="4834464" cy="4374713"/>
          </a:xfrm>
        </p:grpSpPr>
        <p:grpSp>
          <p:nvGrpSpPr>
            <p:cNvPr id="367" name="组合 3"/>
            <p:cNvGrpSpPr/>
            <p:nvPr/>
          </p:nvGrpSpPr>
          <p:grpSpPr>
            <a:xfrm>
              <a:off x="3678768" y="1364735"/>
              <a:ext cx="4834464" cy="714419"/>
              <a:chOff x="2322240" y="1527551"/>
              <a:chExt cx="4834464" cy="714419"/>
            </a:xfrm>
          </p:grpSpPr>
          <p:sp>
            <p:nvSpPr>
              <p:cNvPr id="1048972"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chemeClr val="bg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Introduction</a:t>
                </a:r>
              </a:p>
            </p:txBody>
          </p:sp>
          <p:sp>
            <p:nvSpPr>
              <p:cNvPr id="1048973"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1</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68" name="组合 4"/>
            <p:cNvGrpSpPr/>
            <p:nvPr/>
          </p:nvGrpSpPr>
          <p:grpSpPr>
            <a:xfrm>
              <a:off x="3678768" y="2289251"/>
              <a:ext cx="4834464" cy="714419"/>
              <a:chOff x="2322240" y="1527551"/>
              <a:chExt cx="4834464" cy="714419"/>
            </a:xfrm>
          </p:grpSpPr>
          <p:sp>
            <p:nvSpPr>
              <p:cNvPr id="1048974"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chemeClr val="bg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The Proposed Framework</a:t>
                </a:r>
              </a:p>
            </p:txBody>
          </p:sp>
          <p:sp>
            <p:nvSpPr>
              <p:cNvPr id="1048975"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2</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69" name="组合 5"/>
            <p:cNvGrpSpPr/>
            <p:nvPr/>
          </p:nvGrpSpPr>
          <p:grpSpPr>
            <a:xfrm>
              <a:off x="3678768" y="3207472"/>
              <a:ext cx="4834464" cy="714419"/>
              <a:chOff x="2322240" y="1527551"/>
              <a:chExt cx="4834464" cy="714419"/>
            </a:xfrm>
          </p:grpSpPr>
          <p:sp>
            <p:nvSpPr>
              <p:cNvPr id="1048976"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chemeClr val="bg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Experimental Evaluation</a:t>
                </a:r>
              </a:p>
            </p:txBody>
          </p:sp>
          <p:sp>
            <p:nvSpPr>
              <p:cNvPr id="1048977"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3</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70" name="组合 6"/>
            <p:cNvGrpSpPr/>
            <p:nvPr/>
          </p:nvGrpSpPr>
          <p:grpSpPr>
            <a:xfrm>
              <a:off x="3678768" y="4119398"/>
              <a:ext cx="4834464" cy="714419"/>
              <a:chOff x="2322240" y="1527551"/>
              <a:chExt cx="4834464" cy="714419"/>
            </a:xfrm>
          </p:grpSpPr>
          <p:sp>
            <p:nvSpPr>
              <p:cNvPr id="1048978"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chemeClr val="bg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Related Work</a:t>
                </a:r>
              </a:p>
            </p:txBody>
          </p:sp>
          <p:sp>
            <p:nvSpPr>
              <p:cNvPr id="1048979"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4</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71" name="组合 7"/>
            <p:cNvGrpSpPr/>
            <p:nvPr/>
          </p:nvGrpSpPr>
          <p:grpSpPr>
            <a:xfrm>
              <a:off x="3678768" y="5025029"/>
              <a:ext cx="4834464" cy="714419"/>
              <a:chOff x="2322240" y="1527551"/>
              <a:chExt cx="4834464" cy="714419"/>
            </a:xfrm>
          </p:grpSpPr>
          <p:sp>
            <p:nvSpPr>
              <p:cNvPr id="1048980"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dirty="0" sz="2000" lang="en-US">
                    <a:solidFill>
                      <a:srgbClr val="2F5597"/>
                    </a:solidFill>
                    <a:latin typeface="Times New Roman" panose="02020603050405020304" pitchFamily="18" charset="0"/>
                    <a:ea typeface="微软雅黑" panose="020B0503020204020204" pitchFamily="34" charset="-122"/>
                    <a:cs typeface="Times New Roman" panose="02020603050405020304" pitchFamily="18" charset="0"/>
                  </a:rPr>
                  <a:t>Conclusions and Future Work</a:t>
                </a:r>
              </a:p>
            </p:txBody>
          </p:sp>
          <p:sp>
            <p:nvSpPr>
              <p:cNvPr id="1048981"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altLang="zh-CN" b="0" dirty="0" sz="2400" lang="en-US">
                    <a:solidFill>
                      <a:schemeClr val="bg2"/>
                    </a:solidFill>
                    <a:latin typeface="Times New Roman" panose="02020603050405020304" pitchFamily="18" charset="0"/>
                    <a:ea typeface="宋体" panose="02010600030101010101" pitchFamily="2" charset="-122"/>
                    <a:cs typeface="Times New Roman" panose="02020603050405020304" pitchFamily="18" charset="0"/>
                  </a:rPr>
                  <a:t>5</a:t>
                </a:r>
                <a:endParaRPr altLang="en-US" b="0" dirty="0" sz="2000" 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372" name=""/>
        <p:cNvGrpSpPr/>
        <p:nvPr/>
      </p:nvGrpSpPr>
      <p:grpSpPr>
        <a:xfrm>
          <a:off x="0" y="0"/>
          <a:ext cx="0" cy="0"/>
          <a:chOff x="0" y="0"/>
          <a:chExt cx="0" cy="0"/>
        </a:xfrm>
      </p:grpSpPr>
      <p:sp>
        <p:nvSpPr>
          <p:cNvPr id="1048982" name="内容占位符 1"/>
          <p:cNvSpPr>
            <a:spLocks noGrp="1"/>
          </p:cNvSpPr>
          <p:nvPr>
            <p:ph sz="quarter" idx="10"/>
          </p:nvPr>
        </p:nvSpPr>
        <p:spPr>
          <a:xfrm>
            <a:off x="437544" y="471487"/>
            <a:ext cx="8246427" cy="419100"/>
          </a:xfrm>
        </p:spPr>
        <p:txBody>
          <a:bodyPr/>
          <a:p>
            <a:r>
              <a:rPr altLang="en-US" dirty="0" lang="zh-CN">
                <a:solidFill>
                  <a:schemeClr val="accent1">
                    <a:lumMod val="75000"/>
                  </a:schemeClr>
                </a:solidFill>
                <a:latin typeface="Times New Roman" panose="02020603050405020304" pitchFamily="18" charset="0"/>
                <a:cs typeface="Times New Roman" panose="02020603050405020304" pitchFamily="18" charset="0"/>
              </a:rPr>
              <a:t>总结和展望</a:t>
            </a:r>
            <a:r>
              <a:rPr altLang="zh-CN" dirty="0" lang="en-US">
                <a:solidFill>
                  <a:schemeClr val="accent1">
                    <a:lumMod val="75000"/>
                  </a:schemeClr>
                </a:solidFill>
                <a:latin typeface="Times New Roman" panose="02020603050405020304" pitchFamily="18" charset="0"/>
                <a:cs typeface="Times New Roman" panose="02020603050405020304" pitchFamily="18" charset="0"/>
              </a:rPr>
              <a:t>(Conclusions and Future Work)</a:t>
            </a:r>
            <a:endParaRPr altLang="en-US" dirty="0" lang="zh-CN">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48983" name="内容占位符 2"/>
          <p:cNvSpPr txBox="1"/>
          <p:nvPr/>
        </p:nvSpPr>
        <p:spPr>
          <a:xfrm>
            <a:off x="838200" y="1337074"/>
            <a:ext cx="10515600" cy="3998497"/>
          </a:xfrm>
          <a:prstGeom prst="rect"/>
        </p:spPr>
        <p:txBody>
          <a:bodyPr>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ltLang="en-US" dirty="0" sz="2000" lang="zh-CN">
                <a:latin typeface="Arial" panose="020B0604020202020204" pitchFamily="34" charset="0"/>
              </a:rPr>
              <a:t>本文解决了</a:t>
            </a:r>
            <a:r>
              <a:rPr altLang="zh-CN" dirty="0" sz="2000" lang="en-US">
                <a:latin typeface="Arial" panose="020B0604020202020204" pitchFamily="34" charset="0"/>
              </a:rPr>
              <a:t>SPARQL</a:t>
            </a:r>
            <a:r>
              <a:rPr altLang="en-US" dirty="0" sz="2000" lang="zh-CN">
                <a:latin typeface="Arial" panose="020B0604020202020204" pitchFamily="34" charset="0"/>
              </a:rPr>
              <a:t>空答案问题。</a:t>
            </a:r>
            <a:endParaRPr altLang="zh-CN" dirty="0" sz="2000" lang="en-US">
              <a:latin typeface="Arial" panose="020B0604020202020204" pitchFamily="34" charset="0"/>
            </a:endParaRPr>
          </a:p>
          <a:p>
            <a:r>
              <a:rPr altLang="en-US" dirty="0" sz="2000" lang="zh-CN">
                <a:latin typeface="Arial" panose="020B0604020202020204" pitchFamily="34" charset="0"/>
              </a:rPr>
              <a:t>为了使语义相似的实体在向量空间中彼此接近，本文提出了一种新的嵌入模型，该模型利用翻译机制来捕获实体之间的关系，同时考虑实体上下文。</a:t>
            </a:r>
            <a:endParaRPr altLang="zh-CN" dirty="0" sz="2000" lang="en-US">
              <a:latin typeface="Arial" panose="020B0604020202020204" pitchFamily="34" charset="0"/>
            </a:endParaRPr>
          </a:p>
          <a:p>
            <a:r>
              <a:rPr altLang="en-US" dirty="0" sz="2000" lang="zh-CN">
                <a:latin typeface="Arial" panose="020B0604020202020204" pitchFamily="34" charset="0"/>
              </a:rPr>
              <a:t>对于失败的</a:t>
            </a:r>
            <a:r>
              <a:rPr altLang="zh-CN" dirty="0" sz="2000" lang="en-US">
                <a:latin typeface="Arial" panose="020B0604020202020204" pitchFamily="34" charset="0"/>
              </a:rPr>
              <a:t>SPARQL</a:t>
            </a:r>
            <a:r>
              <a:rPr altLang="en-US" dirty="0" sz="2000" lang="zh-CN">
                <a:latin typeface="Arial" panose="020B0604020202020204" pitchFamily="34" charset="0"/>
              </a:rPr>
              <a:t>查询，将</a:t>
            </a:r>
            <a:r>
              <a:rPr altLang="zh-CN" dirty="0" sz="2000" lang="en-US">
                <a:latin typeface="Arial" panose="020B0604020202020204" pitchFamily="34" charset="0"/>
              </a:rPr>
              <a:t>SPARQL BGP</a:t>
            </a:r>
            <a:r>
              <a:rPr altLang="en-US" dirty="0" sz="2000" lang="zh-CN">
                <a:latin typeface="Arial" panose="020B0604020202020204" pitchFamily="34" charset="0"/>
              </a:rPr>
              <a:t>划分为几个部分，并利用</a:t>
            </a:r>
            <a:r>
              <a:rPr altLang="zh-CN" dirty="0" sz="2000" lang="en-US">
                <a:latin typeface="Arial" panose="020B0604020202020204" pitchFamily="34" charset="0"/>
              </a:rPr>
              <a:t>RDF</a:t>
            </a:r>
            <a:r>
              <a:rPr altLang="en-US" dirty="0" sz="2000" lang="zh-CN">
                <a:latin typeface="Arial" panose="020B0604020202020204" pitchFamily="34" charset="0"/>
              </a:rPr>
              <a:t>嵌入和翻译机制计算近似答案</a:t>
            </a:r>
            <a:r>
              <a:rPr altLang="zh-CN" dirty="0" sz="2000" lang="en-US">
                <a:latin typeface="Arial" panose="020B0604020202020204" pitchFamily="34" charset="0"/>
              </a:rPr>
              <a:t>,</a:t>
            </a:r>
            <a:r>
              <a:rPr altLang="en-US" dirty="0" sz="2000" lang="zh-CN">
                <a:latin typeface="Arial" panose="020B0604020202020204" pitchFamily="34" charset="0"/>
              </a:rPr>
              <a:t>并为近似答案生成备选查询。</a:t>
            </a:r>
            <a:endParaRPr altLang="zh-CN" dirty="0" sz="2000" lang="en-US">
              <a:latin typeface="Arial" panose="020B0604020202020204" pitchFamily="34" charset="0"/>
            </a:endParaRPr>
          </a:p>
          <a:p>
            <a:endParaRPr altLang="zh-CN" dirty="0" sz="2000" lang="en-US">
              <a:latin typeface="Arial" panose="020B0604020202020204" pitchFamily="34" charset="0"/>
            </a:endParaRPr>
          </a:p>
          <a:p>
            <a:pPr indent="0" marL="0">
              <a:buNone/>
            </a:pPr>
            <a:endParaRPr altLang="zh-CN" dirty="0" sz="2000" lang="en-US">
              <a:latin typeface="Arial" panose="020B0604020202020204" pitchFamily="34" charset="0"/>
            </a:endParaRPr>
          </a:p>
          <a:p>
            <a:pPr indent="0" marL="0">
              <a:buNone/>
            </a:pPr>
            <a:endParaRPr altLang="zh-CN" dirty="0" sz="2000" lang="en-US">
              <a:latin typeface="Arial" panose="020B0604020202020204" pitchFamily="34" charset="0"/>
            </a:endParaRPr>
          </a:p>
          <a:p>
            <a:r>
              <a:rPr altLang="en-US" dirty="0" sz="2000" lang="zh-CN">
                <a:latin typeface="Arial" panose="020B0604020202020204" pitchFamily="34" charset="0"/>
              </a:rPr>
              <a:t>未来通过迭代更新算法来提高变量嵌入计算的准确性。</a:t>
            </a:r>
            <a:endParaRPr altLang="zh-CN" dirty="0" sz="2000" lang="en-US">
              <a:latin typeface="Arial" panose="020B0604020202020204" pitchFamily="34" charset="0"/>
            </a:endParaRPr>
          </a:p>
          <a:p>
            <a:r>
              <a:rPr altLang="en-US" dirty="0" sz="2000" lang="zh-CN">
                <a:latin typeface="Arial" panose="020B0604020202020204" pitchFamily="34" charset="0"/>
              </a:rPr>
              <a:t>解决</a:t>
            </a:r>
            <a:r>
              <a:rPr altLang="zh-CN" dirty="0" sz="2000" lang="en-US">
                <a:latin typeface="Arial" panose="020B0604020202020204" pitchFamily="34" charset="0"/>
              </a:rPr>
              <a:t>SPARQL</a:t>
            </a:r>
            <a:r>
              <a:rPr altLang="en-US" dirty="0" sz="2000" lang="zh-CN">
                <a:latin typeface="Arial" panose="020B0604020202020204" pitchFamily="34" charset="0"/>
              </a:rPr>
              <a:t>在包含</a:t>
            </a:r>
            <a:r>
              <a:rPr altLang="zh-CN" dirty="0" sz="2000" lang="en-US">
                <a:latin typeface="Arial" panose="020B0604020202020204" pitchFamily="34" charset="0"/>
              </a:rPr>
              <a:t>UNION</a:t>
            </a:r>
            <a:r>
              <a:rPr altLang="en-US" dirty="0" sz="2000" lang="zh-CN">
                <a:latin typeface="Arial" panose="020B0604020202020204" pitchFamily="34" charset="0"/>
              </a:rPr>
              <a:t>、</a:t>
            </a:r>
            <a:r>
              <a:rPr altLang="zh-CN" dirty="0" sz="2000" lang="en-US">
                <a:latin typeface="Arial" panose="020B0604020202020204" pitchFamily="34" charset="0"/>
              </a:rPr>
              <a:t>OPTIONAL</a:t>
            </a:r>
            <a:r>
              <a:rPr altLang="en-US" dirty="0" sz="2000" lang="zh-CN">
                <a:latin typeface="Arial" panose="020B0604020202020204" pitchFamily="34" charset="0"/>
              </a:rPr>
              <a:t>、</a:t>
            </a:r>
            <a:r>
              <a:rPr altLang="zh-CN" dirty="0" sz="2000" lang="en-US">
                <a:latin typeface="Arial" panose="020B0604020202020204" pitchFamily="34" charset="0"/>
              </a:rPr>
              <a:t>MINUS</a:t>
            </a:r>
            <a:r>
              <a:rPr altLang="en-US" dirty="0" sz="2000" lang="zh-CN">
                <a:latin typeface="Arial" panose="020B0604020202020204" pitchFamily="34" charset="0"/>
              </a:rPr>
              <a:t>等操作符的图模式上的空答案问题。</a:t>
            </a:r>
          </a:p>
          <a:p>
            <a:endParaRPr altLang="zh-CN" dirty="0" sz="2000" lang="en-US">
              <a:latin typeface="Arial" panose="020B0604020202020204"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373" name=""/>
        <p:cNvGrpSpPr/>
        <p:nvPr/>
      </p:nvGrpSpPr>
      <p:grpSpPr>
        <a:xfrm>
          <a:off x="0" y="0"/>
          <a:ext cx="0" cy="0"/>
          <a:chOff x="0" y="0"/>
          <a:chExt cx="0" cy="0"/>
        </a:xfrm>
      </p:grpSpPr>
      <p:grpSp>
        <p:nvGrpSpPr>
          <p:cNvPr id="374" name="组合 3"/>
          <p:cNvGrpSpPr/>
          <p:nvPr/>
        </p:nvGrpSpPr>
        <p:grpSpPr>
          <a:xfrm>
            <a:off x="567181" y="2042994"/>
            <a:ext cx="11057637" cy="2457985"/>
            <a:chOff x="1196455" y="1992247"/>
            <a:chExt cx="9637951" cy="1008649"/>
          </a:xfrm>
        </p:grpSpPr>
        <p:sp>
          <p:nvSpPr>
            <p:cNvPr id="1048984" name="矩形 4"/>
            <p:cNvSpPr/>
            <p:nvPr/>
          </p:nvSpPr>
          <p:spPr>
            <a:xfrm>
              <a:off x="1196455" y="1992248"/>
              <a:ext cx="58939" cy="1008648"/>
            </a:xfrm>
            <a:prstGeom prst="rect"/>
            <a:solidFill>
              <a:srgbClr val="AF29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985" name="矩形 5"/>
            <p:cNvSpPr/>
            <p:nvPr/>
          </p:nvSpPr>
          <p:spPr>
            <a:xfrm>
              <a:off x="1255394" y="1992247"/>
              <a:ext cx="9579012" cy="1008649"/>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cs typeface="+mn-ea"/>
                <a:sym typeface="+mn-lt"/>
              </a:endParaRPr>
            </a:p>
          </p:txBody>
        </p:sp>
      </p:grpSp>
      <p:sp>
        <p:nvSpPr>
          <p:cNvPr id="1048986" name="文本框 7"/>
          <p:cNvSpPr txBox="1"/>
          <p:nvPr/>
        </p:nvSpPr>
        <p:spPr>
          <a:xfrm>
            <a:off x="827841" y="2323275"/>
            <a:ext cx="5617346" cy="769441"/>
          </a:xfrm>
          <a:prstGeom prst="rect"/>
          <a:noFill/>
        </p:spPr>
        <p:txBody>
          <a:bodyPr wrap="square">
            <a:spAutoFit/>
          </a:bodyPr>
          <a:p>
            <a:pPr>
              <a:lnSpc>
                <a:spcPct val="100000"/>
              </a:lnSpc>
            </a:pPr>
            <a:r>
              <a:rPr altLang="en-US" dirty="0" sz="4400" lang="zh-CN">
                <a:latin typeface="微软雅黑" panose="020B0503020204020204" pitchFamily="34" charset="-122"/>
                <a:ea typeface="微软雅黑" panose="020B0503020204020204" pitchFamily="34" charset="-122"/>
              </a:rPr>
              <a:t>基于本体的语义检索</a:t>
            </a:r>
            <a:endParaRPr altLang="zh-CN" dirty="0" sz="4400" lang="en-US">
              <a:latin typeface="微软雅黑" panose="020B0503020204020204" pitchFamily="34" charset="-122"/>
              <a:ea typeface="微软雅黑" panose="020B0503020204020204" pitchFamily="34" charset="-122"/>
            </a:endParaRPr>
          </a:p>
        </p:txBody>
      </p:sp>
      <p:sp>
        <p:nvSpPr>
          <p:cNvPr id="1048987" name="文本框 8"/>
          <p:cNvSpPr txBox="1"/>
          <p:nvPr/>
        </p:nvSpPr>
        <p:spPr>
          <a:xfrm>
            <a:off x="827841" y="3833366"/>
            <a:ext cx="1620957" cy="369332"/>
          </a:xfrm>
          <a:prstGeom prst="rect"/>
          <a:noFill/>
        </p:spPr>
        <p:txBody>
          <a:bodyPr rtlCol="0" wrap="none">
            <a:spAutoFit/>
          </a:bodyPr>
          <a:p>
            <a:r>
              <a:rPr altLang="en-US" dirty="0" lang="zh-CN">
                <a:latin typeface="华文楷体" panose="02010600040101010101" pitchFamily="2" charset="-122"/>
                <a:ea typeface="华文楷体" panose="02010600040101010101" pitchFamily="2" charset="-122"/>
              </a:rPr>
              <a:t>汇报人</a:t>
            </a:r>
            <a:r>
              <a:rPr altLang="zh-CN" dirty="0" lang="en-US">
                <a:latin typeface="华文楷体" panose="02010600040101010101" pitchFamily="2" charset="-122"/>
                <a:ea typeface="华文楷体" panose="02010600040101010101" pitchFamily="2" charset="-122"/>
              </a:rPr>
              <a:t>:    </a:t>
            </a:r>
            <a:r>
              <a:rPr altLang="en-US" dirty="0" lang="zh-CN">
                <a:latin typeface="华文楷体" panose="02010600040101010101" pitchFamily="2" charset="-122"/>
                <a:ea typeface="华文楷体" panose="02010600040101010101" pitchFamily="2" charset="-122"/>
              </a:rPr>
              <a:t>何晴</a:t>
            </a:r>
          </a:p>
        </p:txBody>
      </p:sp>
      <p:pic>
        <p:nvPicPr>
          <p:cNvPr id="2097238" name="Picture 2"/>
          <p:cNvPicPr>
            <a:picLocks noChangeAspect="1" noChangeArrowheads="1"/>
          </p:cNvPicPr>
          <p:nvPr/>
        </p:nvPicPr>
        <p:blipFill>
          <a:blip xmlns:r="http://schemas.openxmlformats.org/officeDocument/2006/relationships" r:embed="rId1" cstate="print"/>
          <a:srcRect/>
          <a:stretch>
            <a:fillRect/>
          </a:stretch>
        </p:blipFill>
        <p:spPr bwMode="auto">
          <a:xfrm>
            <a:off x="10180224" y="299027"/>
            <a:ext cx="1621736" cy="633782"/>
          </a:xfrm>
          <a:prstGeom prst="rect"/>
          <a:noFill/>
        </p:spPr>
      </p:pic>
      <p:sp>
        <p:nvSpPr>
          <p:cNvPr id="1048988" name="文本框 9"/>
          <p:cNvSpPr txBox="1"/>
          <p:nvPr/>
        </p:nvSpPr>
        <p:spPr>
          <a:xfrm>
            <a:off x="3350908" y="3833366"/>
            <a:ext cx="2095445" cy="369332"/>
          </a:xfrm>
          <a:prstGeom prst="rect"/>
          <a:noFill/>
        </p:spPr>
        <p:txBody>
          <a:bodyPr rtlCol="0" wrap="none">
            <a:spAutoFit/>
          </a:bodyPr>
          <a:p>
            <a:r>
              <a:rPr altLang="en-US" dirty="0" lang="zh-CN">
                <a:latin typeface="华文楷体" panose="02010600040101010101" pitchFamily="2" charset="-122"/>
                <a:ea typeface="华文楷体" panose="02010600040101010101" pitchFamily="2" charset="-122"/>
              </a:rPr>
              <a:t>汇报时间</a:t>
            </a:r>
            <a:r>
              <a:rPr altLang="zh-CN" dirty="0" lang="en-US">
                <a:latin typeface="华文楷体" panose="02010600040101010101" pitchFamily="2" charset="-122"/>
                <a:ea typeface="华文楷体" panose="02010600040101010101" pitchFamily="2" charset="-122"/>
              </a:rPr>
              <a:t>:    2021.11</a:t>
            </a:r>
            <a:endParaRPr altLang="en-US" dirty="0" lang="zh-CN">
              <a:latin typeface="华文楷体" panose="02010600040101010101" pitchFamily="2" charset="-122"/>
              <a:ea typeface="华文楷体" panose="02010600040101010101"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375" name=""/>
        <p:cNvGrpSpPr/>
        <p:nvPr/>
      </p:nvGrpSpPr>
      <p:grpSpPr>
        <a:xfrm>
          <a:off x="0" y="0"/>
          <a:ext cx="0" cy="0"/>
          <a:chOff x="0" y="0"/>
          <a:chExt cx="0" cy="0"/>
        </a:xfrm>
      </p:grpSpPr>
      <p:sp>
        <p:nvSpPr>
          <p:cNvPr id="1048989" name="内容占位符 1"/>
          <p:cNvSpPr>
            <a:spLocks noGrp="1"/>
          </p:cNvSpPr>
          <p:nvPr>
            <p:ph sz="quarter" idx="10"/>
          </p:nvPr>
        </p:nvSpPr>
        <p:spPr/>
        <p:txBody>
          <a:bodyPr/>
          <a:p>
            <a:r>
              <a:rPr altLang="zh-CN" dirty="0" sz="2800" lang="en">
                <a:solidFill>
                  <a:schemeClr val="accent1">
                    <a:lumMod val="75000"/>
                  </a:schemeClr>
                </a:solidFill>
                <a:latin typeface="Times New Roman" panose="02020603050405020304" pitchFamily="18" charset="0"/>
                <a:cs typeface="Times New Roman" panose="02020603050405020304" pitchFamily="18" charset="0"/>
              </a:rPr>
              <a:t>Contents</a:t>
            </a:r>
          </a:p>
        </p:txBody>
      </p:sp>
      <p:grpSp>
        <p:nvGrpSpPr>
          <p:cNvPr id="376" name="组合 3"/>
          <p:cNvGrpSpPr/>
          <p:nvPr/>
        </p:nvGrpSpPr>
        <p:grpSpPr>
          <a:xfrm>
            <a:off x="3453131" y="871538"/>
            <a:ext cx="5099471" cy="4558545"/>
            <a:chOff x="3678768" y="1364735"/>
            <a:chExt cx="4834464" cy="4374713"/>
          </a:xfrm>
        </p:grpSpPr>
        <p:grpSp>
          <p:nvGrpSpPr>
            <p:cNvPr id="377" name="组合 4"/>
            <p:cNvGrpSpPr/>
            <p:nvPr/>
          </p:nvGrpSpPr>
          <p:grpSpPr>
            <a:xfrm>
              <a:off x="3678768" y="1364735"/>
              <a:ext cx="4834464" cy="714419"/>
              <a:chOff x="2322240" y="1527551"/>
              <a:chExt cx="4834464" cy="714419"/>
            </a:xfrm>
          </p:grpSpPr>
          <p:sp>
            <p:nvSpPr>
              <p:cNvPr id="1048990"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defTabSz="914400" eaLnBrk="1" fontAlgn="auto" hangingPunct="1" indent="0" latinLnBrk="0" lvl="0" marL="0" marR="0" rtl="0">
                  <a:lnSpc>
                    <a:spcPct val="100000"/>
                  </a:lnSpc>
                  <a:spcBef>
                    <a:spcPct val="0"/>
                  </a:spcBef>
                  <a:spcAft>
                    <a:spcPts val="0"/>
                  </a:spcAft>
                  <a:buClrTx/>
                  <a:buSzTx/>
                  <a:buFontTx/>
                  <a:buNone/>
                </a:pPr>
                <a:r>
                  <a:rPr altLang="en-US" baseline="0" b="1" cap="none" dirty="0" sz="2000" i="0" kern="1200" kumimoji="0" lang="zh-CN" noProof="0" normalizeH="0" spc="0" strike="noStrike" u="none">
                    <a:ln>
                      <a:noFill/>
                    </a:ln>
                    <a:solidFill>
                      <a:srgbClr val="2F5597"/>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基于本体的语义搜索引擎</a:t>
                </a:r>
                <a:endParaRPr altLang="zh-CN" baseline="0" b="1" cap="none" dirty="0" sz="2000" i="0" kern="1200" kumimoji="0" lang="en-US" noProof="0" normalizeH="0" spc="0" strike="noStrike" u="none">
                  <a:ln>
                    <a:noFill/>
                  </a:ln>
                  <a:solidFill>
                    <a:srgbClr val="2F5597"/>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8991"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defTabSz="914400" eaLnBrk="1" fontAlgn="auto" hangingPunct="1" indent="0" latinLnBrk="0" lvl="0" marL="0" marR="0" rtl="0">
                  <a:lnSpc>
                    <a:spcPct val="100000"/>
                  </a:lnSpc>
                  <a:spcBef>
                    <a:spcPct val="0"/>
                  </a:spcBef>
                  <a:spcAft>
                    <a:spcPts val="0"/>
                  </a:spcAft>
                  <a:buClrTx/>
                  <a:buSzTx/>
                  <a:buFontTx/>
                  <a:buNone/>
                </a:pPr>
                <a:r>
                  <a:rPr altLang="zh-CN" baseline="0" b="0" cap="none" dirty="0" sz="2400" i="0" kern="1200" kumimoji="0" lang="en-US" noProof="0" normalizeH="0" spc="0" strike="noStrike" u="none">
                    <a:ln>
                      <a:noFill/>
                    </a:ln>
                    <a:solidFill>
                      <a:srgbClr val="E7E6E6"/>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endParaRPr altLang="en-US" baseline="0" b="0" cap="none" dirty="0" sz="2000" i="0" kern="1200" kumimoji="0" lang="zh-CN" noProof="0" normalizeH="0" spc="0" strike="noStrike" u="none">
                  <a:ln>
                    <a:noFill/>
                  </a:ln>
                  <a:solidFill>
                    <a:srgbClr val="E7E6E6"/>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78" name="组合 5"/>
            <p:cNvGrpSpPr/>
            <p:nvPr/>
          </p:nvGrpSpPr>
          <p:grpSpPr>
            <a:xfrm>
              <a:off x="3678768" y="2289251"/>
              <a:ext cx="4834464" cy="714419"/>
              <a:chOff x="2322240" y="1527551"/>
              <a:chExt cx="4834464" cy="714419"/>
            </a:xfrm>
          </p:grpSpPr>
          <p:sp>
            <p:nvSpPr>
              <p:cNvPr id="1048992"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defTabSz="914400" eaLnBrk="1" fontAlgn="auto" hangingPunct="1" indent="0" latinLnBrk="0" lvl="0" marL="0" marR="0" rtl="0">
                  <a:lnSpc>
                    <a:spcPct val="100000"/>
                  </a:lnSpc>
                  <a:spcBef>
                    <a:spcPct val="0"/>
                  </a:spcBef>
                  <a:spcAft>
                    <a:spcPts val="0"/>
                  </a:spcAft>
                  <a:buClrTx/>
                  <a:buSzTx/>
                  <a:buFontTx/>
                  <a:buNone/>
                </a:pPr>
                <a:r>
                  <a:rPr altLang="en-US" dirty="0" sz="2000" lang="zh-CN">
                    <a:solidFill>
                      <a:srgbClr val="2F5597"/>
                    </a:solidFill>
                    <a:latin typeface="Times New Roman" panose="02020603050405020304" pitchFamily="18" charset="0"/>
                    <a:ea typeface="微软雅黑" panose="020B0503020204020204" pitchFamily="34" charset="-122"/>
                    <a:cs typeface="Times New Roman" panose="02020603050405020304" pitchFamily="18" charset="0"/>
                    <a:sym typeface="+mn-lt"/>
                  </a:rPr>
                  <a:t>领域本体构建</a:t>
                </a:r>
                <a:endParaRPr altLang="zh-CN" dirty="0" sz="2000" lang="en-US">
                  <a:solidFill>
                    <a:srgbClr val="2F5597"/>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8993"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defTabSz="914400" eaLnBrk="1" fontAlgn="auto" hangingPunct="1" indent="0" latinLnBrk="0" lvl="0" marL="0" marR="0" rtl="0">
                  <a:lnSpc>
                    <a:spcPct val="100000"/>
                  </a:lnSpc>
                  <a:spcBef>
                    <a:spcPct val="0"/>
                  </a:spcBef>
                  <a:spcAft>
                    <a:spcPts val="0"/>
                  </a:spcAft>
                  <a:buClrTx/>
                  <a:buSzTx/>
                  <a:buFontTx/>
                  <a:buNone/>
                </a:pPr>
                <a:r>
                  <a:rPr altLang="zh-CN" baseline="0" b="0" cap="none" dirty="0" sz="2400" i="0" kern="1200" kumimoji="0" lang="en-US" noProof="0" normalizeH="0" spc="0" strike="noStrike" u="none">
                    <a:ln>
                      <a:noFill/>
                    </a:ln>
                    <a:solidFill>
                      <a:srgbClr val="E7E6E6"/>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endParaRPr altLang="en-US" baseline="0" b="0" cap="none" dirty="0" sz="2000" i="0" kern="1200" kumimoji="0" lang="zh-CN" noProof="0" normalizeH="0" spc="0" strike="noStrike" u="none">
                  <a:ln>
                    <a:noFill/>
                  </a:ln>
                  <a:solidFill>
                    <a:srgbClr val="E7E6E6"/>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79" name="组合 6"/>
            <p:cNvGrpSpPr/>
            <p:nvPr/>
          </p:nvGrpSpPr>
          <p:grpSpPr>
            <a:xfrm>
              <a:off x="3678768" y="3207472"/>
              <a:ext cx="4834464" cy="714419"/>
              <a:chOff x="2322240" y="1527551"/>
              <a:chExt cx="4834464" cy="714419"/>
            </a:xfrm>
          </p:grpSpPr>
          <p:sp>
            <p:nvSpPr>
              <p:cNvPr id="1048994"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defTabSz="914400" eaLnBrk="1" fontAlgn="auto" hangingPunct="1" indent="0" latinLnBrk="0" lvl="0" marL="0" marR="0" rtl="0">
                  <a:lnSpc>
                    <a:spcPct val="100000"/>
                  </a:lnSpc>
                  <a:spcBef>
                    <a:spcPct val="0"/>
                  </a:spcBef>
                  <a:spcAft>
                    <a:spcPts val="0"/>
                  </a:spcAft>
                  <a:buClrTx/>
                  <a:buSzTx/>
                  <a:buFontTx/>
                  <a:buNone/>
                </a:pPr>
                <a:r>
                  <a:rPr altLang="en-US" dirty="0" sz="2000" lang="zh-CN">
                    <a:solidFill>
                      <a:srgbClr val="2F5597"/>
                    </a:solidFill>
                    <a:latin typeface="Times New Roman" panose="02020603050405020304" pitchFamily="18" charset="0"/>
                    <a:ea typeface="微软雅黑" panose="020B0503020204020204" pitchFamily="34" charset="-122"/>
                    <a:cs typeface="Times New Roman" panose="02020603050405020304" pitchFamily="18" charset="0"/>
                    <a:sym typeface="+mn-lt"/>
                  </a:rPr>
                  <a:t>语义搜索引擎的相关技术</a:t>
                </a:r>
                <a:endParaRPr altLang="zh-CN" dirty="0" sz="2000" lang="en-US">
                  <a:solidFill>
                    <a:srgbClr val="2F5597"/>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8995"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defTabSz="914400" eaLnBrk="1" fontAlgn="auto" hangingPunct="1" indent="0" latinLnBrk="0" lvl="0" marL="0" marR="0" rtl="0">
                  <a:lnSpc>
                    <a:spcPct val="100000"/>
                  </a:lnSpc>
                  <a:spcBef>
                    <a:spcPct val="0"/>
                  </a:spcBef>
                  <a:spcAft>
                    <a:spcPts val="0"/>
                  </a:spcAft>
                  <a:buClrTx/>
                  <a:buSzTx/>
                  <a:buFontTx/>
                  <a:buNone/>
                </a:pPr>
                <a:r>
                  <a:rPr altLang="zh-CN" baseline="0" b="0" cap="none" dirty="0" sz="2400" i="0" kern="1200" kumimoji="0" lang="en-US" noProof="0" normalizeH="0" spc="0" strike="noStrike" u="none">
                    <a:ln>
                      <a:noFill/>
                    </a:ln>
                    <a:solidFill>
                      <a:srgbClr val="E7E6E6"/>
                    </a:solidFill>
                    <a:effectLst/>
                    <a:uLnTx/>
                    <a:uFillTx/>
                    <a:latin typeface="Times New Roman" panose="02020603050405020304" pitchFamily="18" charset="0"/>
                    <a:ea typeface="宋体" panose="02010600030101010101" pitchFamily="2" charset="-122"/>
                    <a:cs typeface="Times New Roman" panose="02020603050405020304" pitchFamily="18" charset="0"/>
                  </a:rPr>
                  <a:t>3</a:t>
                </a:r>
                <a:endParaRPr altLang="en-US" baseline="0" b="0" cap="none" dirty="0" sz="2000" i="0" kern="1200" kumimoji="0" lang="zh-CN" noProof="0" normalizeH="0" spc="0" strike="noStrike" u="none">
                  <a:ln>
                    <a:noFill/>
                  </a:ln>
                  <a:solidFill>
                    <a:srgbClr val="E7E6E6"/>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80" name="组合 7"/>
            <p:cNvGrpSpPr/>
            <p:nvPr/>
          </p:nvGrpSpPr>
          <p:grpSpPr>
            <a:xfrm>
              <a:off x="3678768" y="4119398"/>
              <a:ext cx="4834464" cy="714419"/>
              <a:chOff x="2322240" y="1527551"/>
              <a:chExt cx="4834464" cy="714419"/>
            </a:xfrm>
          </p:grpSpPr>
          <p:sp>
            <p:nvSpPr>
              <p:cNvPr id="1048996"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defTabSz="914400" eaLnBrk="1" fontAlgn="auto" hangingPunct="1" indent="0" latinLnBrk="0" lvl="0" marL="0" marR="0" rtl="0">
                  <a:lnSpc>
                    <a:spcPct val="100000"/>
                  </a:lnSpc>
                  <a:spcBef>
                    <a:spcPct val="0"/>
                  </a:spcBef>
                  <a:spcAft>
                    <a:spcPts val="0"/>
                  </a:spcAft>
                  <a:buClrTx/>
                  <a:buSzTx/>
                  <a:buFontTx/>
                  <a:buNone/>
                </a:pPr>
                <a:r>
                  <a:rPr altLang="en-US" dirty="0" sz="2000" lang="zh-CN">
                    <a:solidFill>
                      <a:srgbClr val="2F5597"/>
                    </a:solidFill>
                    <a:latin typeface="Times New Roman" panose="02020603050405020304" pitchFamily="18" charset="0"/>
                    <a:ea typeface="微软雅黑" panose="020B0503020204020204" pitchFamily="34" charset="-122"/>
                    <a:cs typeface="Times New Roman" panose="02020603050405020304" pitchFamily="18" charset="0"/>
                    <a:sym typeface="+mn-lt"/>
                  </a:rPr>
                  <a:t>基于文献领域本体的语义搜索</a:t>
                </a:r>
                <a:endParaRPr altLang="zh-CN" dirty="0" sz="2000" lang="en-US">
                  <a:solidFill>
                    <a:srgbClr val="2F5597"/>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8997"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defTabSz="914400" eaLnBrk="1" fontAlgn="auto" hangingPunct="1" indent="0" latinLnBrk="0" lvl="0" marL="0" marR="0" rtl="0">
                  <a:lnSpc>
                    <a:spcPct val="100000"/>
                  </a:lnSpc>
                  <a:spcBef>
                    <a:spcPct val="0"/>
                  </a:spcBef>
                  <a:spcAft>
                    <a:spcPts val="0"/>
                  </a:spcAft>
                  <a:buClrTx/>
                  <a:buSzTx/>
                  <a:buFontTx/>
                  <a:buNone/>
                </a:pPr>
                <a:r>
                  <a:rPr altLang="zh-CN" baseline="0" b="0" cap="none" dirty="0" sz="2400" i="0" kern="1200" kumimoji="0" lang="en-US" noProof="0" normalizeH="0" spc="0" strike="noStrike" u="none">
                    <a:ln>
                      <a:noFill/>
                    </a:ln>
                    <a:solidFill>
                      <a:srgbClr val="E7E6E6"/>
                    </a:solidFill>
                    <a:effectLst/>
                    <a:uLnTx/>
                    <a:uFillTx/>
                    <a:latin typeface="Times New Roman" panose="02020603050405020304" pitchFamily="18" charset="0"/>
                    <a:ea typeface="宋体" panose="02010600030101010101" pitchFamily="2" charset="-122"/>
                    <a:cs typeface="Times New Roman" panose="02020603050405020304" pitchFamily="18" charset="0"/>
                  </a:rPr>
                  <a:t>4</a:t>
                </a:r>
                <a:endParaRPr altLang="en-US" baseline="0" b="0" cap="none" dirty="0" sz="2000" i="0" kern="1200" kumimoji="0" lang="zh-CN" noProof="0" normalizeH="0" spc="0" strike="noStrike" u="none">
                  <a:ln>
                    <a:noFill/>
                  </a:ln>
                  <a:solidFill>
                    <a:srgbClr val="E7E6E6"/>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81" name="组合 8"/>
            <p:cNvGrpSpPr/>
            <p:nvPr/>
          </p:nvGrpSpPr>
          <p:grpSpPr>
            <a:xfrm>
              <a:off x="3678768" y="5025029"/>
              <a:ext cx="4834464" cy="714419"/>
              <a:chOff x="2322240" y="1527551"/>
              <a:chExt cx="4834464" cy="714419"/>
            </a:xfrm>
          </p:grpSpPr>
          <p:sp>
            <p:nvSpPr>
              <p:cNvPr id="1048998" name="AutoShape 6"/>
              <p:cNvSpPr>
                <a:spLocks noChangeArrowheads="1"/>
              </p:cNvSpPr>
              <p:nvPr/>
            </p:nvSpPr>
            <p:spPr bwMode="auto">
              <a:xfrm>
                <a:off x="3027391" y="1557763"/>
                <a:ext cx="4129313" cy="647700"/>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defTabSz="914400" eaLnBrk="1" fontAlgn="auto" hangingPunct="1" indent="0" latinLnBrk="0" lvl="0" marL="0" marR="0" rtl="0">
                  <a:lnSpc>
                    <a:spcPct val="100000"/>
                  </a:lnSpc>
                  <a:spcBef>
                    <a:spcPct val="0"/>
                  </a:spcBef>
                  <a:spcAft>
                    <a:spcPts val="0"/>
                  </a:spcAft>
                  <a:buClrTx/>
                  <a:buSzTx/>
                  <a:buFontTx/>
                  <a:buNone/>
                </a:pPr>
                <a:r>
                  <a:rPr altLang="en-US" dirty="0" sz="2000" lang="zh-CN">
                    <a:solidFill>
                      <a:srgbClr val="2F5597"/>
                    </a:solidFill>
                    <a:latin typeface="Times New Roman" panose="02020603050405020304" pitchFamily="18" charset="0"/>
                    <a:ea typeface="微软雅黑" panose="020B0503020204020204" pitchFamily="34" charset="-122"/>
                    <a:cs typeface="Times New Roman" panose="02020603050405020304" pitchFamily="18" charset="0"/>
                    <a:sym typeface="+mn-lt"/>
                  </a:rPr>
                  <a:t>实验过程及结果</a:t>
                </a:r>
                <a:endParaRPr altLang="zh-CN" dirty="0" sz="2000" lang="en-US">
                  <a:solidFill>
                    <a:srgbClr val="2F5597"/>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8999" name="AutoShape 8"/>
              <p:cNvSpPr>
                <a:spLocks noChangeArrowheads="1"/>
              </p:cNvSpPr>
              <p:nvPr/>
            </p:nvSpPr>
            <p:spPr bwMode="auto">
              <a:xfrm>
                <a:off x="2322240" y="1527551"/>
                <a:ext cx="713377" cy="714419"/>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defTabSz="914400" eaLnBrk="1" fontAlgn="auto" hangingPunct="1" indent="0" latinLnBrk="0" lvl="0" marL="0" marR="0" rtl="0">
                  <a:lnSpc>
                    <a:spcPct val="100000"/>
                  </a:lnSpc>
                  <a:spcBef>
                    <a:spcPct val="0"/>
                  </a:spcBef>
                  <a:spcAft>
                    <a:spcPts val="0"/>
                  </a:spcAft>
                  <a:buClrTx/>
                  <a:buSzTx/>
                  <a:buFontTx/>
                  <a:buNone/>
                </a:pPr>
                <a:r>
                  <a:rPr altLang="zh-CN" baseline="0" b="0" cap="none" dirty="0" sz="2400" i="0" kern="1200" kumimoji="0" lang="en-US" noProof="0" normalizeH="0" spc="0" strike="noStrike" u="none">
                    <a:ln>
                      <a:noFill/>
                    </a:ln>
                    <a:solidFill>
                      <a:srgbClr val="E7E6E6"/>
                    </a:solidFill>
                    <a:effectLst/>
                    <a:uLnTx/>
                    <a:uFillTx/>
                    <a:latin typeface="Times New Roman" panose="02020603050405020304" pitchFamily="18" charset="0"/>
                    <a:ea typeface="宋体" panose="02010600030101010101" pitchFamily="2" charset="-122"/>
                    <a:cs typeface="Times New Roman" panose="02020603050405020304" pitchFamily="18" charset="0"/>
                  </a:rPr>
                  <a:t>5</a:t>
                </a:r>
                <a:endParaRPr altLang="en-US" baseline="0" b="0" cap="none" dirty="0" sz="2000" i="0" kern="1200" kumimoji="0" lang="zh-CN" noProof="0" normalizeH="0" spc="0" strike="noStrike" u="none">
                  <a:ln>
                    <a:noFill/>
                  </a:ln>
                  <a:solidFill>
                    <a:srgbClr val="E7E6E6"/>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1049000" name="AutoShape 6"/>
          <p:cNvSpPr>
            <a:spLocks noChangeArrowheads="1"/>
          </p:cNvSpPr>
          <p:nvPr/>
        </p:nvSpPr>
        <p:spPr bwMode="auto">
          <a:xfrm>
            <a:off x="4231012" y="5582483"/>
            <a:ext cx="4355666" cy="674917"/>
          </a:xfrm>
          <a:prstGeom prst="roundRect">
            <a:avLst>
              <a:gd name="adj" fmla="val 11681"/>
            </a:avLst>
          </a:prstGeom>
          <a:solidFill>
            <a:srgbClr val="DDDDDD"/>
          </a:solidFill>
          <a:ln>
            <a:noFill/>
          </a:ln>
          <a:effectLst>
            <a:outerShdw algn="ctr" dir="2700000" dist="17961" rotWithShape="0">
              <a:srgbClr val="003366">
                <a:alpha val="50000"/>
              </a:srgbClr>
            </a:outerShdw>
          </a:effectLst>
        </p:spPr>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defTabSz="914400" eaLnBrk="1" fontAlgn="auto" hangingPunct="1" indent="0" latinLnBrk="0" lvl="0" marL="0" marR="0" rtl="0">
              <a:lnSpc>
                <a:spcPct val="100000"/>
              </a:lnSpc>
              <a:spcBef>
                <a:spcPct val="0"/>
              </a:spcBef>
              <a:spcAft>
                <a:spcPts val="0"/>
              </a:spcAft>
              <a:buClrTx/>
              <a:buSzTx/>
              <a:buFontTx/>
              <a:buNone/>
            </a:pPr>
            <a:r>
              <a:rPr altLang="en-US" dirty="0" sz="2000" lang="zh-CN">
                <a:solidFill>
                  <a:srgbClr val="2F5597"/>
                </a:solidFill>
                <a:latin typeface="Times New Roman" panose="02020603050405020304" pitchFamily="18" charset="0"/>
                <a:ea typeface="微软雅黑" panose="020B0503020204020204" pitchFamily="34" charset="-122"/>
                <a:cs typeface="Times New Roman" panose="02020603050405020304" pitchFamily="18" charset="0"/>
                <a:sym typeface="+mn-lt"/>
              </a:rPr>
              <a:t>未来展望</a:t>
            </a:r>
            <a:endParaRPr altLang="zh-CN" dirty="0" sz="2000" lang="en-US">
              <a:solidFill>
                <a:srgbClr val="2F5597"/>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9001" name="AutoShape 8"/>
          <p:cNvSpPr>
            <a:spLocks noChangeArrowheads="1"/>
          </p:cNvSpPr>
          <p:nvPr/>
        </p:nvSpPr>
        <p:spPr bwMode="auto">
          <a:xfrm>
            <a:off x="3444454" y="5547721"/>
            <a:ext cx="752482" cy="744440"/>
          </a:xfrm>
          <a:prstGeom prst="roundRect">
            <a:avLst>
              <a:gd name="adj" fmla="val 11921"/>
            </a:avLst>
          </a:prstGeom>
          <a:solidFill>
            <a:srgbClr val="2F5597"/>
          </a:solidFill>
        </p:spPr>
        <p:style>
          <a:lnRef idx="2">
            <a:schemeClr val="accent5"/>
          </a:lnRef>
          <a:fillRef idx="1">
            <a:schemeClr val="lt1"/>
          </a:fillRef>
          <a:effectRef idx="0">
            <a:schemeClr val="accent5"/>
          </a:effectRef>
          <a:fontRef idx="minor">
            <a:schemeClr val="dk1"/>
          </a:fontRef>
        </p:style>
        <p:txBody>
          <a:bodyPr anchor="ctr" wrap="none"/>
          <a:lstStyle>
            <a:lvl1pPr>
              <a:spcBef>
                <a:spcPct val="20000"/>
              </a:spcBef>
              <a:buChar char="•"/>
              <a:defRPr b="1" sz="2200">
                <a:solidFill>
                  <a:srgbClr val="003366"/>
                </a:solidFill>
                <a:latin typeface="Arial" panose="020B0604020202020204" pitchFamily="34" charset="0"/>
                <a:ea typeface="黑体" panose="02010609060101010101" pitchFamily="49" charset="-122"/>
              </a:defRPr>
            </a:lvl1pPr>
            <a:lvl2pPr indent="-285750" marL="742950">
              <a:spcBef>
                <a:spcPct val="20000"/>
              </a:spcBef>
              <a:buChar char="–"/>
              <a:defRPr sz="2800">
                <a:solidFill>
                  <a:srgbClr val="003366"/>
                </a:solidFill>
                <a:latin typeface="Arial" panose="020B0604020202020204" pitchFamily="34" charset="0"/>
                <a:ea typeface="黑体" panose="02010609060101010101" pitchFamily="49" charset="-122"/>
              </a:defRPr>
            </a:lvl2pPr>
            <a:lvl3pPr indent="-228600" marL="1143000">
              <a:spcBef>
                <a:spcPct val="20000"/>
              </a:spcBef>
              <a:buChar char="•"/>
              <a:defRPr sz="1600">
                <a:solidFill>
                  <a:srgbClr val="003366"/>
                </a:solidFill>
                <a:latin typeface="Arial" panose="020B0604020202020204" pitchFamily="34" charset="0"/>
                <a:ea typeface="黑体" panose="02010609060101010101" pitchFamily="49" charset="-122"/>
              </a:defRPr>
            </a:lvl3pPr>
            <a:lvl4pPr indent="-228600" marL="1600200">
              <a:spcBef>
                <a:spcPct val="20000"/>
              </a:spcBef>
              <a:buChar char="–"/>
              <a:defRPr sz="1400">
                <a:solidFill>
                  <a:srgbClr val="003366"/>
                </a:solidFill>
                <a:latin typeface="Arial" panose="020B0604020202020204" pitchFamily="34" charset="0"/>
                <a:ea typeface="黑体" panose="02010609060101010101" pitchFamily="49" charset="-122"/>
              </a:defRPr>
            </a:lvl4pPr>
            <a:lvl5pPr indent="-228600" marL="2057400">
              <a:spcBef>
                <a:spcPct val="20000"/>
              </a:spcBef>
              <a:buChar char="»"/>
              <a:defRPr sz="2000">
                <a:solidFill>
                  <a:srgbClr val="003366"/>
                </a:solidFill>
                <a:latin typeface="Arial" panose="020B0604020202020204" pitchFamily="34" charset="0"/>
                <a:ea typeface="黑体" panose="02010609060101010101" pitchFamily="49" charset="-122"/>
              </a:defRPr>
            </a:lvl5pPr>
            <a:lvl6pPr eaLnBrk="0" fontAlgn="base" hangingPunct="0" indent="-228600" marL="25146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6pPr>
            <a:lvl7pPr eaLnBrk="0" fontAlgn="base" hangingPunct="0" indent="-228600" marL="29718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7pPr>
            <a:lvl8pPr eaLnBrk="0" fontAlgn="base" hangingPunct="0" indent="-228600" marL="34290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8pPr>
            <a:lvl9pPr eaLnBrk="0" fontAlgn="base" hangingPunct="0" indent="-228600" marL="3886200">
              <a:spcBef>
                <a:spcPct val="20000"/>
              </a:spcBef>
              <a:spcAft>
                <a:spcPct val="0"/>
              </a:spcAft>
              <a:buChar char="»"/>
              <a:defRPr sz="2000">
                <a:solidFill>
                  <a:srgbClr val="003366"/>
                </a:solidFill>
                <a:latin typeface="Arial" panose="020B0604020202020204" pitchFamily="34" charset="0"/>
                <a:ea typeface="黑体" panose="02010609060101010101" pitchFamily="49" charset="-122"/>
              </a:defRPr>
            </a:lvl9pPr>
          </a:lstStyle>
          <a:p>
            <a:pPr algn="ctr" defTabSz="914400" eaLnBrk="1" fontAlgn="auto" hangingPunct="1" indent="0" latinLnBrk="0" lvl="0" marL="0" marR="0" rtl="0">
              <a:lnSpc>
                <a:spcPct val="100000"/>
              </a:lnSpc>
              <a:spcBef>
                <a:spcPct val="0"/>
              </a:spcBef>
              <a:spcAft>
                <a:spcPts val="0"/>
              </a:spcAft>
              <a:buClrTx/>
              <a:buSzTx/>
              <a:buFontTx/>
              <a:buNone/>
            </a:pPr>
            <a:r>
              <a:rPr altLang="zh-CN" baseline="0" b="0" cap="none" dirty="0" sz="2400" i="0" kern="1200" kumimoji="0" lang="en-US" noProof="0" normalizeH="0" spc="0" strike="noStrike" u="none">
                <a:ln>
                  <a:noFill/>
                </a:ln>
                <a:solidFill>
                  <a:srgbClr val="E7E6E6"/>
                </a:solidFill>
                <a:effectLst/>
                <a:uLnTx/>
                <a:uFillTx/>
                <a:latin typeface="Times New Roman" panose="02020603050405020304" pitchFamily="18" charset="0"/>
                <a:ea typeface="宋体" panose="02010600030101010101" pitchFamily="2" charset="-122"/>
                <a:cs typeface="Times New Roman" panose="02020603050405020304" pitchFamily="18" charset="0"/>
              </a:rPr>
              <a:t>6</a:t>
            </a:r>
            <a:endParaRPr altLang="en-US" baseline="0" b="0" cap="none" dirty="0" sz="2000" i="0" kern="1200" kumimoji="0" lang="zh-CN" noProof="0" normalizeH="0" spc="0" strike="noStrike" u="none">
              <a:ln>
                <a:noFill/>
              </a:ln>
              <a:solidFill>
                <a:srgbClr val="E7E6E6"/>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386" name=""/>
        <p:cNvGrpSpPr/>
        <p:nvPr/>
      </p:nvGrpSpPr>
      <p:grpSpPr>
        <a:xfrm>
          <a:off x="0" y="0"/>
          <a:ext cx="0" cy="0"/>
          <a:chOff x="0" y="0"/>
          <a:chExt cx="0" cy="0"/>
        </a:xfrm>
      </p:grpSpPr>
      <p:sp>
        <p:nvSpPr>
          <p:cNvPr id="1049054" name="标题 5"/>
          <p:cNvSpPr>
            <a:spLocks noGrp="1"/>
          </p:cNvSpPr>
          <p:nvPr>
            <p:ph type="ctrTitle"/>
          </p:nvPr>
        </p:nvSpPr>
        <p:spPr/>
        <p:txBody>
          <a:bodyPr/>
          <a:p>
            <a:r>
              <a:rPr altLang="en-US" dirty="0" lang="zh-CN">
                <a:cs typeface="+mn-ea"/>
                <a:sym typeface="+mn-lt"/>
              </a:rPr>
              <a:t>基于本体的语义搜索引擎</a:t>
            </a:r>
            <a:endParaRPr dirty="0" lang="en-US">
              <a:cs typeface="+mn-ea"/>
              <a:sym typeface="+mn-lt"/>
            </a:endParaRPr>
          </a:p>
        </p:txBody>
      </p:sp>
      <p:sp>
        <p:nvSpPr>
          <p:cNvPr id="1049055" name="文本占位符 8"/>
          <p:cNvSpPr>
            <a:spLocks noGrp="1"/>
          </p:cNvSpPr>
          <p:nvPr>
            <p:ph type="body" sz="quarter" idx="12"/>
          </p:nvPr>
        </p:nvSpPr>
        <p:spPr/>
        <p:txBody>
          <a:bodyPr/>
          <a:p>
            <a:pPr indent="0" marL="0">
              <a:buNone/>
            </a:pPr>
            <a:r>
              <a:rPr altLang="zh-CN" dirty="0" lang="en-US">
                <a:cs typeface="+mn-ea"/>
                <a:sym typeface="+mn-lt"/>
              </a:rPr>
              <a:t>01</a:t>
            </a:r>
            <a:endParaRPr dirty="0" lang="en-US">
              <a:cs typeface="+mn-ea"/>
              <a:sym typeface="+mn-lt"/>
            </a:endParaRPr>
          </a:p>
        </p:txBody>
      </p:sp>
      <p:grpSp>
        <p:nvGrpSpPr>
          <p:cNvPr id="387" name="组合 4"/>
          <p:cNvGrpSpPr/>
          <p:nvPr/>
        </p:nvGrpSpPr>
        <p:grpSpPr>
          <a:xfrm>
            <a:off x="0" y="-715587"/>
            <a:ext cx="676656" cy="602672"/>
            <a:chOff x="0" y="6950133"/>
            <a:chExt cx="676656" cy="602672"/>
          </a:xfrm>
        </p:grpSpPr>
        <p:sp>
          <p:nvSpPr>
            <p:cNvPr id="1049056" name="矩形 6"/>
            <p:cNvSpPr/>
            <p:nvPr/>
          </p:nvSpPr>
          <p:spPr bwMode="auto">
            <a:xfrm>
              <a:off x="0" y="6950133"/>
              <a:ext cx="676656" cy="602672"/>
            </a:xfrm>
            <a:prstGeom prst="rect"/>
            <a:solidFill>
              <a:schemeClr val="bg1"/>
            </a:solidFill>
            <a:ln w="6350">
              <a:noFill/>
            </a:ln>
          </p:spPr>
          <p:txBody>
            <a:bodyPr anchor="ctr" anchorCtr="0" bIns="0" compatLnSpc="1" forceAA="0" fromWordArt="0" horzOverflow="overflow" lIns="900000" numCol="1" rIns="0" rot="0" rtlCol="0" spcCol="0" spcFirstLastPara="0" tIns="0" vert="horz" vertOverflow="overflow" wrap="square">
              <a:prstTxWarp prst="textNoShape"/>
              <a:noAutofit/>
            </a:bodyPr>
            <a:p>
              <a:pPr algn="l" defTabSz="457200" eaLnBrk="1" fontAlgn="auto" hangingPunct="1" indent="0" latinLnBrk="0" lvl="0" marL="0" marR="0" rtl="0">
                <a:lnSpc>
                  <a:spcPct val="100000"/>
                </a:lnSpc>
                <a:spcBef>
                  <a:spcPts val="0"/>
                </a:spcBef>
                <a:spcAft>
                  <a:spcPts val="0"/>
                </a:spcAft>
                <a:buClrTx/>
                <a:buSzTx/>
                <a:buFontTx/>
                <a:buNone/>
              </a:pPr>
              <a:endParaRPr altLang="en-US" baseline="0" b="0" cap="none" dirty="0" sz="1800" i="0" kern="1200" kumimoji="0" lang="zh-CN" noProof="0" normalizeH="0" spc="100" strike="noStrike" u="none">
                <a:ln>
                  <a:noFill/>
                </a:ln>
                <a:solidFill>
                  <a:srgbClr val="000000">
                    <a:lumMod val="65000"/>
                    <a:lumOff val="35000"/>
                  </a:srgbClr>
                </a:solidFill>
                <a:effectLst/>
                <a:uLnTx/>
                <a:uFillTx/>
                <a:latin typeface="Arial"/>
                <a:cs typeface="+mn-cs"/>
              </a:endParaRPr>
            </a:p>
          </p:txBody>
        </p:sp>
        <p:grpSp>
          <p:nvGrpSpPr>
            <p:cNvPr id="388" name="组合 9"/>
            <p:cNvGrpSpPr/>
            <p:nvPr/>
          </p:nvGrpSpPr>
          <p:grpSpPr>
            <a:xfrm>
              <a:off x="47544" y="7038552"/>
              <a:ext cx="581568" cy="425834"/>
              <a:chOff x="84575" y="6977592"/>
              <a:chExt cx="581568" cy="425834"/>
            </a:xfrm>
          </p:grpSpPr>
          <p:grpSp>
            <p:nvGrpSpPr>
              <p:cNvPr id="389" name="组合 10"/>
              <p:cNvGrpSpPr/>
              <p:nvPr/>
            </p:nvGrpSpPr>
            <p:grpSpPr>
              <a:xfrm>
                <a:off x="84575" y="6979654"/>
                <a:ext cx="317380" cy="421711"/>
                <a:chOff x="14690033" y="2185397"/>
                <a:chExt cx="583830" cy="775754"/>
              </a:xfrm>
            </p:grpSpPr>
            <p:sp>
              <p:nvSpPr>
                <p:cNvPr id="1049057" name="iŝļíḑe"/>
                <p:cNvSpPr/>
                <p:nvPr/>
              </p:nvSpPr>
              <p:spPr bwMode="auto">
                <a:xfrm>
                  <a:off x="14690033" y="2185397"/>
                  <a:ext cx="583830" cy="612014"/>
                </a:xfrm>
                <a:custGeom>
                  <a:avLst/>
                  <a:gdLst>
                    <a:gd name="T0" fmla="*/ 114 w 209"/>
                    <a:gd name="T1" fmla="*/ 11 h 220"/>
                    <a:gd name="T2" fmla="*/ 193 w 209"/>
                    <a:gd name="T3" fmla="*/ 145 h 220"/>
                    <a:gd name="T4" fmla="*/ 129 w 209"/>
                    <a:gd name="T5" fmla="*/ 195 h 220"/>
                    <a:gd name="T6" fmla="*/ 122 w 209"/>
                    <a:gd name="T7" fmla="*/ 210 h 220"/>
                    <a:gd name="T8" fmla="*/ 121 w 209"/>
                    <a:gd name="T9" fmla="*/ 216 h 220"/>
                    <a:gd name="T10" fmla="*/ 121 w 209"/>
                    <a:gd name="T11" fmla="*/ 218 h 220"/>
                    <a:gd name="T12" fmla="*/ 80 w 209"/>
                    <a:gd name="T13" fmla="*/ 215 h 220"/>
                    <a:gd name="T14" fmla="*/ 37 w 209"/>
                    <a:gd name="T15" fmla="*/ 200 h 220"/>
                    <a:gd name="T16" fmla="*/ 38 w 209"/>
                    <a:gd name="T17" fmla="*/ 200 h 220"/>
                    <a:gd name="T18" fmla="*/ 40 w 209"/>
                    <a:gd name="T19" fmla="*/ 195 h 220"/>
                    <a:gd name="T20" fmla="*/ 40 w 209"/>
                    <a:gd name="T21" fmla="*/ 181 h 220"/>
                    <a:gd name="T22" fmla="*/ 2 w 209"/>
                    <a:gd name="T23" fmla="*/ 113 h 220"/>
                    <a:gd name="T24" fmla="*/ 114 w 209"/>
                    <a:gd name="T25" fmla="*/ 1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20">
                      <a:moveTo>
                        <a:pt x="114" y="11"/>
                      </a:moveTo>
                      <a:cubicBezTo>
                        <a:pt x="208" y="22"/>
                        <a:pt x="209" y="99"/>
                        <a:pt x="193" y="145"/>
                      </a:cubicBezTo>
                      <a:cubicBezTo>
                        <a:pt x="177" y="189"/>
                        <a:pt x="135" y="192"/>
                        <a:pt x="129" y="195"/>
                      </a:cubicBezTo>
                      <a:cubicBezTo>
                        <a:pt x="125" y="197"/>
                        <a:pt x="123" y="205"/>
                        <a:pt x="122" y="210"/>
                      </a:cubicBezTo>
                      <a:cubicBezTo>
                        <a:pt x="121" y="214"/>
                        <a:pt x="121" y="216"/>
                        <a:pt x="121" y="216"/>
                      </a:cubicBezTo>
                      <a:cubicBezTo>
                        <a:pt x="121" y="218"/>
                        <a:pt x="121" y="218"/>
                        <a:pt x="121" y="218"/>
                      </a:cubicBezTo>
                      <a:cubicBezTo>
                        <a:pt x="116" y="219"/>
                        <a:pt x="104" y="220"/>
                        <a:pt x="80" y="215"/>
                      </a:cubicBezTo>
                      <a:cubicBezTo>
                        <a:pt x="51" y="210"/>
                        <a:pt x="40" y="203"/>
                        <a:pt x="37" y="200"/>
                      </a:cubicBezTo>
                      <a:cubicBezTo>
                        <a:pt x="38" y="200"/>
                        <a:pt x="38" y="200"/>
                        <a:pt x="38" y="200"/>
                      </a:cubicBezTo>
                      <a:cubicBezTo>
                        <a:pt x="38" y="200"/>
                        <a:pt x="39" y="198"/>
                        <a:pt x="40" y="195"/>
                      </a:cubicBezTo>
                      <a:cubicBezTo>
                        <a:pt x="40" y="192"/>
                        <a:pt x="41" y="187"/>
                        <a:pt x="40" y="181"/>
                      </a:cubicBezTo>
                      <a:cubicBezTo>
                        <a:pt x="40" y="174"/>
                        <a:pt x="4" y="155"/>
                        <a:pt x="2" y="113"/>
                      </a:cubicBezTo>
                      <a:cubicBezTo>
                        <a:pt x="0" y="83"/>
                        <a:pt x="22" y="0"/>
                        <a:pt x="114" y="11"/>
                      </a:cubicBezTo>
                      <a:close/>
                    </a:path>
                  </a:pathLst>
                </a:custGeom>
                <a:solidFill>
                  <a:srgbClr val="FAED71"/>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sp>
              <p:nvSpPr>
                <p:cNvPr id="1049058" name="ïşḷíḍé"/>
                <p:cNvSpPr/>
                <p:nvPr/>
              </p:nvSpPr>
              <p:spPr bwMode="auto">
                <a:xfrm>
                  <a:off x="14731640" y="2802779"/>
                  <a:ext cx="338218" cy="158372"/>
                </a:xfrm>
                <a:custGeom>
                  <a:avLst/>
                  <a:gdLst>
                    <a:gd name="T0" fmla="*/ 115 w 121"/>
                    <a:gd name="T1" fmla="*/ 18 h 57"/>
                    <a:gd name="T2" fmla="*/ 119 w 121"/>
                    <a:gd name="T3" fmla="*/ 32 h 57"/>
                    <a:gd name="T4" fmla="*/ 52 w 121"/>
                    <a:gd name="T5" fmla="*/ 49 h 57"/>
                    <a:gd name="T6" fmla="*/ 2 w 121"/>
                    <a:gd name="T7" fmla="*/ 11 h 57"/>
                    <a:gd name="T8" fmla="*/ 9 w 121"/>
                    <a:gd name="T9" fmla="*/ 0 h 57"/>
                    <a:gd name="T10" fmla="*/ 12 w 121"/>
                    <a:gd name="T11" fmla="*/ 4 h 57"/>
                    <a:gd name="T12" fmla="*/ 106 w 121"/>
                    <a:gd name="T13" fmla="*/ 24 h 57"/>
                    <a:gd name="T14" fmla="*/ 115 w 121"/>
                    <a:gd name="T15" fmla="*/ 1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7">
                      <a:moveTo>
                        <a:pt x="115" y="18"/>
                      </a:moveTo>
                      <a:cubicBezTo>
                        <a:pt x="116" y="19"/>
                        <a:pt x="121" y="22"/>
                        <a:pt x="119" y="32"/>
                      </a:cubicBezTo>
                      <a:cubicBezTo>
                        <a:pt x="115" y="50"/>
                        <a:pt x="91" y="57"/>
                        <a:pt x="52" y="49"/>
                      </a:cubicBezTo>
                      <a:cubicBezTo>
                        <a:pt x="11" y="41"/>
                        <a:pt x="0" y="25"/>
                        <a:pt x="2" y="11"/>
                      </a:cubicBezTo>
                      <a:cubicBezTo>
                        <a:pt x="3" y="2"/>
                        <a:pt x="8" y="0"/>
                        <a:pt x="9" y="0"/>
                      </a:cubicBezTo>
                      <a:cubicBezTo>
                        <a:pt x="10" y="1"/>
                        <a:pt x="11" y="3"/>
                        <a:pt x="12" y="4"/>
                      </a:cubicBezTo>
                      <a:cubicBezTo>
                        <a:pt x="22" y="14"/>
                        <a:pt x="69" y="29"/>
                        <a:pt x="106" y="24"/>
                      </a:cubicBezTo>
                      <a:cubicBezTo>
                        <a:pt x="110" y="23"/>
                        <a:pt x="113" y="21"/>
                        <a:pt x="115" y="18"/>
                      </a:cubicBezTo>
                      <a:close/>
                    </a:path>
                  </a:pathLst>
                </a:custGeom>
                <a:solidFill>
                  <a:srgbClr val="C3C5CA"/>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sp>
              <p:nvSpPr>
                <p:cNvPr id="1049059" name="ïSľïḓe"/>
                <p:cNvSpPr/>
                <p:nvPr/>
              </p:nvSpPr>
              <p:spPr bwMode="auto">
                <a:xfrm>
                  <a:off x="14745061" y="2722251"/>
                  <a:ext cx="332850" cy="161056"/>
                </a:xfrm>
                <a:custGeom>
                  <a:avLst/>
                  <a:gdLst>
                    <a:gd name="T0" fmla="*/ 101 w 119"/>
                    <a:gd name="T1" fmla="*/ 25 h 58"/>
                    <a:gd name="T2" fmla="*/ 101 w 119"/>
                    <a:gd name="T3" fmla="*/ 23 h 58"/>
                    <a:gd name="T4" fmla="*/ 102 w 119"/>
                    <a:gd name="T5" fmla="*/ 17 h 58"/>
                    <a:gd name="T6" fmla="*/ 102 w 119"/>
                    <a:gd name="T7" fmla="*/ 17 h 58"/>
                    <a:gd name="T8" fmla="*/ 111 w 119"/>
                    <a:gd name="T9" fmla="*/ 20 h 58"/>
                    <a:gd name="T10" fmla="*/ 110 w 119"/>
                    <a:gd name="T11" fmla="*/ 47 h 58"/>
                    <a:gd name="T12" fmla="*/ 110 w 119"/>
                    <a:gd name="T13" fmla="*/ 47 h 58"/>
                    <a:gd name="T14" fmla="*/ 101 w 119"/>
                    <a:gd name="T15" fmla="*/ 53 h 58"/>
                    <a:gd name="T16" fmla="*/ 7 w 119"/>
                    <a:gd name="T17" fmla="*/ 33 h 58"/>
                    <a:gd name="T18" fmla="*/ 4 w 119"/>
                    <a:gd name="T19" fmla="*/ 29 h 58"/>
                    <a:gd name="T20" fmla="*/ 11 w 119"/>
                    <a:gd name="T21" fmla="*/ 2 h 58"/>
                    <a:gd name="T22" fmla="*/ 19 w 119"/>
                    <a:gd name="T23" fmla="*/ 2 h 58"/>
                    <a:gd name="T24" fmla="*/ 20 w 119"/>
                    <a:gd name="T25" fmla="*/ 2 h 58"/>
                    <a:gd name="T26" fmla="*/ 18 w 119"/>
                    <a:gd name="T27" fmla="*/ 7 h 58"/>
                    <a:gd name="T28" fmla="*/ 17 w 119"/>
                    <a:gd name="T29" fmla="*/ 7 h 58"/>
                    <a:gd name="T30" fmla="*/ 60 w 119"/>
                    <a:gd name="T31" fmla="*/ 22 h 58"/>
                    <a:gd name="T32" fmla="*/ 101 w 119"/>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58">
                      <a:moveTo>
                        <a:pt x="101" y="25"/>
                      </a:moveTo>
                      <a:cubicBezTo>
                        <a:pt x="101" y="23"/>
                        <a:pt x="101" y="23"/>
                        <a:pt x="101" y="23"/>
                      </a:cubicBezTo>
                      <a:cubicBezTo>
                        <a:pt x="101" y="23"/>
                        <a:pt x="101" y="21"/>
                        <a:pt x="102" y="17"/>
                      </a:cubicBezTo>
                      <a:cubicBezTo>
                        <a:pt x="102" y="17"/>
                        <a:pt x="102" y="17"/>
                        <a:pt x="102" y="17"/>
                      </a:cubicBezTo>
                      <a:cubicBezTo>
                        <a:pt x="102" y="17"/>
                        <a:pt x="108" y="18"/>
                        <a:pt x="111" y="20"/>
                      </a:cubicBezTo>
                      <a:cubicBezTo>
                        <a:pt x="119" y="25"/>
                        <a:pt x="117" y="39"/>
                        <a:pt x="110" y="47"/>
                      </a:cubicBezTo>
                      <a:cubicBezTo>
                        <a:pt x="110" y="47"/>
                        <a:pt x="110" y="47"/>
                        <a:pt x="110" y="47"/>
                      </a:cubicBezTo>
                      <a:cubicBezTo>
                        <a:pt x="108" y="50"/>
                        <a:pt x="105" y="52"/>
                        <a:pt x="101" y="53"/>
                      </a:cubicBezTo>
                      <a:cubicBezTo>
                        <a:pt x="64" y="58"/>
                        <a:pt x="17" y="43"/>
                        <a:pt x="7" y="33"/>
                      </a:cubicBezTo>
                      <a:cubicBezTo>
                        <a:pt x="6" y="32"/>
                        <a:pt x="5" y="30"/>
                        <a:pt x="4" y="29"/>
                      </a:cubicBezTo>
                      <a:cubicBezTo>
                        <a:pt x="0" y="21"/>
                        <a:pt x="1" y="10"/>
                        <a:pt x="11" y="2"/>
                      </a:cubicBezTo>
                      <a:cubicBezTo>
                        <a:pt x="15" y="0"/>
                        <a:pt x="19" y="2"/>
                        <a:pt x="19" y="2"/>
                      </a:cubicBezTo>
                      <a:cubicBezTo>
                        <a:pt x="20" y="2"/>
                        <a:pt x="20" y="2"/>
                        <a:pt x="20" y="2"/>
                      </a:cubicBezTo>
                      <a:cubicBezTo>
                        <a:pt x="19" y="5"/>
                        <a:pt x="18" y="7"/>
                        <a:pt x="18" y="7"/>
                      </a:cubicBezTo>
                      <a:cubicBezTo>
                        <a:pt x="17" y="7"/>
                        <a:pt x="17" y="7"/>
                        <a:pt x="17" y="7"/>
                      </a:cubicBezTo>
                      <a:cubicBezTo>
                        <a:pt x="20" y="10"/>
                        <a:pt x="31" y="17"/>
                        <a:pt x="60" y="22"/>
                      </a:cubicBezTo>
                      <a:cubicBezTo>
                        <a:pt x="84" y="27"/>
                        <a:pt x="96" y="26"/>
                        <a:pt x="101" y="25"/>
                      </a:cubicBezTo>
                      <a:close/>
                    </a:path>
                  </a:pathLst>
                </a:custGeom>
                <a:solidFill>
                  <a:srgbClr val="D8DADE"/>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sp>
              <p:nvSpPr>
                <p:cNvPr id="1049060" name="ïsḻídê"/>
                <p:cNvSpPr/>
                <p:nvPr/>
              </p:nvSpPr>
              <p:spPr bwMode="auto">
                <a:xfrm>
                  <a:off x="14834984" y="2447114"/>
                  <a:ext cx="229506" cy="350298"/>
                </a:xfrm>
                <a:custGeom>
                  <a:avLst/>
                  <a:gdLst>
                    <a:gd name="T0" fmla="*/ 13 w 82"/>
                    <a:gd name="T1" fmla="*/ 117 h 126"/>
                    <a:gd name="T2" fmla="*/ 25 w 82"/>
                    <a:gd name="T3" fmla="*/ 38 h 126"/>
                    <a:gd name="T4" fmla="*/ 24 w 82"/>
                    <a:gd name="T5" fmla="*/ 25 h 126"/>
                    <a:gd name="T6" fmla="*/ 18 w 82"/>
                    <a:gd name="T7" fmla="*/ 6 h 126"/>
                    <a:gd name="T8" fmla="*/ 8 w 82"/>
                    <a:gd name="T9" fmla="*/ 0 h 126"/>
                    <a:gd name="T10" fmla="*/ 3 w 82"/>
                    <a:gd name="T11" fmla="*/ 1 h 126"/>
                    <a:gd name="T12" fmla="*/ 0 w 82"/>
                    <a:gd name="T13" fmla="*/ 7 h 126"/>
                    <a:gd name="T14" fmla="*/ 0 w 82"/>
                    <a:gd name="T15" fmla="*/ 10 h 126"/>
                    <a:gd name="T16" fmla="*/ 39 w 82"/>
                    <a:gd name="T17" fmla="*/ 39 h 126"/>
                    <a:gd name="T18" fmla="*/ 42 w 82"/>
                    <a:gd name="T19" fmla="*/ 39 h 126"/>
                    <a:gd name="T20" fmla="*/ 70 w 82"/>
                    <a:gd name="T21" fmla="*/ 31 h 126"/>
                    <a:gd name="T22" fmla="*/ 78 w 82"/>
                    <a:gd name="T23" fmla="*/ 23 h 126"/>
                    <a:gd name="T24" fmla="*/ 82 w 82"/>
                    <a:gd name="T25" fmla="*/ 15 h 126"/>
                    <a:gd name="T26" fmla="*/ 80 w 82"/>
                    <a:gd name="T27" fmla="*/ 9 h 126"/>
                    <a:gd name="T28" fmla="*/ 75 w 82"/>
                    <a:gd name="T29" fmla="*/ 5 h 126"/>
                    <a:gd name="T30" fmla="*/ 71 w 82"/>
                    <a:gd name="T31" fmla="*/ 4 h 126"/>
                    <a:gd name="T32" fmla="*/ 65 w 82"/>
                    <a:gd name="T33" fmla="*/ 7 h 126"/>
                    <a:gd name="T34" fmla="*/ 55 w 82"/>
                    <a:gd name="T35" fmla="*/ 19 h 126"/>
                    <a:gd name="T36" fmla="*/ 39 w 82"/>
                    <a:gd name="T37" fmla="*/ 98 h 126"/>
                    <a:gd name="T38" fmla="*/ 41 w 82"/>
                    <a:gd name="T39" fmla="*/ 124 h 126"/>
                    <a:gd name="T40" fmla="*/ 43 w 82"/>
                    <a:gd name="T41" fmla="*/ 126 h 126"/>
                    <a:gd name="T42" fmla="*/ 45 w 82"/>
                    <a:gd name="T43" fmla="*/ 124 h 126"/>
                    <a:gd name="T44" fmla="*/ 43 w 82"/>
                    <a:gd name="T45" fmla="*/ 98 h 126"/>
                    <a:gd name="T46" fmla="*/ 53 w 82"/>
                    <a:gd name="T47" fmla="*/ 35 h 126"/>
                    <a:gd name="T48" fmla="*/ 62 w 82"/>
                    <a:gd name="T49" fmla="*/ 15 h 126"/>
                    <a:gd name="T50" fmla="*/ 67 w 82"/>
                    <a:gd name="T51" fmla="*/ 10 h 126"/>
                    <a:gd name="T52" fmla="*/ 71 w 82"/>
                    <a:gd name="T53" fmla="*/ 8 h 126"/>
                    <a:gd name="T54" fmla="*/ 73 w 82"/>
                    <a:gd name="T55" fmla="*/ 9 h 126"/>
                    <a:gd name="T56" fmla="*/ 77 w 82"/>
                    <a:gd name="T57" fmla="*/ 12 h 126"/>
                    <a:gd name="T58" fmla="*/ 78 w 82"/>
                    <a:gd name="T59" fmla="*/ 15 h 126"/>
                    <a:gd name="T60" fmla="*/ 75 w 82"/>
                    <a:gd name="T61" fmla="*/ 21 h 126"/>
                    <a:gd name="T62" fmla="*/ 42 w 82"/>
                    <a:gd name="T63" fmla="*/ 35 h 126"/>
                    <a:gd name="T64" fmla="*/ 39 w 82"/>
                    <a:gd name="T65" fmla="*/ 35 h 126"/>
                    <a:gd name="T66" fmla="*/ 4 w 82"/>
                    <a:gd name="T67" fmla="*/ 10 h 126"/>
                    <a:gd name="T68" fmla="*/ 4 w 82"/>
                    <a:gd name="T69" fmla="*/ 8 h 126"/>
                    <a:gd name="T70" fmla="*/ 6 w 82"/>
                    <a:gd name="T71" fmla="*/ 4 h 126"/>
                    <a:gd name="T72" fmla="*/ 8 w 82"/>
                    <a:gd name="T73" fmla="*/ 4 h 126"/>
                    <a:gd name="T74" fmla="*/ 15 w 82"/>
                    <a:gd name="T75" fmla="*/ 8 h 126"/>
                    <a:gd name="T76" fmla="*/ 20 w 82"/>
                    <a:gd name="T77" fmla="*/ 25 h 126"/>
                    <a:gd name="T78" fmla="*/ 21 w 82"/>
                    <a:gd name="T79" fmla="*/ 38 h 126"/>
                    <a:gd name="T80" fmla="*/ 15 w 82"/>
                    <a:gd name="T81" fmla="*/ 91 h 126"/>
                    <a:gd name="T82" fmla="*/ 11 w 82"/>
                    <a:gd name="T83" fmla="*/ 109 h 126"/>
                    <a:gd name="T84" fmla="*/ 9 w 82"/>
                    <a:gd name="T85" fmla="*/ 114 h 126"/>
                    <a:gd name="T86" fmla="*/ 9 w 82"/>
                    <a:gd name="T87" fmla="*/ 116 h 126"/>
                    <a:gd name="T88" fmla="*/ 10 w 82"/>
                    <a:gd name="T89" fmla="*/ 118 h 126"/>
                    <a:gd name="T90" fmla="*/ 13 w 82"/>
                    <a:gd name="T91" fmla="*/ 11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126">
                      <a:moveTo>
                        <a:pt x="13" y="117"/>
                      </a:moveTo>
                      <a:cubicBezTo>
                        <a:pt x="13" y="117"/>
                        <a:pt x="25" y="76"/>
                        <a:pt x="25" y="38"/>
                      </a:cubicBezTo>
                      <a:cubicBezTo>
                        <a:pt x="25" y="34"/>
                        <a:pt x="25" y="29"/>
                        <a:pt x="24" y="25"/>
                      </a:cubicBezTo>
                      <a:cubicBezTo>
                        <a:pt x="23" y="16"/>
                        <a:pt x="21" y="10"/>
                        <a:pt x="18" y="6"/>
                      </a:cubicBezTo>
                      <a:cubicBezTo>
                        <a:pt x="16" y="2"/>
                        <a:pt x="12" y="0"/>
                        <a:pt x="8" y="0"/>
                      </a:cubicBezTo>
                      <a:cubicBezTo>
                        <a:pt x="7" y="0"/>
                        <a:pt x="5" y="0"/>
                        <a:pt x="3" y="1"/>
                      </a:cubicBezTo>
                      <a:cubicBezTo>
                        <a:pt x="2" y="3"/>
                        <a:pt x="1" y="4"/>
                        <a:pt x="0" y="7"/>
                      </a:cubicBezTo>
                      <a:cubicBezTo>
                        <a:pt x="0" y="8"/>
                        <a:pt x="0" y="9"/>
                        <a:pt x="0" y="10"/>
                      </a:cubicBezTo>
                      <a:cubicBezTo>
                        <a:pt x="0" y="22"/>
                        <a:pt x="12" y="38"/>
                        <a:pt x="39" y="39"/>
                      </a:cubicBezTo>
                      <a:cubicBezTo>
                        <a:pt x="40" y="39"/>
                        <a:pt x="41" y="39"/>
                        <a:pt x="42" y="39"/>
                      </a:cubicBezTo>
                      <a:cubicBezTo>
                        <a:pt x="53" y="39"/>
                        <a:pt x="63" y="36"/>
                        <a:pt x="70" y="31"/>
                      </a:cubicBezTo>
                      <a:cubicBezTo>
                        <a:pt x="73" y="29"/>
                        <a:pt x="76" y="26"/>
                        <a:pt x="78" y="23"/>
                      </a:cubicBezTo>
                      <a:cubicBezTo>
                        <a:pt x="80" y="21"/>
                        <a:pt x="82" y="18"/>
                        <a:pt x="82" y="15"/>
                      </a:cubicBezTo>
                      <a:cubicBezTo>
                        <a:pt x="82" y="13"/>
                        <a:pt x="81" y="11"/>
                        <a:pt x="80" y="9"/>
                      </a:cubicBezTo>
                      <a:cubicBezTo>
                        <a:pt x="79" y="8"/>
                        <a:pt x="77" y="6"/>
                        <a:pt x="75" y="5"/>
                      </a:cubicBezTo>
                      <a:cubicBezTo>
                        <a:pt x="74" y="5"/>
                        <a:pt x="73" y="4"/>
                        <a:pt x="71" y="4"/>
                      </a:cubicBezTo>
                      <a:cubicBezTo>
                        <a:pt x="69" y="4"/>
                        <a:pt x="67" y="5"/>
                        <a:pt x="65" y="7"/>
                      </a:cubicBezTo>
                      <a:cubicBezTo>
                        <a:pt x="61" y="9"/>
                        <a:pt x="58" y="14"/>
                        <a:pt x="55" y="19"/>
                      </a:cubicBezTo>
                      <a:cubicBezTo>
                        <a:pt x="46" y="37"/>
                        <a:pt x="39" y="67"/>
                        <a:pt x="39" y="98"/>
                      </a:cubicBezTo>
                      <a:cubicBezTo>
                        <a:pt x="39" y="107"/>
                        <a:pt x="40" y="116"/>
                        <a:pt x="41" y="124"/>
                      </a:cubicBezTo>
                      <a:cubicBezTo>
                        <a:pt x="41" y="126"/>
                        <a:pt x="42" y="126"/>
                        <a:pt x="43" y="126"/>
                      </a:cubicBezTo>
                      <a:cubicBezTo>
                        <a:pt x="44" y="126"/>
                        <a:pt x="45" y="125"/>
                        <a:pt x="45" y="124"/>
                      </a:cubicBezTo>
                      <a:cubicBezTo>
                        <a:pt x="44" y="115"/>
                        <a:pt x="43" y="107"/>
                        <a:pt x="43" y="98"/>
                      </a:cubicBezTo>
                      <a:cubicBezTo>
                        <a:pt x="43" y="75"/>
                        <a:pt x="47" y="52"/>
                        <a:pt x="53" y="35"/>
                      </a:cubicBezTo>
                      <a:cubicBezTo>
                        <a:pt x="56" y="27"/>
                        <a:pt x="59" y="20"/>
                        <a:pt x="62" y="15"/>
                      </a:cubicBezTo>
                      <a:cubicBezTo>
                        <a:pt x="64" y="13"/>
                        <a:pt x="66" y="11"/>
                        <a:pt x="67" y="10"/>
                      </a:cubicBezTo>
                      <a:cubicBezTo>
                        <a:pt x="69" y="9"/>
                        <a:pt x="70" y="8"/>
                        <a:pt x="71" y="8"/>
                      </a:cubicBezTo>
                      <a:cubicBezTo>
                        <a:pt x="72" y="8"/>
                        <a:pt x="73" y="8"/>
                        <a:pt x="73" y="9"/>
                      </a:cubicBezTo>
                      <a:cubicBezTo>
                        <a:pt x="75" y="10"/>
                        <a:pt x="76" y="11"/>
                        <a:pt x="77" y="12"/>
                      </a:cubicBezTo>
                      <a:cubicBezTo>
                        <a:pt x="77" y="12"/>
                        <a:pt x="78" y="14"/>
                        <a:pt x="78" y="15"/>
                      </a:cubicBezTo>
                      <a:cubicBezTo>
                        <a:pt x="78" y="17"/>
                        <a:pt x="77" y="19"/>
                        <a:pt x="75" y="21"/>
                      </a:cubicBezTo>
                      <a:cubicBezTo>
                        <a:pt x="70" y="28"/>
                        <a:pt x="57" y="35"/>
                        <a:pt x="42" y="35"/>
                      </a:cubicBezTo>
                      <a:cubicBezTo>
                        <a:pt x="41" y="35"/>
                        <a:pt x="40" y="35"/>
                        <a:pt x="39" y="35"/>
                      </a:cubicBezTo>
                      <a:cubicBezTo>
                        <a:pt x="14" y="34"/>
                        <a:pt x="4" y="19"/>
                        <a:pt x="4" y="10"/>
                      </a:cubicBezTo>
                      <a:cubicBezTo>
                        <a:pt x="4" y="9"/>
                        <a:pt x="4" y="8"/>
                        <a:pt x="4" y="8"/>
                      </a:cubicBezTo>
                      <a:cubicBezTo>
                        <a:pt x="4" y="6"/>
                        <a:pt x="5" y="5"/>
                        <a:pt x="6" y="4"/>
                      </a:cubicBezTo>
                      <a:cubicBezTo>
                        <a:pt x="7" y="4"/>
                        <a:pt x="7" y="4"/>
                        <a:pt x="8" y="4"/>
                      </a:cubicBezTo>
                      <a:cubicBezTo>
                        <a:pt x="10" y="4"/>
                        <a:pt x="13" y="5"/>
                        <a:pt x="15" y="8"/>
                      </a:cubicBezTo>
                      <a:cubicBezTo>
                        <a:pt x="18" y="12"/>
                        <a:pt x="20" y="17"/>
                        <a:pt x="20" y="25"/>
                      </a:cubicBezTo>
                      <a:cubicBezTo>
                        <a:pt x="21" y="29"/>
                        <a:pt x="21" y="34"/>
                        <a:pt x="21" y="38"/>
                      </a:cubicBezTo>
                      <a:cubicBezTo>
                        <a:pt x="21" y="57"/>
                        <a:pt x="18" y="76"/>
                        <a:pt x="15" y="91"/>
                      </a:cubicBezTo>
                      <a:cubicBezTo>
                        <a:pt x="13" y="98"/>
                        <a:pt x="12" y="104"/>
                        <a:pt x="11" y="109"/>
                      </a:cubicBezTo>
                      <a:cubicBezTo>
                        <a:pt x="10" y="111"/>
                        <a:pt x="10" y="113"/>
                        <a:pt x="9" y="114"/>
                      </a:cubicBezTo>
                      <a:cubicBezTo>
                        <a:pt x="9" y="115"/>
                        <a:pt x="9" y="116"/>
                        <a:pt x="9" y="116"/>
                      </a:cubicBezTo>
                      <a:cubicBezTo>
                        <a:pt x="8" y="117"/>
                        <a:pt x="9" y="118"/>
                        <a:pt x="10" y="118"/>
                      </a:cubicBezTo>
                      <a:cubicBezTo>
                        <a:pt x="11" y="118"/>
                        <a:pt x="12" y="118"/>
                        <a:pt x="13" y="117"/>
                      </a:cubicBezTo>
                      <a:close/>
                    </a:path>
                  </a:pathLst>
                </a:custGeom>
                <a:solidFill>
                  <a:srgbClr val="5D4B58"/>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sp>
              <p:nvSpPr>
                <p:cNvPr id="1049061" name="îS1íḋè"/>
                <p:cNvSpPr/>
                <p:nvPr/>
              </p:nvSpPr>
              <p:spPr bwMode="auto">
                <a:xfrm>
                  <a:off x="15025567" y="2271293"/>
                  <a:ext cx="191926" cy="253664"/>
                </a:xfrm>
                <a:custGeom>
                  <a:avLst/>
                  <a:gdLst>
                    <a:gd name="T0" fmla="*/ 8 w 69"/>
                    <a:gd name="T1" fmla="*/ 9 h 91"/>
                    <a:gd name="T2" fmla="*/ 36 w 69"/>
                    <a:gd name="T3" fmla="*/ 55 h 91"/>
                    <a:gd name="T4" fmla="*/ 51 w 69"/>
                    <a:gd name="T5" fmla="*/ 91 h 91"/>
                    <a:gd name="T6" fmla="*/ 52 w 69"/>
                    <a:gd name="T7" fmla="*/ 30 h 91"/>
                    <a:gd name="T8" fmla="*/ 8 w 69"/>
                    <a:gd name="T9" fmla="*/ 9 h 91"/>
                  </a:gdLst>
                  <a:ahLst/>
                  <a:cxnLst>
                    <a:cxn ang="0">
                      <a:pos x="T0" y="T1"/>
                    </a:cxn>
                    <a:cxn ang="0">
                      <a:pos x="T2" y="T3"/>
                    </a:cxn>
                    <a:cxn ang="0">
                      <a:pos x="T4" y="T5"/>
                    </a:cxn>
                    <a:cxn ang="0">
                      <a:pos x="T6" y="T7"/>
                    </a:cxn>
                    <a:cxn ang="0">
                      <a:pos x="T8" y="T9"/>
                    </a:cxn>
                  </a:cxnLst>
                  <a:rect l="0" t="0" r="r" b="b"/>
                  <a:pathLst>
                    <a:path w="69" h="91">
                      <a:moveTo>
                        <a:pt x="8" y="9"/>
                      </a:moveTo>
                      <a:cubicBezTo>
                        <a:pt x="0" y="21"/>
                        <a:pt x="21" y="20"/>
                        <a:pt x="36" y="55"/>
                      </a:cubicBezTo>
                      <a:cubicBezTo>
                        <a:pt x="42" y="68"/>
                        <a:pt x="42" y="90"/>
                        <a:pt x="51" y="91"/>
                      </a:cubicBezTo>
                      <a:cubicBezTo>
                        <a:pt x="57" y="91"/>
                        <a:pt x="69" y="58"/>
                        <a:pt x="52" y="30"/>
                      </a:cubicBezTo>
                      <a:cubicBezTo>
                        <a:pt x="38" y="8"/>
                        <a:pt x="14" y="0"/>
                        <a:pt x="8" y="9"/>
                      </a:cubicBezTo>
                      <a:close/>
                    </a:path>
                  </a:pathLst>
                </a:custGeom>
                <a:solidFill>
                  <a:srgbClr val="FFFFFF"/>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sp>
              <p:nvSpPr>
                <p:cNvPr id="1049062" name="íşļíde"/>
                <p:cNvSpPr/>
                <p:nvPr/>
              </p:nvSpPr>
              <p:spPr bwMode="auto">
                <a:xfrm>
                  <a:off x="14788010" y="2735672"/>
                  <a:ext cx="253664" cy="61738"/>
                </a:xfrm>
                <a:custGeom>
                  <a:avLst/>
                  <a:gdLst>
                    <a:gd name="T0" fmla="*/ 1 w 91"/>
                    <a:gd name="T1" fmla="*/ 0 h 22"/>
                    <a:gd name="T2" fmla="*/ 4 w 91"/>
                    <a:gd name="T3" fmla="*/ 3 h 22"/>
                    <a:gd name="T4" fmla="*/ 14 w 91"/>
                    <a:gd name="T5" fmla="*/ 7 h 22"/>
                    <a:gd name="T6" fmla="*/ 20 w 91"/>
                    <a:gd name="T7" fmla="*/ 10 h 22"/>
                    <a:gd name="T8" fmla="*/ 28 w 91"/>
                    <a:gd name="T9" fmla="*/ 12 h 22"/>
                    <a:gd name="T10" fmla="*/ 36 w 91"/>
                    <a:gd name="T11" fmla="*/ 15 h 22"/>
                    <a:gd name="T12" fmla="*/ 44 w 91"/>
                    <a:gd name="T13" fmla="*/ 17 h 22"/>
                    <a:gd name="T14" fmla="*/ 53 w 91"/>
                    <a:gd name="T15" fmla="*/ 18 h 22"/>
                    <a:gd name="T16" fmla="*/ 61 w 91"/>
                    <a:gd name="T17" fmla="*/ 19 h 22"/>
                    <a:gd name="T18" fmla="*/ 69 w 91"/>
                    <a:gd name="T19" fmla="*/ 19 h 22"/>
                    <a:gd name="T20" fmla="*/ 76 w 91"/>
                    <a:gd name="T21" fmla="*/ 19 h 22"/>
                    <a:gd name="T22" fmla="*/ 82 w 91"/>
                    <a:gd name="T23" fmla="*/ 19 h 22"/>
                    <a:gd name="T24" fmla="*/ 86 w 91"/>
                    <a:gd name="T25" fmla="*/ 18 h 22"/>
                    <a:gd name="T26" fmla="*/ 90 w 91"/>
                    <a:gd name="T27" fmla="*/ 17 h 22"/>
                    <a:gd name="T28" fmla="*/ 90 w 91"/>
                    <a:gd name="T29" fmla="*/ 17 h 22"/>
                    <a:gd name="T30" fmla="*/ 91 w 91"/>
                    <a:gd name="T31" fmla="*/ 18 h 22"/>
                    <a:gd name="T32" fmla="*/ 91 w 91"/>
                    <a:gd name="T33" fmla="*/ 19 h 22"/>
                    <a:gd name="T34" fmla="*/ 87 w 91"/>
                    <a:gd name="T35" fmla="*/ 20 h 22"/>
                    <a:gd name="T36" fmla="*/ 82 w 91"/>
                    <a:gd name="T37" fmla="*/ 21 h 22"/>
                    <a:gd name="T38" fmla="*/ 76 w 91"/>
                    <a:gd name="T39" fmla="*/ 22 h 22"/>
                    <a:gd name="T40" fmla="*/ 69 w 91"/>
                    <a:gd name="T41" fmla="*/ 22 h 22"/>
                    <a:gd name="T42" fmla="*/ 61 w 91"/>
                    <a:gd name="T43" fmla="*/ 22 h 22"/>
                    <a:gd name="T44" fmla="*/ 52 w 91"/>
                    <a:gd name="T45" fmla="*/ 21 h 22"/>
                    <a:gd name="T46" fmla="*/ 43 w 91"/>
                    <a:gd name="T47" fmla="*/ 20 h 22"/>
                    <a:gd name="T48" fmla="*/ 35 w 91"/>
                    <a:gd name="T49" fmla="*/ 17 h 22"/>
                    <a:gd name="T50" fmla="*/ 27 w 91"/>
                    <a:gd name="T51" fmla="*/ 15 h 22"/>
                    <a:gd name="T52" fmla="*/ 19 w 91"/>
                    <a:gd name="T53" fmla="*/ 12 h 22"/>
                    <a:gd name="T54" fmla="*/ 13 w 91"/>
                    <a:gd name="T55" fmla="*/ 9 h 22"/>
                    <a:gd name="T56" fmla="*/ 3 w 91"/>
                    <a:gd name="T57" fmla="*/ 4 h 22"/>
                    <a:gd name="T58" fmla="*/ 0 w 91"/>
                    <a:gd name="T59" fmla="*/ 2 h 22"/>
                    <a:gd name="T60" fmla="*/ 0 w 91"/>
                    <a:gd name="T61" fmla="*/ 2 h 22"/>
                    <a:gd name="T62" fmla="*/ 0 w 91"/>
                    <a:gd name="T63" fmla="*/ 1 h 22"/>
                    <a:gd name="T64" fmla="*/ 1 w 91"/>
                    <a:gd name="T6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22">
                      <a:moveTo>
                        <a:pt x="1" y="0"/>
                      </a:moveTo>
                      <a:cubicBezTo>
                        <a:pt x="1" y="0"/>
                        <a:pt x="2" y="1"/>
                        <a:pt x="4" y="3"/>
                      </a:cubicBezTo>
                      <a:cubicBezTo>
                        <a:pt x="6" y="4"/>
                        <a:pt x="10" y="5"/>
                        <a:pt x="14" y="7"/>
                      </a:cubicBezTo>
                      <a:cubicBezTo>
                        <a:pt x="16" y="8"/>
                        <a:pt x="18" y="9"/>
                        <a:pt x="20" y="10"/>
                      </a:cubicBezTo>
                      <a:cubicBezTo>
                        <a:pt x="22" y="11"/>
                        <a:pt x="25" y="12"/>
                        <a:pt x="28" y="12"/>
                      </a:cubicBezTo>
                      <a:cubicBezTo>
                        <a:pt x="30" y="13"/>
                        <a:pt x="33" y="14"/>
                        <a:pt x="36" y="15"/>
                      </a:cubicBezTo>
                      <a:cubicBezTo>
                        <a:pt x="38" y="15"/>
                        <a:pt x="41" y="16"/>
                        <a:pt x="44" y="17"/>
                      </a:cubicBezTo>
                      <a:cubicBezTo>
                        <a:pt x="47" y="17"/>
                        <a:pt x="50" y="18"/>
                        <a:pt x="53" y="18"/>
                      </a:cubicBezTo>
                      <a:cubicBezTo>
                        <a:pt x="56" y="19"/>
                        <a:pt x="58" y="19"/>
                        <a:pt x="61" y="19"/>
                      </a:cubicBezTo>
                      <a:cubicBezTo>
                        <a:pt x="64" y="19"/>
                        <a:pt x="66" y="19"/>
                        <a:pt x="69" y="19"/>
                      </a:cubicBezTo>
                      <a:cubicBezTo>
                        <a:pt x="71" y="20"/>
                        <a:pt x="74" y="19"/>
                        <a:pt x="76" y="19"/>
                      </a:cubicBezTo>
                      <a:cubicBezTo>
                        <a:pt x="78" y="19"/>
                        <a:pt x="80" y="19"/>
                        <a:pt x="82" y="19"/>
                      </a:cubicBezTo>
                      <a:cubicBezTo>
                        <a:pt x="84" y="19"/>
                        <a:pt x="85" y="18"/>
                        <a:pt x="86" y="18"/>
                      </a:cubicBezTo>
                      <a:cubicBezTo>
                        <a:pt x="89" y="18"/>
                        <a:pt x="90" y="17"/>
                        <a:pt x="90" y="17"/>
                      </a:cubicBezTo>
                      <a:cubicBezTo>
                        <a:pt x="90" y="17"/>
                        <a:pt x="90" y="17"/>
                        <a:pt x="90" y="17"/>
                      </a:cubicBezTo>
                      <a:cubicBezTo>
                        <a:pt x="91" y="17"/>
                        <a:pt x="91" y="18"/>
                        <a:pt x="91" y="18"/>
                      </a:cubicBezTo>
                      <a:cubicBezTo>
                        <a:pt x="91" y="18"/>
                        <a:pt x="91" y="19"/>
                        <a:pt x="91" y="19"/>
                      </a:cubicBezTo>
                      <a:cubicBezTo>
                        <a:pt x="91" y="19"/>
                        <a:pt x="89" y="19"/>
                        <a:pt x="87" y="20"/>
                      </a:cubicBezTo>
                      <a:cubicBezTo>
                        <a:pt x="85" y="20"/>
                        <a:pt x="84" y="21"/>
                        <a:pt x="82" y="21"/>
                      </a:cubicBezTo>
                      <a:cubicBezTo>
                        <a:pt x="80" y="21"/>
                        <a:pt x="78" y="22"/>
                        <a:pt x="76" y="22"/>
                      </a:cubicBezTo>
                      <a:cubicBezTo>
                        <a:pt x="74" y="22"/>
                        <a:pt x="71" y="22"/>
                        <a:pt x="69" y="22"/>
                      </a:cubicBezTo>
                      <a:cubicBezTo>
                        <a:pt x="66" y="22"/>
                        <a:pt x="64" y="22"/>
                        <a:pt x="61" y="22"/>
                      </a:cubicBezTo>
                      <a:cubicBezTo>
                        <a:pt x="58" y="22"/>
                        <a:pt x="55" y="22"/>
                        <a:pt x="52" y="21"/>
                      </a:cubicBezTo>
                      <a:cubicBezTo>
                        <a:pt x="49" y="21"/>
                        <a:pt x="46" y="20"/>
                        <a:pt x="43" y="20"/>
                      </a:cubicBezTo>
                      <a:cubicBezTo>
                        <a:pt x="41" y="19"/>
                        <a:pt x="38" y="18"/>
                        <a:pt x="35" y="17"/>
                      </a:cubicBezTo>
                      <a:cubicBezTo>
                        <a:pt x="32" y="17"/>
                        <a:pt x="29" y="16"/>
                        <a:pt x="27" y="15"/>
                      </a:cubicBezTo>
                      <a:cubicBezTo>
                        <a:pt x="24" y="14"/>
                        <a:pt x="22" y="13"/>
                        <a:pt x="19" y="12"/>
                      </a:cubicBezTo>
                      <a:cubicBezTo>
                        <a:pt x="17" y="11"/>
                        <a:pt x="15" y="10"/>
                        <a:pt x="13" y="9"/>
                      </a:cubicBezTo>
                      <a:cubicBezTo>
                        <a:pt x="8" y="7"/>
                        <a:pt x="5" y="5"/>
                        <a:pt x="3" y="4"/>
                      </a:cubicBezTo>
                      <a:cubicBezTo>
                        <a:pt x="1" y="3"/>
                        <a:pt x="0" y="2"/>
                        <a:pt x="0" y="2"/>
                      </a:cubicBezTo>
                      <a:cubicBezTo>
                        <a:pt x="0" y="2"/>
                        <a:pt x="0" y="2"/>
                        <a:pt x="0" y="2"/>
                      </a:cubicBezTo>
                      <a:cubicBezTo>
                        <a:pt x="0" y="1"/>
                        <a:pt x="0" y="1"/>
                        <a:pt x="0" y="1"/>
                      </a:cubicBezTo>
                      <a:lnTo>
                        <a:pt x="1" y="0"/>
                      </a:lnTo>
                      <a:close/>
                    </a:path>
                  </a:pathLst>
                </a:custGeom>
                <a:solidFill>
                  <a:srgbClr val="434040"/>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grpSp>
          <p:sp>
            <p:nvSpPr>
              <p:cNvPr id="1049063" name="文本框 11"/>
              <p:cNvSpPr txBox="1"/>
              <p:nvPr/>
            </p:nvSpPr>
            <p:spPr>
              <a:xfrm>
                <a:off x="477838" y="6977592"/>
                <a:ext cx="188305" cy="425834"/>
              </a:xfrm>
              <a:custGeom>
                <a:avLst/>
                <a:ah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2">
                  <a:lumMod val="60000"/>
                  <a:lumOff val="40000"/>
                </a:schemeClr>
              </a:solidFill>
              <a:ln>
                <a:noFill/>
              </a:ln>
              <a:effectLst/>
            </p:spPr>
            <p:txBody>
              <a:bodyPr anchor="t" anchorCtr="0" bIns="45720" compatLnSpc="1" forceAA="0" fromWordArt="0" horzOverflow="overflow" lIns="91440" numCol="1" rIns="91440" rot="0" rtlCol="0" spcCol="0" spcFirstLastPara="0" tIns="45720" vert="horz" vertOverflow="overflow" wrap="square">
                <a:prstTxWarp prst="textNoShape"/>
                <a:noAutofit/>
              </a:bodyPr>
              <a:p>
                <a:pPr algn="ctr" defTabSz="457200" eaLnBrk="1" fontAlgn="auto" hangingPunct="1" indent="0" latinLnBrk="0" lvl="0" marL="0" marR="0" rtl="0">
                  <a:lnSpc>
                    <a:spcPct val="130000"/>
                  </a:lnSpc>
                  <a:spcBef>
                    <a:spcPts val="0"/>
                  </a:spcBef>
                  <a:spcAft>
                    <a:spcPts val="0"/>
                  </a:spcAft>
                  <a:buClrTx/>
                  <a:buSzTx/>
                  <a:buFontTx/>
                  <a:buNone/>
                </a:pPr>
                <a:endParaRPr altLang="en-US" baseline="0" b="0" cap="none" dirty="0" sz="1800" i="0" kern="1200" kumimoji="0" lang="zh-CN" noProof="0" normalizeH="0" spc="100" strike="noStrike" u="none">
                  <a:ln>
                    <a:noFill/>
                  </a:ln>
                  <a:solidFill>
                    <a:srgbClr val="000000">
                      <a:lumMod val="65000"/>
                      <a:lumOff val="35000"/>
                    </a:srgbClr>
                  </a:solidFill>
                  <a:effectLst/>
                  <a:uLnTx/>
                  <a:uFillTx/>
                  <a:latin typeface="Impact" panose="020B0806030902050204" pitchFamily="34" charset="0"/>
                  <a:cs typeface="+mn-cs"/>
                </a:endParaRPr>
              </a:p>
            </p:txBody>
          </p:sp>
        </p:grpSp>
      </p:grpSp>
      <p:sp>
        <p:nvSpPr>
          <p:cNvPr id="1049064" name="矩形 18"/>
          <p:cNvSpPr/>
          <p:nvPr/>
        </p:nvSpPr>
        <p:spPr bwMode="auto">
          <a:xfrm>
            <a:off x="812015" y="-715587"/>
            <a:ext cx="11379985" cy="602672"/>
          </a:xfrm>
          <a:prstGeom prst="rect"/>
          <a:solidFill>
            <a:schemeClr val="bg1"/>
          </a:solidFill>
          <a:ln w="6350">
            <a:noFill/>
          </a:ln>
          <a:effectLst>
            <a:innerShdw dist="63500">
              <a:schemeClr val="accent2">
                <a:lumMod val="60000"/>
                <a:lumOff val="40000"/>
              </a:schemeClr>
            </a:innerShdw>
          </a:effectLst>
        </p:spPr>
        <p:txBody>
          <a:bodyPr anchor="ctr" anchorCtr="0" bIns="0" compatLnSpc="1" forceAA="0" fromWordArt="0" horzOverflow="overflow" lIns="0" numCol="1" rIns="0" rot="0" rtlCol="0" spcCol="0" spcFirstLastPara="0" tIns="0" vert="horz" vertOverflow="overflow" wrap="square">
            <a:prstTxWarp prst="textNoShape"/>
            <a:noAutofit/>
          </a:bodyPr>
          <a:p>
            <a:pPr algn="ctr" defTabSz="457200" eaLnBrk="1" fontAlgn="auto" hangingPunct="1" indent="0" latinLnBrk="0" lvl="0" marL="0" marR="0" rtl="0">
              <a:lnSpc>
                <a:spcPct val="100000"/>
              </a:lnSpc>
              <a:spcBef>
                <a:spcPts val="0"/>
              </a:spcBef>
              <a:spcAft>
                <a:spcPts val="0"/>
              </a:spcAft>
              <a:buClrTx/>
              <a:buSzTx/>
              <a:buFontTx/>
              <a:buNone/>
            </a:pPr>
            <a:r>
              <a:rPr altLang="en-US" baseline="0" b="0" cap="none" dirty="0" sz="1800" i="0" kern="1200" kumimoji="0" lang="zh-CN" noProof="0" normalizeH="0" spc="100" strike="noStrike" u="none">
                <a:ln>
                  <a:noFill/>
                </a:ln>
                <a:solidFill>
                  <a:srgbClr val="000000">
                    <a:lumMod val="65000"/>
                    <a:lumOff val="35000"/>
                  </a:srgbClr>
                </a:solidFill>
                <a:effectLst/>
                <a:uLnTx/>
                <a:uFillTx/>
                <a:latin typeface="Arial"/>
                <a:cs typeface="+mn-cs"/>
              </a:rPr>
              <a:t>右键单击左侧缩略图→版式→选择</a:t>
            </a:r>
            <a:r>
              <a:rPr altLang="zh-CN" baseline="0" b="0" cap="none" dirty="0" sz="1800" i="0" kern="1200" kumimoji="0" lang="en-US" noProof="0" normalizeH="0" spc="100" strike="noStrike" u="none">
                <a:ln>
                  <a:noFill/>
                </a:ln>
                <a:solidFill>
                  <a:srgbClr val="000000">
                    <a:lumMod val="65000"/>
                    <a:lumOff val="35000"/>
                  </a:srgbClr>
                </a:solidFill>
                <a:effectLst/>
                <a:uLnTx/>
                <a:uFillTx/>
                <a:latin typeface="Arial"/>
                <a:cs typeface="+mn-cs"/>
              </a:rPr>
              <a:t>【</a:t>
            </a:r>
            <a:r>
              <a:rPr altLang="en-US" baseline="0" b="0" cap="none" dirty="0" sz="1800" i="0" kern="1200" kumimoji="0" lang="zh-CN" noProof="0" normalizeH="0" spc="100" strike="noStrike" u="none">
                <a:ln>
                  <a:noFill/>
                </a:ln>
                <a:solidFill>
                  <a:srgbClr val="000000">
                    <a:lumMod val="65000"/>
                    <a:lumOff val="35000"/>
                  </a:srgbClr>
                </a:solidFill>
                <a:effectLst/>
                <a:uLnTx/>
                <a:uFillTx/>
                <a:latin typeface="Arial"/>
                <a:cs typeface="+mn-cs"/>
              </a:rPr>
              <a:t>其他过渡页形式</a:t>
            </a:r>
            <a:r>
              <a:rPr altLang="zh-CN" baseline="0" b="0" cap="none" dirty="0" sz="1800" i="0" kern="1200" kumimoji="0" lang="en-US" noProof="0" normalizeH="0" spc="100" strike="noStrike" u="none">
                <a:ln>
                  <a:noFill/>
                </a:ln>
                <a:solidFill>
                  <a:srgbClr val="000000">
                    <a:lumMod val="65000"/>
                    <a:lumOff val="35000"/>
                  </a:srgbClr>
                </a:solidFill>
                <a:effectLst/>
                <a:uLnTx/>
                <a:uFillTx/>
                <a:latin typeface="Arial"/>
                <a:cs typeface="+mn-cs"/>
              </a:rPr>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395" name=""/>
        <p:cNvGrpSpPr/>
        <p:nvPr/>
      </p:nvGrpSpPr>
      <p:grpSpPr>
        <a:xfrm>
          <a:off x="0" y="0"/>
          <a:ext cx="0" cy="0"/>
          <a:chOff x="0" y="0"/>
          <a:chExt cx="0" cy="0"/>
        </a:xfrm>
      </p:grpSpPr>
      <p:sp>
        <p:nvSpPr>
          <p:cNvPr id="1049117" name="标题 1"/>
          <p:cNvSpPr>
            <a:spLocks noGrp="1"/>
          </p:cNvSpPr>
          <p:nvPr>
            <p:ph type="title"/>
          </p:nvPr>
        </p:nvSpPr>
        <p:spPr/>
        <p:txBody>
          <a:bodyPr/>
          <a:p>
            <a:r>
              <a:rPr altLang="en-US" dirty="0" lang="zh-CN"/>
              <a:t>传统的 </a:t>
            </a:r>
            <a:r>
              <a:rPr altLang="zh-CN" dirty="0" lang="en-US"/>
              <a:t>Web </a:t>
            </a:r>
            <a:r>
              <a:rPr altLang="en-US" dirty="0" lang="zh-CN"/>
              <a:t>搜索引擎</a:t>
            </a:r>
          </a:p>
        </p:txBody>
      </p:sp>
      <p:sp>
        <p:nvSpPr>
          <p:cNvPr id="1049118"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86</a:t>
            </a:fld>
            <a:endParaRPr dirty="0" lang="en-US">
              <a:solidFill>
                <a:srgbClr val="000000">
                  <a:tint val="75000"/>
                </a:srgbClr>
              </a:solidFill>
            </a:endParaRPr>
          </a:p>
        </p:txBody>
      </p:sp>
      <p:sp>
        <p:nvSpPr>
          <p:cNvPr id="1049119" name="文本框 4"/>
          <p:cNvSpPr txBox="1"/>
          <p:nvPr/>
        </p:nvSpPr>
        <p:spPr>
          <a:xfrm>
            <a:off x="840560" y="1735459"/>
            <a:ext cx="5255440" cy="2535951"/>
          </a:xfrm>
          <a:prstGeom prst="rect"/>
          <a:noFill/>
        </p:spPr>
        <p:txBody>
          <a:bodyPr wrap="square">
            <a:spAutoFit/>
          </a:bodyPr>
          <a:p>
            <a:pPr>
              <a:lnSpc>
                <a:spcPct val="150000"/>
              </a:lnSpc>
            </a:pPr>
            <a:r>
              <a:rPr altLang="en-US" dirty="0" lang="zh-CN"/>
              <a:t>传统的 </a:t>
            </a:r>
            <a:r>
              <a:rPr altLang="zh-CN" dirty="0" lang="en-US"/>
              <a:t>Web </a:t>
            </a:r>
            <a:r>
              <a:rPr altLang="en-US" dirty="0" lang="zh-CN"/>
              <a:t>搜索引擎一般是用</a:t>
            </a:r>
            <a:r>
              <a:rPr altLang="en-US" b="1" dirty="0" lang="zh-CN"/>
              <a:t>网络爬虫 </a:t>
            </a:r>
            <a:r>
              <a:rPr altLang="zh-CN" dirty="0" lang="en-US"/>
              <a:t>,</a:t>
            </a:r>
            <a:r>
              <a:rPr altLang="en-US" dirty="0" lang="zh-CN"/>
              <a:t>通过网页中的链接对网页进行遍历 </a:t>
            </a:r>
            <a:r>
              <a:rPr altLang="zh-CN" dirty="0" lang="en-US"/>
              <a:t>,</a:t>
            </a:r>
            <a:r>
              <a:rPr altLang="en-US" dirty="0" lang="zh-CN"/>
              <a:t>抽取网页中的</a:t>
            </a:r>
            <a:r>
              <a:rPr altLang="en-US" b="1" dirty="0" lang="zh-CN"/>
              <a:t>关键词</a:t>
            </a:r>
            <a:r>
              <a:rPr altLang="en-US" dirty="0" lang="zh-CN"/>
              <a:t> </a:t>
            </a:r>
            <a:r>
              <a:rPr altLang="zh-CN" dirty="0" lang="en-US"/>
              <a:t>,</a:t>
            </a:r>
            <a:r>
              <a:rPr altLang="en-US" dirty="0" lang="zh-CN"/>
              <a:t>建立关键词索引</a:t>
            </a:r>
            <a:r>
              <a:rPr altLang="zh-CN" dirty="0" lang="en-US"/>
              <a:t>,</a:t>
            </a:r>
            <a:r>
              <a:rPr altLang="en-US" dirty="0" lang="zh-CN"/>
              <a:t>当用户向搜索引擎提交关键词查询请求时 </a:t>
            </a:r>
            <a:r>
              <a:rPr altLang="zh-CN" dirty="0" lang="en-US"/>
              <a:t>,</a:t>
            </a:r>
            <a:r>
              <a:rPr altLang="en-US" dirty="0" lang="zh-CN"/>
              <a:t>搜索引擎通过</a:t>
            </a:r>
            <a:r>
              <a:rPr altLang="en-US" b="1" dirty="0" i="1" lang="zh-CN" u="sng">
                <a:solidFill>
                  <a:srgbClr val="346A97"/>
                </a:solidFill>
              </a:rPr>
              <a:t>关键词匹配方式</a:t>
            </a:r>
            <a:r>
              <a:rPr altLang="en-US" dirty="0" lang="zh-CN"/>
              <a:t>在数据库中检索满足用户查询请求的页面 </a:t>
            </a:r>
            <a:r>
              <a:rPr altLang="zh-CN" dirty="0" lang="en-US"/>
              <a:t>,</a:t>
            </a:r>
            <a:r>
              <a:rPr altLang="en-US" dirty="0" lang="zh-CN"/>
              <a:t>将结果页面反馈给用户。</a:t>
            </a:r>
            <a:endParaRPr altLang="zh-CN" dirty="0" lang="en-US"/>
          </a:p>
        </p:txBody>
      </p:sp>
      <p:pic>
        <p:nvPicPr>
          <p:cNvPr id="2097242" name="图片 3"/>
          <p:cNvPicPr>
            <a:picLocks noChangeAspect="1"/>
          </p:cNvPicPr>
          <p:nvPr/>
        </p:nvPicPr>
        <p:blipFill>
          <a:blip xmlns:r="http://schemas.openxmlformats.org/officeDocument/2006/relationships" r:embed="rId1"/>
          <a:stretch>
            <a:fillRect/>
          </a:stretch>
        </p:blipFill>
        <p:spPr>
          <a:xfrm>
            <a:off x="6632449" y="1735459"/>
            <a:ext cx="5044764" cy="2506955"/>
          </a:xfrm>
          <a:prstGeom prst="rect"/>
        </p:spPr>
      </p:pic>
      <p:sp>
        <p:nvSpPr>
          <p:cNvPr id="1049120" name="文本框 5"/>
          <p:cNvSpPr txBox="1"/>
          <p:nvPr/>
        </p:nvSpPr>
        <p:spPr>
          <a:xfrm>
            <a:off x="1028317" y="5226920"/>
            <a:ext cx="10310243" cy="303801"/>
          </a:xfrm>
          <a:prstGeom prst="rect"/>
          <a:noFill/>
        </p:spPr>
        <p:txBody>
          <a:bodyPr anchor="t" bIns="0" lIns="72000" rIns="72000" rtlCol="0" tIns="0" wrap="square">
            <a:spAutoFit/>
          </a:bodyPr>
          <a:p>
            <a:pPr>
              <a:lnSpc>
                <a:spcPct val="120000"/>
              </a:lnSpc>
            </a:pPr>
            <a:r>
              <a:rPr altLang="en-US" dirty="0" lang="zh-CN"/>
              <a:t>但这种搜索引擎对查询的处理</a:t>
            </a:r>
            <a:r>
              <a:rPr altLang="en-US" b="1" dirty="0" lang="zh-CN"/>
              <a:t>局限于词的表面形式 </a:t>
            </a:r>
            <a:r>
              <a:rPr altLang="zh-CN" dirty="0" lang="en-US"/>
              <a:t>, </a:t>
            </a:r>
            <a:r>
              <a:rPr altLang="en-US" dirty="0" lang="zh-CN"/>
              <a:t>降低了用户在检索结果方面的查准率和查全率。</a:t>
            </a:r>
          </a:p>
        </p:txBody>
      </p:sp>
      <p:cxnSp>
        <p:nvCxnSpPr>
          <p:cNvPr id="3145741" name="直接连接符 8"/>
          <p:cNvCxnSpPr>
            <a:cxnSpLocks/>
          </p:cNvCxnSpPr>
          <p:nvPr/>
        </p:nvCxnSpPr>
        <p:spPr>
          <a:xfrm>
            <a:off x="6315742" y="1514246"/>
            <a:ext cx="0" cy="3116275"/>
          </a:xfrm>
          <a:prstGeom prst="line"/>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396" name=""/>
        <p:cNvGrpSpPr/>
        <p:nvPr/>
      </p:nvGrpSpPr>
      <p:grpSpPr>
        <a:xfrm>
          <a:off x="0" y="0"/>
          <a:ext cx="0" cy="0"/>
          <a:chOff x="0" y="0"/>
          <a:chExt cx="0" cy="0"/>
        </a:xfrm>
      </p:grpSpPr>
      <p:sp>
        <p:nvSpPr>
          <p:cNvPr id="1049121" name="标题 1"/>
          <p:cNvSpPr>
            <a:spLocks noGrp="1"/>
          </p:cNvSpPr>
          <p:nvPr>
            <p:ph type="title"/>
          </p:nvPr>
        </p:nvSpPr>
        <p:spPr/>
        <p:txBody>
          <a:bodyPr/>
          <a:p>
            <a:r>
              <a:rPr altLang="en-US" dirty="0" lang="zh-CN"/>
              <a:t>语义搜索引擎 </a:t>
            </a:r>
          </a:p>
        </p:txBody>
      </p:sp>
      <p:sp>
        <p:nvSpPr>
          <p:cNvPr id="1049122"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87</a:t>
            </a:fld>
            <a:endParaRPr dirty="0" lang="en-US">
              <a:solidFill>
                <a:srgbClr val="000000">
                  <a:tint val="75000"/>
                </a:srgbClr>
              </a:solidFill>
            </a:endParaRPr>
          </a:p>
        </p:txBody>
      </p:sp>
      <p:sp>
        <p:nvSpPr>
          <p:cNvPr id="1049123" name="文本框 4"/>
          <p:cNvSpPr txBox="1"/>
          <p:nvPr/>
        </p:nvSpPr>
        <p:spPr>
          <a:xfrm>
            <a:off x="935230" y="2985644"/>
            <a:ext cx="10488758" cy="2949525"/>
          </a:xfrm>
          <a:prstGeom prst="rect"/>
          <a:solidFill>
            <a:schemeClr val="bg1"/>
          </a:solidFill>
          <a:ln>
            <a:solidFill>
              <a:srgbClr val="0070C0"/>
            </a:solidFill>
          </a:ln>
        </p:spPr>
        <p:txBody>
          <a:bodyPr wrap="square">
            <a:spAutoFit/>
          </a:bodyPr>
          <a:p>
            <a:pPr indent="457200">
              <a:lnSpc>
                <a:spcPct val="150000"/>
              </a:lnSpc>
            </a:pPr>
            <a:r>
              <a:rPr altLang="zh-CN" dirty="0" lang="en-US"/>
              <a:t>2003</a:t>
            </a:r>
            <a:r>
              <a:rPr altLang="en-US" dirty="0" lang="zh-CN"/>
              <a:t>年的第十二届国际</a:t>
            </a:r>
            <a:r>
              <a:rPr altLang="zh-CN" dirty="0" lang="en-US"/>
              <a:t>WWW</a:t>
            </a:r>
            <a:r>
              <a:rPr altLang="en-US" dirty="0" lang="zh-CN"/>
              <a:t>会议上，</a:t>
            </a:r>
            <a:r>
              <a:rPr altLang="zh-CN" dirty="0" lang="en-US"/>
              <a:t>Guha R</a:t>
            </a:r>
            <a:r>
              <a:rPr altLang="en-US" dirty="0" lang="zh-CN"/>
              <a:t>等人提出了</a:t>
            </a:r>
            <a:r>
              <a:rPr altLang="en-US" b="1" dirty="0" lang="zh-CN"/>
              <a:t>语义搜索</a:t>
            </a:r>
            <a:r>
              <a:rPr altLang="en-US" dirty="0" lang="zh-CN"/>
              <a:t>的概念，它用来研究基于语义</a:t>
            </a:r>
            <a:r>
              <a:rPr altLang="zh-CN" dirty="0" lang="en-US"/>
              <a:t>Web</a:t>
            </a:r>
            <a:r>
              <a:rPr altLang="en-US" dirty="0" lang="zh-CN"/>
              <a:t>的搜索技术，目的是</a:t>
            </a:r>
            <a:r>
              <a:rPr altLang="en-US" b="1" dirty="0" lang="zh-CN"/>
              <a:t>利用语义</a:t>
            </a:r>
            <a:r>
              <a:rPr altLang="zh-CN" b="1" dirty="0" lang="en-US"/>
              <a:t>Web</a:t>
            </a:r>
            <a:r>
              <a:rPr altLang="en-US" b="1" dirty="0" lang="zh-CN"/>
              <a:t>技术来改善搜索性能</a:t>
            </a:r>
            <a:r>
              <a:rPr altLang="en-US" dirty="0" lang="zh-CN"/>
              <a:t>，构建基于语义</a:t>
            </a:r>
            <a:r>
              <a:rPr altLang="zh-CN" dirty="0" lang="en-US"/>
              <a:t>Web</a:t>
            </a:r>
            <a:r>
              <a:rPr altLang="en-US" dirty="0" lang="zh-CN"/>
              <a:t>的下一代新型搜索引擎系统。</a:t>
            </a:r>
            <a:r>
              <a:rPr altLang="en-US" b="1" dirty="0" lang="zh-CN"/>
              <a:t>语义搜索引擎</a:t>
            </a:r>
            <a:r>
              <a:rPr altLang="en-US" b="1" dirty="0" lang="zh-CN">
                <a:solidFill>
                  <a:srgbClr val="346A97"/>
                </a:solidFill>
              </a:rPr>
              <a:t> </a:t>
            </a:r>
            <a:r>
              <a:rPr altLang="zh-CN" dirty="0" lang="en-US"/>
              <a:t>(Semantic Search Engine , SSE )</a:t>
            </a:r>
            <a:r>
              <a:rPr altLang="en-US" dirty="0" lang="zh-CN"/>
              <a:t>是语义网时代的搜索引擎 </a:t>
            </a:r>
            <a:r>
              <a:rPr altLang="zh-CN" dirty="0" lang="en-US"/>
              <a:t>,</a:t>
            </a:r>
            <a:r>
              <a:rPr altLang="en-US" dirty="0" lang="zh-CN"/>
              <a:t>是语义技术最直接的应用 </a:t>
            </a:r>
            <a:r>
              <a:rPr altLang="zh-CN" dirty="0" lang="en-US"/>
              <a:t>,</a:t>
            </a:r>
            <a:r>
              <a:rPr altLang="en-US" dirty="0" lang="zh-CN"/>
              <a:t>它从词语所表达的语义层次上来认识和处理用户的检索请求 </a:t>
            </a:r>
            <a:r>
              <a:rPr altLang="zh-CN" dirty="0" lang="en-US"/>
              <a:t>,</a:t>
            </a:r>
            <a:r>
              <a:rPr altLang="en-US" dirty="0" lang="zh-CN"/>
              <a:t>通过对网络中的资源对象进行语义上的标注 </a:t>
            </a:r>
            <a:r>
              <a:rPr altLang="zh-CN" dirty="0" lang="en-US"/>
              <a:t>,</a:t>
            </a:r>
            <a:r>
              <a:rPr altLang="en-US" dirty="0" lang="zh-CN"/>
              <a:t>以及 对用户的查询表达进行语义处理 </a:t>
            </a:r>
            <a:r>
              <a:rPr altLang="zh-CN" dirty="0" lang="en-US"/>
              <a:t>,</a:t>
            </a:r>
            <a:r>
              <a:rPr altLang="en-US" dirty="0" lang="zh-CN"/>
              <a:t>使得自然语言具备语义上的逻辑关系 </a:t>
            </a:r>
            <a:r>
              <a:rPr altLang="zh-CN" dirty="0" lang="en-US"/>
              <a:t>, </a:t>
            </a:r>
            <a:r>
              <a:rPr altLang="en-US" dirty="0" lang="zh-CN"/>
              <a:t>能够在网络环境下进行广泛有效 的语义推理 </a:t>
            </a:r>
            <a:r>
              <a:rPr altLang="zh-CN" dirty="0" lang="en-US"/>
              <a:t>,</a:t>
            </a:r>
            <a:r>
              <a:rPr altLang="en-US" dirty="0" lang="zh-CN"/>
              <a:t>从而更加准确、全面的实现用户的检索</a:t>
            </a:r>
            <a:r>
              <a:rPr altLang="zh-CN" dirty="0" lang="en-US"/>
              <a:t>[1]</a:t>
            </a:r>
            <a:r>
              <a:rPr altLang="en-US" dirty="0" lang="zh-CN"/>
              <a:t> 。 </a:t>
            </a:r>
            <a:endParaRPr altLang="zh-CN" dirty="0" lang="en-US"/>
          </a:p>
          <a:p>
            <a:pPr indent="457200">
              <a:lnSpc>
                <a:spcPct val="150000"/>
              </a:lnSpc>
            </a:pPr>
            <a:endParaRPr altLang="en-US" dirty="0" lang="zh-CN"/>
          </a:p>
        </p:txBody>
      </p:sp>
      <p:sp>
        <p:nvSpPr>
          <p:cNvPr id="1049124" name="文本框 5"/>
          <p:cNvSpPr txBox="1"/>
          <p:nvPr/>
        </p:nvSpPr>
        <p:spPr>
          <a:xfrm>
            <a:off x="851620" y="1364447"/>
            <a:ext cx="10488759" cy="1289456"/>
          </a:xfrm>
          <a:prstGeom prst="rect"/>
          <a:solidFill>
            <a:schemeClr val="bg1"/>
          </a:solidFill>
          <a:ln>
            <a:solidFill>
              <a:srgbClr val="0070C0"/>
            </a:solidFill>
          </a:ln>
        </p:spPr>
        <p:txBody>
          <a:bodyPr wrap="square">
            <a:spAutoFit/>
          </a:bodyPr>
          <a:p>
            <a:pPr indent="457200">
              <a:lnSpc>
                <a:spcPct val="150000"/>
              </a:lnSpc>
            </a:pPr>
            <a:r>
              <a:rPr altLang="en-US" dirty="0" lang="zh-CN"/>
              <a:t>搜索引擎是指根据一定的策略、运用特定的计算机程序从互联网上搜集信息，并对信息进行组织分析和处理，结合用户输入的关键词为用户提供检索服务，将用户检索的相关信息以一定排序返回给用户的系统。</a:t>
            </a:r>
            <a:r>
              <a:rPr altLang="en-US" b="1" dirty="0" lang="zh-CN">
                <a:solidFill>
                  <a:srgbClr val="346A97"/>
                </a:solidFill>
              </a:rPr>
              <a:t>它并不是真正的搜索互联网，而是搜索预先处理好的网页索引数据库</a:t>
            </a:r>
            <a:r>
              <a:rPr altLang="en-US" dirty="0" lang="zh-CN"/>
              <a: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397" name=""/>
        <p:cNvGrpSpPr/>
        <p:nvPr/>
      </p:nvGrpSpPr>
      <p:grpSpPr>
        <a:xfrm>
          <a:off x="0" y="0"/>
          <a:ext cx="0" cy="0"/>
          <a:chOff x="0" y="0"/>
          <a:chExt cx="0" cy="0"/>
        </a:xfrm>
      </p:grpSpPr>
      <p:sp>
        <p:nvSpPr>
          <p:cNvPr id="1049125" name="标题 1"/>
          <p:cNvSpPr>
            <a:spLocks noGrp="1"/>
          </p:cNvSpPr>
          <p:nvPr>
            <p:ph type="title"/>
          </p:nvPr>
        </p:nvSpPr>
        <p:spPr/>
        <p:txBody>
          <a:bodyPr/>
          <a:p>
            <a:r>
              <a:rPr altLang="en-US" dirty="0" lang="zh-CN"/>
              <a:t>基于本体的语义搜索引擎</a:t>
            </a:r>
          </a:p>
        </p:txBody>
      </p:sp>
      <p:sp>
        <p:nvSpPr>
          <p:cNvPr id="1049126"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88</a:t>
            </a:fld>
            <a:endParaRPr dirty="0" lang="en-US">
              <a:solidFill>
                <a:srgbClr val="000000">
                  <a:tint val="75000"/>
                </a:srgbClr>
              </a:solidFill>
            </a:endParaRPr>
          </a:p>
        </p:txBody>
      </p:sp>
      <p:sp>
        <p:nvSpPr>
          <p:cNvPr id="1049127" name="文本框 15"/>
          <p:cNvSpPr txBox="1"/>
          <p:nvPr/>
        </p:nvSpPr>
        <p:spPr>
          <a:xfrm>
            <a:off x="1079436" y="1769540"/>
            <a:ext cx="10029998" cy="2118529"/>
          </a:xfrm>
          <a:prstGeom prst="rect"/>
          <a:noFill/>
        </p:spPr>
        <p:txBody>
          <a:bodyPr wrap="square">
            <a:spAutoFit/>
          </a:bodyPr>
          <a:p>
            <a:pPr indent="457200">
              <a:lnSpc>
                <a:spcPct val="150000"/>
              </a:lnSpc>
            </a:pPr>
            <a:r>
              <a:rPr altLang="en-US" dirty="0" lang="zh-CN"/>
              <a:t>而</a:t>
            </a:r>
            <a:r>
              <a:rPr altLang="en-US" b="1" dirty="0" lang="zh-CN">
                <a:solidFill>
                  <a:srgbClr val="346A97"/>
                </a:solidFill>
              </a:rPr>
              <a:t>本体技术</a:t>
            </a:r>
            <a:r>
              <a:rPr altLang="en-US" b="1" dirty="0" lang="zh-CN"/>
              <a:t>作为语义</a:t>
            </a:r>
            <a:r>
              <a:rPr altLang="zh-CN" b="1" dirty="0" lang="en-US"/>
              <a:t>Web</a:t>
            </a:r>
            <a:r>
              <a:rPr altLang="en-US" b="1" dirty="0" lang="zh-CN"/>
              <a:t>技术的核心</a:t>
            </a:r>
            <a:r>
              <a:rPr altLang="en-US" dirty="0" lang="zh-CN"/>
              <a:t>，拥有良好概念层次结构和逻辑推理能力，能够将领域中的概念或术语抽象成该领域</a:t>
            </a:r>
            <a:r>
              <a:rPr altLang="en-US" dirty="0" lang="zh-CN" u="sng"/>
              <a:t>共享和公认</a:t>
            </a:r>
            <a:r>
              <a:rPr altLang="en-US" dirty="0" lang="zh-CN"/>
              <a:t>的领域概念，本体技术还具有一定的层次结构和良好的推理能力。因此，如何将本体结合到搜索引擎的检索服务中提高搜索效果，成为未来语义</a:t>
            </a:r>
            <a:r>
              <a:rPr altLang="zh-CN" dirty="0" lang="en-US"/>
              <a:t>Web</a:t>
            </a:r>
            <a:r>
              <a:rPr altLang="en-US" dirty="0" lang="zh-CN"/>
              <a:t>的一个重要研究领域</a:t>
            </a:r>
            <a:r>
              <a:rPr altLang="zh-CN" dirty="0" lang="en-US"/>
              <a:t>[2]</a:t>
            </a:r>
            <a:r>
              <a:rPr altLang="en-US" dirty="0" lang="zh-CN"/>
              <a:t>。基于本体的语义搜索的目的是最大化查准率和查全率。</a:t>
            </a:r>
            <a:endParaRPr altLang="zh-CN" dirty="0" lang="en-US"/>
          </a:p>
          <a:p>
            <a:pPr indent="457200">
              <a:lnSpc>
                <a:spcPct val="150000"/>
              </a:lnSpc>
            </a:pPr>
            <a:endParaRPr altLang="zh-CN" dirty="0" lang="en-US"/>
          </a:p>
        </p:txBody>
      </p:sp>
      <p:sp>
        <p:nvSpPr>
          <p:cNvPr id="1049128" name="文本框 16"/>
          <p:cNvSpPr txBox="1"/>
          <p:nvPr/>
        </p:nvSpPr>
        <p:spPr>
          <a:xfrm>
            <a:off x="710812" y="5279100"/>
            <a:ext cx="11165967" cy="646331"/>
          </a:xfrm>
          <a:prstGeom prst="rect"/>
          <a:noFill/>
        </p:spPr>
        <p:txBody>
          <a:bodyPr wrap="square">
            <a:spAutoFit/>
          </a:bodyPr>
          <a:p>
            <a:r>
              <a:rPr altLang="zh-CN" b="0" dirty="0" i="0" lang="en-US">
                <a:solidFill>
                  <a:srgbClr val="333333"/>
                </a:solidFill>
                <a:effectLst/>
                <a:latin typeface="Microsoft yahei" panose="020B0503020204020204" pitchFamily="34" charset="-122"/>
                <a:ea typeface="Microsoft yahei" panose="020B0503020204020204" pitchFamily="34" charset="-122"/>
              </a:rPr>
              <a:t>[1]</a:t>
            </a:r>
            <a:r>
              <a:rPr altLang="en-US" b="0" dirty="0" i="0" lang="zh-CN">
                <a:solidFill>
                  <a:srgbClr val="333333"/>
                </a:solidFill>
                <a:effectLst/>
                <a:latin typeface="Microsoft yahei" panose="020B0503020204020204" pitchFamily="34" charset="-122"/>
                <a:ea typeface="Microsoft yahei" panose="020B0503020204020204" pitchFamily="34" charset="-122"/>
              </a:rPr>
              <a:t>高华玲</a:t>
            </a:r>
            <a:r>
              <a:rPr altLang="zh-CN" b="0" dirty="0" i="0" lang="en-US">
                <a:solidFill>
                  <a:srgbClr val="333333"/>
                </a:solidFill>
                <a:effectLst/>
                <a:latin typeface="Microsoft yahei" panose="020B0503020204020204" pitchFamily="34" charset="-122"/>
                <a:ea typeface="Microsoft yahei" panose="020B0503020204020204" pitchFamily="34" charset="-122"/>
              </a:rPr>
              <a:t>,</a:t>
            </a:r>
            <a:r>
              <a:rPr altLang="en-US" b="0" dirty="0" i="0" lang="zh-CN">
                <a:solidFill>
                  <a:srgbClr val="333333"/>
                </a:solidFill>
                <a:effectLst/>
                <a:latin typeface="Microsoft yahei" panose="020B0503020204020204" pitchFamily="34" charset="-122"/>
                <a:ea typeface="Microsoft yahei" panose="020B0503020204020204" pitchFamily="34" charset="-122"/>
              </a:rPr>
              <a:t>陆娇娇</a:t>
            </a:r>
            <a:r>
              <a:rPr altLang="zh-CN" b="0" dirty="0" i="0" lang="en-US">
                <a:solidFill>
                  <a:srgbClr val="333333"/>
                </a:solidFill>
                <a:effectLst/>
                <a:latin typeface="Microsoft yahei" panose="020B0503020204020204" pitchFamily="34" charset="-122"/>
                <a:ea typeface="Microsoft yahei" panose="020B0503020204020204" pitchFamily="34" charset="-122"/>
              </a:rPr>
              <a:t>.</a:t>
            </a:r>
            <a:r>
              <a:rPr altLang="en-US" b="0" dirty="0" i="0" lang="zh-CN">
                <a:solidFill>
                  <a:srgbClr val="333333"/>
                </a:solidFill>
                <a:effectLst/>
                <a:latin typeface="Microsoft yahei" panose="020B0503020204020204" pitchFamily="34" charset="-122"/>
                <a:ea typeface="Microsoft yahei" panose="020B0503020204020204" pitchFamily="34" charset="-122"/>
              </a:rPr>
              <a:t>基于本体的语义搜索研究综述</a:t>
            </a:r>
            <a:r>
              <a:rPr altLang="zh-CN" b="0" dirty="0" i="0" lang="en-US">
                <a:solidFill>
                  <a:srgbClr val="333333"/>
                </a:solidFill>
                <a:effectLst/>
                <a:latin typeface="Microsoft yahei" panose="020B0503020204020204" pitchFamily="34" charset="-122"/>
                <a:ea typeface="Microsoft yahei" panose="020B0503020204020204" pitchFamily="34" charset="-122"/>
              </a:rPr>
              <a:t>[J].</a:t>
            </a:r>
            <a:r>
              <a:rPr altLang="en-US" b="0" dirty="0" i="0" lang="zh-CN">
                <a:solidFill>
                  <a:srgbClr val="333333"/>
                </a:solidFill>
                <a:effectLst/>
                <a:latin typeface="Microsoft yahei" panose="020B0503020204020204" pitchFamily="34" charset="-122"/>
                <a:ea typeface="Microsoft yahei" panose="020B0503020204020204" pitchFamily="34" charset="-122"/>
              </a:rPr>
              <a:t>电脑知识与技术</a:t>
            </a:r>
            <a:r>
              <a:rPr altLang="zh-CN" b="0" dirty="0" i="0" lang="en-US">
                <a:solidFill>
                  <a:srgbClr val="333333"/>
                </a:solidFill>
                <a:effectLst/>
                <a:latin typeface="Microsoft yahei" panose="020B0503020204020204" pitchFamily="34" charset="-122"/>
                <a:ea typeface="Microsoft yahei" panose="020B0503020204020204" pitchFamily="34" charset="-122"/>
              </a:rPr>
              <a:t>,2015,11(02):153-155+157.</a:t>
            </a:r>
          </a:p>
          <a:p>
            <a:r>
              <a:rPr altLang="zh-CN" b="0" dirty="0" i="0" lang="en-US">
                <a:solidFill>
                  <a:srgbClr val="333333"/>
                </a:solidFill>
                <a:effectLst/>
                <a:latin typeface="Microsoft yahei" panose="020B0503020204020204" pitchFamily="34" charset="-122"/>
                <a:ea typeface="Microsoft yahei" panose="020B0503020204020204" pitchFamily="34" charset="-122"/>
              </a:rPr>
              <a:t>[</a:t>
            </a:r>
            <a:r>
              <a:rPr altLang="zh-CN" dirty="0" lang="en-US">
                <a:solidFill>
                  <a:srgbClr val="333333"/>
                </a:solidFill>
                <a:latin typeface="Microsoft yahei" panose="020B0503020204020204" pitchFamily="34" charset="-122"/>
                <a:ea typeface="Microsoft yahei" panose="020B0503020204020204" pitchFamily="34" charset="-122"/>
              </a:rPr>
              <a:t>2</a:t>
            </a:r>
            <a:r>
              <a:rPr altLang="zh-CN" b="0" dirty="0" i="0" lang="en-US">
                <a:solidFill>
                  <a:srgbClr val="333333"/>
                </a:solidFill>
                <a:effectLst/>
                <a:latin typeface="Microsoft yahei" panose="020B0503020204020204" pitchFamily="34" charset="-122"/>
                <a:ea typeface="Microsoft yahei" panose="020B0503020204020204" pitchFamily="34" charset="-122"/>
              </a:rPr>
              <a:t>]</a:t>
            </a:r>
            <a:r>
              <a:rPr altLang="en-US" b="0" dirty="0" i="0" lang="zh-CN">
                <a:solidFill>
                  <a:srgbClr val="333333"/>
                </a:solidFill>
                <a:effectLst/>
                <a:latin typeface="Microsoft yahei" panose="020B0503020204020204" pitchFamily="34" charset="-122"/>
                <a:ea typeface="Microsoft yahei" panose="020B0503020204020204" pitchFamily="34" charset="-122"/>
              </a:rPr>
              <a:t>苏明明</a:t>
            </a:r>
            <a:r>
              <a:rPr altLang="zh-CN" b="0" dirty="0" i="0" lang="en-US">
                <a:solidFill>
                  <a:srgbClr val="333333"/>
                </a:solidFill>
                <a:effectLst/>
                <a:latin typeface="Microsoft yahei" panose="020B0503020204020204" pitchFamily="34" charset="-122"/>
                <a:ea typeface="Microsoft yahei" panose="020B0503020204020204" pitchFamily="34" charset="-122"/>
              </a:rPr>
              <a:t>,</a:t>
            </a:r>
            <a:r>
              <a:rPr altLang="en-US" b="0" dirty="0" i="0" lang="zh-CN">
                <a:solidFill>
                  <a:srgbClr val="333333"/>
                </a:solidFill>
                <a:effectLst/>
                <a:latin typeface="Microsoft yahei" panose="020B0503020204020204" pitchFamily="34" charset="-122"/>
                <a:ea typeface="Microsoft yahei" panose="020B0503020204020204" pitchFamily="34" charset="-122"/>
              </a:rPr>
              <a:t>宋文</a:t>
            </a:r>
            <a:r>
              <a:rPr altLang="zh-CN" b="0" dirty="0" i="0" lang="en-US">
                <a:solidFill>
                  <a:srgbClr val="333333"/>
                </a:solidFill>
                <a:effectLst/>
                <a:latin typeface="Microsoft yahei" panose="020B0503020204020204" pitchFamily="34" charset="-122"/>
                <a:ea typeface="Microsoft yahei" panose="020B0503020204020204" pitchFamily="34" charset="-122"/>
              </a:rPr>
              <a:t>.</a:t>
            </a:r>
            <a:r>
              <a:rPr altLang="en-US" b="0" dirty="0" i="0" lang="zh-CN">
                <a:solidFill>
                  <a:srgbClr val="333333"/>
                </a:solidFill>
                <a:effectLst/>
                <a:latin typeface="Microsoft yahei" panose="020B0503020204020204" pitchFamily="34" charset="-122"/>
                <a:ea typeface="Microsoft yahei" panose="020B0503020204020204" pitchFamily="34" charset="-122"/>
              </a:rPr>
              <a:t>基于本体的语义搜索引擎解决方案研究新进展</a:t>
            </a:r>
            <a:r>
              <a:rPr altLang="zh-CN" b="0" dirty="0" i="0" lang="en-US">
                <a:solidFill>
                  <a:srgbClr val="333333"/>
                </a:solidFill>
                <a:effectLst/>
                <a:latin typeface="Microsoft yahei" panose="020B0503020204020204" pitchFamily="34" charset="-122"/>
                <a:ea typeface="Microsoft yahei" panose="020B0503020204020204" pitchFamily="34" charset="-122"/>
              </a:rPr>
              <a:t>[J].</a:t>
            </a:r>
            <a:r>
              <a:rPr altLang="en-US" b="0" dirty="0" i="0" lang="zh-CN">
                <a:solidFill>
                  <a:srgbClr val="333333"/>
                </a:solidFill>
                <a:effectLst/>
                <a:latin typeface="Microsoft yahei" panose="020B0503020204020204" pitchFamily="34" charset="-122"/>
                <a:ea typeface="Microsoft yahei" panose="020B0503020204020204" pitchFamily="34" charset="-122"/>
              </a:rPr>
              <a:t>现代图书情报技术</a:t>
            </a:r>
            <a:r>
              <a:rPr altLang="zh-CN" b="0" dirty="0" i="0" lang="en-US">
                <a:solidFill>
                  <a:srgbClr val="333333"/>
                </a:solidFill>
                <a:effectLst/>
                <a:latin typeface="Microsoft yahei" panose="020B0503020204020204" pitchFamily="34" charset="-122"/>
                <a:ea typeface="Microsoft yahei" panose="020B0503020204020204" pitchFamily="34" charset="-122"/>
              </a:rPr>
              <a:t>,2008(11):24-28.</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398" name=""/>
        <p:cNvGrpSpPr/>
        <p:nvPr/>
      </p:nvGrpSpPr>
      <p:grpSpPr>
        <a:xfrm>
          <a:off x="0" y="0"/>
          <a:ext cx="0" cy="0"/>
          <a:chOff x="0" y="0"/>
          <a:chExt cx="0" cy="0"/>
        </a:xfrm>
      </p:grpSpPr>
      <p:sp>
        <p:nvSpPr>
          <p:cNvPr id="1049129" name="标题 1"/>
          <p:cNvSpPr>
            <a:spLocks noGrp="1"/>
          </p:cNvSpPr>
          <p:nvPr>
            <p:ph type="title"/>
          </p:nvPr>
        </p:nvSpPr>
        <p:spPr/>
        <p:txBody>
          <a:bodyPr/>
          <a:p>
            <a:r>
              <a:rPr altLang="en-US" dirty="0" lang="zh-CN"/>
              <a:t>基于本体的语义搜索引擎</a:t>
            </a:r>
          </a:p>
        </p:txBody>
      </p:sp>
      <p:sp>
        <p:nvSpPr>
          <p:cNvPr id="1049130"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89</a:t>
            </a:fld>
            <a:endParaRPr dirty="0" lang="en-US">
              <a:solidFill>
                <a:srgbClr val="000000">
                  <a:tint val="75000"/>
                </a:srgbClr>
              </a:solidFill>
            </a:endParaRPr>
          </a:p>
        </p:txBody>
      </p:sp>
      <p:pic>
        <p:nvPicPr>
          <p:cNvPr id="2097243" name="图片 4"/>
          <p:cNvPicPr>
            <a:picLocks noChangeAspect="1"/>
          </p:cNvPicPr>
          <p:nvPr/>
        </p:nvPicPr>
        <p:blipFill>
          <a:blip xmlns:r="http://schemas.openxmlformats.org/officeDocument/2006/relationships" r:embed="rId1"/>
          <a:stretch>
            <a:fillRect/>
          </a:stretch>
        </p:blipFill>
        <p:spPr>
          <a:xfrm>
            <a:off x="3488379" y="1546331"/>
            <a:ext cx="4819650" cy="4029075"/>
          </a:xfrm>
          <a:prstGeom prst="rect"/>
        </p:spPr>
      </p:pic>
      <p:sp>
        <p:nvSpPr>
          <p:cNvPr id="1049131" name="椭圆 3"/>
          <p:cNvSpPr/>
          <p:nvPr/>
        </p:nvSpPr>
        <p:spPr bwMode="auto">
          <a:xfrm>
            <a:off x="4491247" y="1368138"/>
            <a:ext cx="3555187" cy="797357"/>
          </a:xfrm>
          <a:prstGeom prst="ellipse"/>
          <a:noFill/>
        </p:spPr>
        <p:style>
          <a:lnRef idx="2">
            <a:schemeClr val="accent1"/>
          </a:lnRef>
          <a:fillRef idx="1">
            <a:schemeClr val="lt1"/>
          </a:fillRef>
          <a:effectRef idx="0">
            <a:schemeClr val="accent1"/>
          </a:effectRef>
          <a:fontRef idx="minor">
            <a:schemeClr val="dk1"/>
          </a:fontRef>
        </p:style>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defTabSz="914400">
              <a:buSzPct val="25000"/>
            </a:pPr>
            <a:endParaRPr altLang="en-US" b="1" dirty="0" lang="zh-CN">
              <a:solidFill>
                <a:schemeClr val="bg1"/>
              </a:solidFill>
              <a:cs typeface="+mn-ea"/>
              <a:sym typeface="+mn-lt"/>
            </a:endParaRPr>
          </a:p>
        </p:txBody>
      </p:sp>
      <p:sp>
        <p:nvSpPr>
          <p:cNvPr id="1049132" name="矩形 5"/>
          <p:cNvSpPr/>
          <p:nvPr/>
        </p:nvSpPr>
        <p:spPr bwMode="auto">
          <a:xfrm>
            <a:off x="4549769" y="2165495"/>
            <a:ext cx="3555187" cy="3072384"/>
          </a:xfrm>
          <a:prstGeom prst="rect"/>
          <a:noFill/>
        </p:spPr>
        <p:style>
          <a:lnRef idx="2">
            <a:schemeClr val="accent1"/>
          </a:lnRef>
          <a:fillRef idx="1">
            <a:schemeClr val="lt1"/>
          </a:fillRef>
          <a:effectRef idx="0">
            <a:schemeClr val="accent1"/>
          </a:effectRef>
          <a:fontRef idx="minor">
            <a:schemeClr val="dk1"/>
          </a:fontRef>
        </p:style>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defTabSz="914400">
              <a:buSzPct val="25000"/>
            </a:pPr>
            <a:endParaRPr altLang="en-US" b="1" dirty="0" lang="zh-CN">
              <a:solidFill>
                <a:schemeClr val="bg1"/>
              </a:solidFill>
              <a:cs typeface="+mn-ea"/>
              <a:sym typeface="+mn-lt"/>
            </a:endParaRPr>
          </a:p>
        </p:txBody>
      </p:sp>
      <p:sp>
        <p:nvSpPr>
          <p:cNvPr id="1049133" name="矩形 7"/>
          <p:cNvSpPr/>
          <p:nvPr/>
        </p:nvSpPr>
        <p:spPr bwMode="auto">
          <a:xfrm>
            <a:off x="3701206" y="2033821"/>
            <a:ext cx="790041" cy="1527048"/>
          </a:xfrm>
          <a:prstGeom prst="rect"/>
          <a:noFill/>
        </p:spPr>
        <p:style>
          <a:lnRef idx="2">
            <a:schemeClr val="accent1"/>
          </a:lnRef>
          <a:fillRef idx="1">
            <a:schemeClr val="lt1"/>
          </a:fillRef>
          <a:effectRef idx="0">
            <a:schemeClr val="accent1"/>
          </a:effectRef>
          <a:fontRef idx="minor">
            <a:schemeClr val="dk1"/>
          </a:fontRef>
        </p:style>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defTabSz="914400">
              <a:buSzPct val="25000"/>
            </a:pPr>
            <a:endParaRPr altLang="en-US" b="1" dirty="0" lang="zh-CN">
              <a:solidFill>
                <a:schemeClr val="bg1"/>
              </a:solidFill>
              <a:cs typeface="+mn-ea"/>
              <a:sym typeface="+mn-lt"/>
            </a:endParaRPr>
          </a:p>
        </p:txBody>
      </p:sp>
      <p:sp>
        <p:nvSpPr>
          <p:cNvPr id="1049134" name="矩形 8"/>
          <p:cNvSpPr/>
          <p:nvPr/>
        </p:nvSpPr>
        <p:spPr bwMode="auto">
          <a:xfrm>
            <a:off x="3752412" y="3739062"/>
            <a:ext cx="738835" cy="1315937"/>
          </a:xfrm>
          <a:prstGeom prst="rect"/>
          <a:noFill/>
        </p:spPr>
        <p:style>
          <a:lnRef idx="2">
            <a:schemeClr val="accent1"/>
          </a:lnRef>
          <a:fillRef idx="1">
            <a:schemeClr val="lt1"/>
          </a:fillRef>
          <a:effectRef idx="0">
            <a:schemeClr val="accent1"/>
          </a:effectRef>
          <a:fontRef idx="minor">
            <a:schemeClr val="dk1"/>
          </a:fontRef>
        </p:style>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defTabSz="914400">
              <a:buSzPct val="25000"/>
            </a:pPr>
            <a:endParaRPr altLang="en-US" b="1" dirty="0" lang="zh-CN">
              <a:solidFill>
                <a:schemeClr val="bg1"/>
              </a:solidFill>
              <a:cs typeface="+mn-ea"/>
              <a:sym typeface="+mn-lt"/>
            </a:endParaRPr>
          </a:p>
        </p:txBody>
      </p:sp>
      <p:sp>
        <p:nvSpPr>
          <p:cNvPr id="1049135" name="文本框 9"/>
          <p:cNvSpPr txBox="1"/>
          <p:nvPr/>
        </p:nvSpPr>
        <p:spPr>
          <a:xfrm>
            <a:off x="3167196" y="2363005"/>
            <a:ext cx="262661" cy="636200"/>
          </a:xfrm>
          <a:prstGeom prst="rect"/>
          <a:noFill/>
        </p:spPr>
        <p:txBody>
          <a:bodyPr anchor="t" bIns="0" lIns="72000" rIns="72000" rtlCol="0" tIns="0" wrap="square">
            <a:spAutoFit/>
          </a:bodyPr>
          <a:p>
            <a:pPr algn="l">
              <a:lnSpc>
                <a:spcPct val="120000"/>
              </a:lnSpc>
            </a:pPr>
            <a:r>
              <a:rPr altLang="en-US" dirty="0" lang="zh-CN">
                <a:latin typeface="华光彩云_CNKI" panose="02000500000000000000" pitchFamily="2" charset="-122"/>
                <a:ea typeface="华光彩云_CNKI" panose="02000500000000000000" pitchFamily="2" charset="-122"/>
              </a:rPr>
              <a:t>查询</a:t>
            </a:r>
          </a:p>
        </p:txBody>
      </p:sp>
      <p:sp>
        <p:nvSpPr>
          <p:cNvPr id="1049136" name="文本框 10"/>
          <p:cNvSpPr txBox="1"/>
          <p:nvPr/>
        </p:nvSpPr>
        <p:spPr>
          <a:xfrm>
            <a:off x="3093701" y="4223667"/>
            <a:ext cx="262661" cy="636200"/>
          </a:xfrm>
          <a:prstGeom prst="rect"/>
          <a:noFill/>
        </p:spPr>
        <p:txBody>
          <a:bodyPr anchor="t" bIns="0" lIns="72000" rIns="72000" rtlCol="0" tIns="0" wrap="square">
            <a:spAutoFit/>
          </a:bodyPr>
          <a:p>
            <a:pPr algn="l">
              <a:lnSpc>
                <a:spcPct val="120000"/>
              </a:lnSpc>
            </a:pPr>
            <a:r>
              <a:rPr altLang="en-US" dirty="0" lang="zh-CN">
                <a:latin typeface="华光彩云_CNKI" panose="02000500000000000000" pitchFamily="2" charset="-122"/>
                <a:ea typeface="华光彩云_CNKI" panose="02000500000000000000" pitchFamily="2" charset="-122"/>
              </a:rPr>
              <a:t>输出</a:t>
            </a:r>
          </a:p>
        </p:txBody>
      </p:sp>
      <p:sp>
        <p:nvSpPr>
          <p:cNvPr id="1049137" name="文本框 11"/>
          <p:cNvSpPr txBox="1"/>
          <p:nvPr/>
        </p:nvSpPr>
        <p:spPr>
          <a:xfrm>
            <a:off x="8308029" y="3435261"/>
            <a:ext cx="586969" cy="637803"/>
          </a:xfrm>
          <a:prstGeom prst="rect"/>
          <a:noFill/>
        </p:spPr>
        <p:txBody>
          <a:bodyPr anchor="t" bIns="0" lIns="72000" rIns="72000" rtlCol="0" tIns="0" wrap="square">
            <a:spAutoFit/>
          </a:bodyPr>
          <a:p>
            <a:pPr algn="l">
              <a:lnSpc>
                <a:spcPct val="120000"/>
              </a:lnSpc>
            </a:pPr>
            <a:r>
              <a:rPr altLang="en-US" dirty="0" lang="zh-CN">
                <a:latin typeface="华光彩云_CNKI" panose="02000500000000000000" pitchFamily="2" charset="-122"/>
                <a:ea typeface="华光彩云_CNKI" panose="02000500000000000000" pitchFamily="2" charset="-122"/>
              </a:rPr>
              <a:t>处理</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05" name=""/>
        <p:cNvGrpSpPr/>
        <p:nvPr/>
      </p:nvGrpSpPr>
      <p:grpSpPr>
        <a:xfrm>
          <a:off x="0" y="0"/>
          <a:ext cx="0" cy="0"/>
          <a:chOff x="0" y="0"/>
          <a:chExt cx="0" cy="0"/>
        </a:xfrm>
      </p:grpSpPr>
      <p:sp>
        <p:nvSpPr>
          <p:cNvPr id="1048634" name="内容占位符 3"/>
          <p:cNvSpPr>
            <a:spLocks noGrp="1"/>
          </p:cNvSpPr>
          <p:nvPr>
            <p:ph sz="quarter" idx="10"/>
          </p:nvPr>
        </p:nvSpPr>
        <p:spPr/>
        <p:txBody>
          <a:bodyPr/>
          <a:p>
            <a:r>
              <a:rPr altLang="en-US" dirty="0" lang="zh-CN"/>
              <a:t>大纲</a:t>
            </a:r>
          </a:p>
          <a:p>
            <a:endParaRPr altLang="en-US" dirty="0" lang="zh-CN"/>
          </a:p>
        </p:txBody>
      </p:sp>
      <p:sp>
        <p:nvSpPr>
          <p:cNvPr id="1048635" name="文本框 1"/>
          <p:cNvSpPr txBox="1"/>
          <p:nvPr/>
        </p:nvSpPr>
        <p:spPr>
          <a:xfrm>
            <a:off x="653415" y="1419225"/>
            <a:ext cx="8851900" cy="829945"/>
          </a:xfrm>
          <a:prstGeom prst="rect"/>
          <a:noFill/>
        </p:spPr>
        <p:txBody>
          <a:bodyPr rtlCol="0" wrap="square">
            <a:spAutoFit/>
          </a:bodyPr>
          <a:p>
            <a:pPr indent="-285750" marL="285750">
              <a:buFont typeface="Arial" panose="020B0604020202020204" pitchFamily="34" charset="0"/>
              <a:buChar char="•"/>
            </a:pPr>
            <a:r>
              <a:rPr altLang="en-US" sz="2400" lang="zh-CN"/>
              <a:t>语义搜索简介</a:t>
            </a:r>
          </a:p>
          <a:p>
            <a:pPr indent="-285750" marL="285750">
              <a:buFont typeface="Arial" panose="020B0604020202020204" pitchFamily="34" charset="0"/>
              <a:buChar char="•"/>
            </a:pPr>
            <a:r>
              <a:rPr altLang="en-US" sz="2400" lang="zh-CN">
                <a:solidFill>
                  <a:srgbClr val="FF0000"/>
                </a:solidFill>
              </a:rPr>
              <a:t>结构化查询语言</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401" name=""/>
        <p:cNvGrpSpPr/>
        <p:nvPr/>
      </p:nvGrpSpPr>
      <p:grpSpPr>
        <a:xfrm>
          <a:off x="0" y="0"/>
          <a:ext cx="0" cy="0"/>
          <a:chOff x="0" y="0"/>
          <a:chExt cx="0" cy="0"/>
        </a:xfrm>
      </p:grpSpPr>
      <p:sp>
        <p:nvSpPr>
          <p:cNvPr id="1049141" name="标题 5"/>
          <p:cNvSpPr>
            <a:spLocks noGrp="1"/>
          </p:cNvSpPr>
          <p:nvPr>
            <p:ph type="ctrTitle"/>
          </p:nvPr>
        </p:nvSpPr>
        <p:spPr/>
        <p:txBody>
          <a:bodyPr/>
          <a:p>
            <a:r>
              <a:rPr altLang="en-US" dirty="0" lang="zh-CN">
                <a:cs typeface="+mn-ea"/>
                <a:sym typeface="+mn-lt"/>
              </a:rPr>
              <a:t>领域本体构建</a:t>
            </a:r>
            <a:endParaRPr dirty="0" lang="en-US">
              <a:cs typeface="+mn-ea"/>
              <a:sym typeface="+mn-lt"/>
            </a:endParaRPr>
          </a:p>
        </p:txBody>
      </p:sp>
      <p:sp>
        <p:nvSpPr>
          <p:cNvPr id="1049142" name="文本占位符 8"/>
          <p:cNvSpPr>
            <a:spLocks noGrp="1"/>
          </p:cNvSpPr>
          <p:nvPr>
            <p:ph type="body" sz="quarter" idx="12"/>
          </p:nvPr>
        </p:nvSpPr>
        <p:spPr/>
        <p:txBody>
          <a:bodyPr/>
          <a:p>
            <a:pPr indent="0" marL="0">
              <a:buNone/>
            </a:pPr>
            <a:r>
              <a:rPr altLang="zh-CN" dirty="0" lang="en-US">
                <a:cs typeface="+mn-ea"/>
                <a:sym typeface="+mn-lt"/>
              </a:rPr>
              <a:t>02</a:t>
            </a:r>
            <a:endParaRPr dirty="0" lang="en-US">
              <a:cs typeface="+mn-ea"/>
              <a:sym typeface="+mn-lt"/>
            </a:endParaRPr>
          </a:p>
        </p:txBody>
      </p:sp>
      <p:grpSp>
        <p:nvGrpSpPr>
          <p:cNvPr id="402" name="组合 4"/>
          <p:cNvGrpSpPr/>
          <p:nvPr/>
        </p:nvGrpSpPr>
        <p:grpSpPr>
          <a:xfrm>
            <a:off x="0" y="-715587"/>
            <a:ext cx="676656" cy="602672"/>
            <a:chOff x="0" y="6950133"/>
            <a:chExt cx="676656" cy="602672"/>
          </a:xfrm>
        </p:grpSpPr>
        <p:sp>
          <p:nvSpPr>
            <p:cNvPr id="1049143" name="矩形 6"/>
            <p:cNvSpPr/>
            <p:nvPr/>
          </p:nvSpPr>
          <p:spPr bwMode="auto">
            <a:xfrm>
              <a:off x="0" y="6950133"/>
              <a:ext cx="676656" cy="602672"/>
            </a:xfrm>
            <a:prstGeom prst="rect"/>
            <a:solidFill>
              <a:schemeClr val="bg1"/>
            </a:solidFill>
            <a:ln w="6350">
              <a:noFill/>
            </a:ln>
          </p:spPr>
          <p:txBody>
            <a:bodyPr anchor="ctr" anchorCtr="0" bIns="0" compatLnSpc="1" forceAA="0" fromWordArt="0" horzOverflow="overflow" lIns="900000" numCol="1" rIns="0" rot="0" rtlCol="0" spcCol="0" spcFirstLastPara="0" tIns="0" vert="horz" vertOverflow="overflow" wrap="square">
              <a:prstTxWarp prst="textNoShape"/>
              <a:noAutofit/>
            </a:bodyPr>
            <a:p>
              <a:pPr algn="l" defTabSz="457200" eaLnBrk="1" fontAlgn="auto" hangingPunct="1" indent="0" latinLnBrk="0" lvl="0" marL="0" marR="0" rtl="0">
                <a:lnSpc>
                  <a:spcPct val="100000"/>
                </a:lnSpc>
                <a:spcBef>
                  <a:spcPts val="0"/>
                </a:spcBef>
                <a:spcAft>
                  <a:spcPts val="0"/>
                </a:spcAft>
                <a:buClrTx/>
                <a:buSzTx/>
                <a:buFontTx/>
                <a:buNone/>
              </a:pPr>
              <a:endParaRPr altLang="en-US" baseline="0" b="0" cap="none" dirty="0" sz="1800" i="0" kern="1200" kumimoji="0" lang="zh-CN" noProof="0" normalizeH="0" spc="100" strike="noStrike" u="none">
                <a:ln>
                  <a:noFill/>
                </a:ln>
                <a:solidFill>
                  <a:srgbClr val="000000">
                    <a:lumMod val="65000"/>
                    <a:lumOff val="35000"/>
                  </a:srgbClr>
                </a:solidFill>
                <a:effectLst/>
                <a:uLnTx/>
                <a:uFillTx/>
                <a:latin typeface="Arial"/>
                <a:cs typeface="+mn-cs"/>
              </a:endParaRPr>
            </a:p>
          </p:txBody>
        </p:sp>
        <p:grpSp>
          <p:nvGrpSpPr>
            <p:cNvPr id="403" name="组合 9"/>
            <p:cNvGrpSpPr/>
            <p:nvPr/>
          </p:nvGrpSpPr>
          <p:grpSpPr>
            <a:xfrm>
              <a:off x="47544" y="7038552"/>
              <a:ext cx="581568" cy="425834"/>
              <a:chOff x="84575" y="6977592"/>
              <a:chExt cx="581568" cy="425834"/>
            </a:xfrm>
          </p:grpSpPr>
          <p:grpSp>
            <p:nvGrpSpPr>
              <p:cNvPr id="404" name="组合 10"/>
              <p:cNvGrpSpPr/>
              <p:nvPr/>
            </p:nvGrpSpPr>
            <p:grpSpPr>
              <a:xfrm>
                <a:off x="84575" y="6979654"/>
                <a:ext cx="317380" cy="421711"/>
                <a:chOff x="14690033" y="2185397"/>
                <a:chExt cx="583830" cy="775754"/>
              </a:xfrm>
            </p:grpSpPr>
            <p:sp>
              <p:nvSpPr>
                <p:cNvPr id="1049144" name="iŝļíḑe"/>
                <p:cNvSpPr/>
                <p:nvPr/>
              </p:nvSpPr>
              <p:spPr bwMode="auto">
                <a:xfrm>
                  <a:off x="14690033" y="2185397"/>
                  <a:ext cx="583830" cy="612014"/>
                </a:xfrm>
                <a:custGeom>
                  <a:avLst/>
                  <a:gdLst>
                    <a:gd name="T0" fmla="*/ 114 w 209"/>
                    <a:gd name="T1" fmla="*/ 11 h 220"/>
                    <a:gd name="T2" fmla="*/ 193 w 209"/>
                    <a:gd name="T3" fmla="*/ 145 h 220"/>
                    <a:gd name="T4" fmla="*/ 129 w 209"/>
                    <a:gd name="T5" fmla="*/ 195 h 220"/>
                    <a:gd name="T6" fmla="*/ 122 w 209"/>
                    <a:gd name="T7" fmla="*/ 210 h 220"/>
                    <a:gd name="T8" fmla="*/ 121 w 209"/>
                    <a:gd name="T9" fmla="*/ 216 h 220"/>
                    <a:gd name="T10" fmla="*/ 121 w 209"/>
                    <a:gd name="T11" fmla="*/ 218 h 220"/>
                    <a:gd name="T12" fmla="*/ 80 w 209"/>
                    <a:gd name="T13" fmla="*/ 215 h 220"/>
                    <a:gd name="T14" fmla="*/ 37 w 209"/>
                    <a:gd name="T15" fmla="*/ 200 h 220"/>
                    <a:gd name="T16" fmla="*/ 38 w 209"/>
                    <a:gd name="T17" fmla="*/ 200 h 220"/>
                    <a:gd name="T18" fmla="*/ 40 w 209"/>
                    <a:gd name="T19" fmla="*/ 195 h 220"/>
                    <a:gd name="T20" fmla="*/ 40 w 209"/>
                    <a:gd name="T21" fmla="*/ 181 h 220"/>
                    <a:gd name="T22" fmla="*/ 2 w 209"/>
                    <a:gd name="T23" fmla="*/ 113 h 220"/>
                    <a:gd name="T24" fmla="*/ 114 w 209"/>
                    <a:gd name="T25" fmla="*/ 1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20">
                      <a:moveTo>
                        <a:pt x="114" y="11"/>
                      </a:moveTo>
                      <a:cubicBezTo>
                        <a:pt x="208" y="22"/>
                        <a:pt x="209" y="99"/>
                        <a:pt x="193" y="145"/>
                      </a:cubicBezTo>
                      <a:cubicBezTo>
                        <a:pt x="177" y="189"/>
                        <a:pt x="135" y="192"/>
                        <a:pt x="129" y="195"/>
                      </a:cubicBezTo>
                      <a:cubicBezTo>
                        <a:pt x="125" y="197"/>
                        <a:pt x="123" y="205"/>
                        <a:pt x="122" y="210"/>
                      </a:cubicBezTo>
                      <a:cubicBezTo>
                        <a:pt x="121" y="214"/>
                        <a:pt x="121" y="216"/>
                        <a:pt x="121" y="216"/>
                      </a:cubicBezTo>
                      <a:cubicBezTo>
                        <a:pt x="121" y="218"/>
                        <a:pt x="121" y="218"/>
                        <a:pt x="121" y="218"/>
                      </a:cubicBezTo>
                      <a:cubicBezTo>
                        <a:pt x="116" y="219"/>
                        <a:pt x="104" y="220"/>
                        <a:pt x="80" y="215"/>
                      </a:cubicBezTo>
                      <a:cubicBezTo>
                        <a:pt x="51" y="210"/>
                        <a:pt x="40" y="203"/>
                        <a:pt x="37" y="200"/>
                      </a:cubicBezTo>
                      <a:cubicBezTo>
                        <a:pt x="38" y="200"/>
                        <a:pt x="38" y="200"/>
                        <a:pt x="38" y="200"/>
                      </a:cubicBezTo>
                      <a:cubicBezTo>
                        <a:pt x="38" y="200"/>
                        <a:pt x="39" y="198"/>
                        <a:pt x="40" y="195"/>
                      </a:cubicBezTo>
                      <a:cubicBezTo>
                        <a:pt x="40" y="192"/>
                        <a:pt x="41" y="187"/>
                        <a:pt x="40" y="181"/>
                      </a:cubicBezTo>
                      <a:cubicBezTo>
                        <a:pt x="40" y="174"/>
                        <a:pt x="4" y="155"/>
                        <a:pt x="2" y="113"/>
                      </a:cubicBezTo>
                      <a:cubicBezTo>
                        <a:pt x="0" y="83"/>
                        <a:pt x="22" y="0"/>
                        <a:pt x="114" y="11"/>
                      </a:cubicBezTo>
                      <a:close/>
                    </a:path>
                  </a:pathLst>
                </a:custGeom>
                <a:solidFill>
                  <a:srgbClr val="FAED71"/>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sp>
              <p:nvSpPr>
                <p:cNvPr id="1049145" name="ïşḷíḍé"/>
                <p:cNvSpPr/>
                <p:nvPr/>
              </p:nvSpPr>
              <p:spPr bwMode="auto">
                <a:xfrm>
                  <a:off x="14731640" y="2802779"/>
                  <a:ext cx="338218" cy="158372"/>
                </a:xfrm>
                <a:custGeom>
                  <a:avLst/>
                  <a:gdLst>
                    <a:gd name="T0" fmla="*/ 115 w 121"/>
                    <a:gd name="T1" fmla="*/ 18 h 57"/>
                    <a:gd name="T2" fmla="*/ 119 w 121"/>
                    <a:gd name="T3" fmla="*/ 32 h 57"/>
                    <a:gd name="T4" fmla="*/ 52 w 121"/>
                    <a:gd name="T5" fmla="*/ 49 h 57"/>
                    <a:gd name="T6" fmla="*/ 2 w 121"/>
                    <a:gd name="T7" fmla="*/ 11 h 57"/>
                    <a:gd name="T8" fmla="*/ 9 w 121"/>
                    <a:gd name="T9" fmla="*/ 0 h 57"/>
                    <a:gd name="T10" fmla="*/ 12 w 121"/>
                    <a:gd name="T11" fmla="*/ 4 h 57"/>
                    <a:gd name="T12" fmla="*/ 106 w 121"/>
                    <a:gd name="T13" fmla="*/ 24 h 57"/>
                    <a:gd name="T14" fmla="*/ 115 w 121"/>
                    <a:gd name="T15" fmla="*/ 1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7">
                      <a:moveTo>
                        <a:pt x="115" y="18"/>
                      </a:moveTo>
                      <a:cubicBezTo>
                        <a:pt x="116" y="19"/>
                        <a:pt x="121" y="22"/>
                        <a:pt x="119" y="32"/>
                      </a:cubicBezTo>
                      <a:cubicBezTo>
                        <a:pt x="115" y="50"/>
                        <a:pt x="91" y="57"/>
                        <a:pt x="52" y="49"/>
                      </a:cubicBezTo>
                      <a:cubicBezTo>
                        <a:pt x="11" y="41"/>
                        <a:pt x="0" y="25"/>
                        <a:pt x="2" y="11"/>
                      </a:cubicBezTo>
                      <a:cubicBezTo>
                        <a:pt x="3" y="2"/>
                        <a:pt x="8" y="0"/>
                        <a:pt x="9" y="0"/>
                      </a:cubicBezTo>
                      <a:cubicBezTo>
                        <a:pt x="10" y="1"/>
                        <a:pt x="11" y="3"/>
                        <a:pt x="12" y="4"/>
                      </a:cubicBezTo>
                      <a:cubicBezTo>
                        <a:pt x="22" y="14"/>
                        <a:pt x="69" y="29"/>
                        <a:pt x="106" y="24"/>
                      </a:cubicBezTo>
                      <a:cubicBezTo>
                        <a:pt x="110" y="23"/>
                        <a:pt x="113" y="21"/>
                        <a:pt x="115" y="18"/>
                      </a:cubicBezTo>
                      <a:close/>
                    </a:path>
                  </a:pathLst>
                </a:custGeom>
                <a:solidFill>
                  <a:srgbClr val="C3C5CA"/>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sp>
              <p:nvSpPr>
                <p:cNvPr id="1049146" name="ïSľïḓe"/>
                <p:cNvSpPr/>
                <p:nvPr/>
              </p:nvSpPr>
              <p:spPr bwMode="auto">
                <a:xfrm>
                  <a:off x="14745061" y="2722251"/>
                  <a:ext cx="332850" cy="161056"/>
                </a:xfrm>
                <a:custGeom>
                  <a:avLst/>
                  <a:gdLst>
                    <a:gd name="T0" fmla="*/ 101 w 119"/>
                    <a:gd name="T1" fmla="*/ 25 h 58"/>
                    <a:gd name="T2" fmla="*/ 101 w 119"/>
                    <a:gd name="T3" fmla="*/ 23 h 58"/>
                    <a:gd name="T4" fmla="*/ 102 w 119"/>
                    <a:gd name="T5" fmla="*/ 17 h 58"/>
                    <a:gd name="T6" fmla="*/ 102 w 119"/>
                    <a:gd name="T7" fmla="*/ 17 h 58"/>
                    <a:gd name="T8" fmla="*/ 111 w 119"/>
                    <a:gd name="T9" fmla="*/ 20 h 58"/>
                    <a:gd name="T10" fmla="*/ 110 w 119"/>
                    <a:gd name="T11" fmla="*/ 47 h 58"/>
                    <a:gd name="T12" fmla="*/ 110 w 119"/>
                    <a:gd name="T13" fmla="*/ 47 h 58"/>
                    <a:gd name="T14" fmla="*/ 101 w 119"/>
                    <a:gd name="T15" fmla="*/ 53 h 58"/>
                    <a:gd name="T16" fmla="*/ 7 w 119"/>
                    <a:gd name="T17" fmla="*/ 33 h 58"/>
                    <a:gd name="T18" fmla="*/ 4 w 119"/>
                    <a:gd name="T19" fmla="*/ 29 h 58"/>
                    <a:gd name="T20" fmla="*/ 11 w 119"/>
                    <a:gd name="T21" fmla="*/ 2 h 58"/>
                    <a:gd name="T22" fmla="*/ 19 w 119"/>
                    <a:gd name="T23" fmla="*/ 2 h 58"/>
                    <a:gd name="T24" fmla="*/ 20 w 119"/>
                    <a:gd name="T25" fmla="*/ 2 h 58"/>
                    <a:gd name="T26" fmla="*/ 18 w 119"/>
                    <a:gd name="T27" fmla="*/ 7 h 58"/>
                    <a:gd name="T28" fmla="*/ 17 w 119"/>
                    <a:gd name="T29" fmla="*/ 7 h 58"/>
                    <a:gd name="T30" fmla="*/ 60 w 119"/>
                    <a:gd name="T31" fmla="*/ 22 h 58"/>
                    <a:gd name="T32" fmla="*/ 101 w 119"/>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58">
                      <a:moveTo>
                        <a:pt x="101" y="25"/>
                      </a:moveTo>
                      <a:cubicBezTo>
                        <a:pt x="101" y="23"/>
                        <a:pt x="101" y="23"/>
                        <a:pt x="101" y="23"/>
                      </a:cubicBezTo>
                      <a:cubicBezTo>
                        <a:pt x="101" y="23"/>
                        <a:pt x="101" y="21"/>
                        <a:pt x="102" y="17"/>
                      </a:cubicBezTo>
                      <a:cubicBezTo>
                        <a:pt x="102" y="17"/>
                        <a:pt x="102" y="17"/>
                        <a:pt x="102" y="17"/>
                      </a:cubicBezTo>
                      <a:cubicBezTo>
                        <a:pt x="102" y="17"/>
                        <a:pt x="108" y="18"/>
                        <a:pt x="111" y="20"/>
                      </a:cubicBezTo>
                      <a:cubicBezTo>
                        <a:pt x="119" y="25"/>
                        <a:pt x="117" y="39"/>
                        <a:pt x="110" y="47"/>
                      </a:cubicBezTo>
                      <a:cubicBezTo>
                        <a:pt x="110" y="47"/>
                        <a:pt x="110" y="47"/>
                        <a:pt x="110" y="47"/>
                      </a:cubicBezTo>
                      <a:cubicBezTo>
                        <a:pt x="108" y="50"/>
                        <a:pt x="105" y="52"/>
                        <a:pt x="101" y="53"/>
                      </a:cubicBezTo>
                      <a:cubicBezTo>
                        <a:pt x="64" y="58"/>
                        <a:pt x="17" y="43"/>
                        <a:pt x="7" y="33"/>
                      </a:cubicBezTo>
                      <a:cubicBezTo>
                        <a:pt x="6" y="32"/>
                        <a:pt x="5" y="30"/>
                        <a:pt x="4" y="29"/>
                      </a:cubicBezTo>
                      <a:cubicBezTo>
                        <a:pt x="0" y="21"/>
                        <a:pt x="1" y="10"/>
                        <a:pt x="11" y="2"/>
                      </a:cubicBezTo>
                      <a:cubicBezTo>
                        <a:pt x="15" y="0"/>
                        <a:pt x="19" y="2"/>
                        <a:pt x="19" y="2"/>
                      </a:cubicBezTo>
                      <a:cubicBezTo>
                        <a:pt x="20" y="2"/>
                        <a:pt x="20" y="2"/>
                        <a:pt x="20" y="2"/>
                      </a:cubicBezTo>
                      <a:cubicBezTo>
                        <a:pt x="19" y="5"/>
                        <a:pt x="18" y="7"/>
                        <a:pt x="18" y="7"/>
                      </a:cubicBezTo>
                      <a:cubicBezTo>
                        <a:pt x="17" y="7"/>
                        <a:pt x="17" y="7"/>
                        <a:pt x="17" y="7"/>
                      </a:cubicBezTo>
                      <a:cubicBezTo>
                        <a:pt x="20" y="10"/>
                        <a:pt x="31" y="17"/>
                        <a:pt x="60" y="22"/>
                      </a:cubicBezTo>
                      <a:cubicBezTo>
                        <a:pt x="84" y="27"/>
                        <a:pt x="96" y="26"/>
                        <a:pt x="101" y="25"/>
                      </a:cubicBezTo>
                      <a:close/>
                    </a:path>
                  </a:pathLst>
                </a:custGeom>
                <a:solidFill>
                  <a:srgbClr val="D8DADE"/>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sp>
              <p:nvSpPr>
                <p:cNvPr id="1049147" name="ïsḻídê"/>
                <p:cNvSpPr/>
                <p:nvPr/>
              </p:nvSpPr>
              <p:spPr bwMode="auto">
                <a:xfrm>
                  <a:off x="14834984" y="2447114"/>
                  <a:ext cx="229506" cy="350298"/>
                </a:xfrm>
                <a:custGeom>
                  <a:avLst/>
                  <a:gdLst>
                    <a:gd name="T0" fmla="*/ 13 w 82"/>
                    <a:gd name="T1" fmla="*/ 117 h 126"/>
                    <a:gd name="T2" fmla="*/ 25 w 82"/>
                    <a:gd name="T3" fmla="*/ 38 h 126"/>
                    <a:gd name="T4" fmla="*/ 24 w 82"/>
                    <a:gd name="T5" fmla="*/ 25 h 126"/>
                    <a:gd name="T6" fmla="*/ 18 w 82"/>
                    <a:gd name="T7" fmla="*/ 6 h 126"/>
                    <a:gd name="T8" fmla="*/ 8 w 82"/>
                    <a:gd name="T9" fmla="*/ 0 h 126"/>
                    <a:gd name="T10" fmla="*/ 3 w 82"/>
                    <a:gd name="T11" fmla="*/ 1 h 126"/>
                    <a:gd name="T12" fmla="*/ 0 w 82"/>
                    <a:gd name="T13" fmla="*/ 7 h 126"/>
                    <a:gd name="T14" fmla="*/ 0 w 82"/>
                    <a:gd name="T15" fmla="*/ 10 h 126"/>
                    <a:gd name="T16" fmla="*/ 39 w 82"/>
                    <a:gd name="T17" fmla="*/ 39 h 126"/>
                    <a:gd name="T18" fmla="*/ 42 w 82"/>
                    <a:gd name="T19" fmla="*/ 39 h 126"/>
                    <a:gd name="T20" fmla="*/ 70 w 82"/>
                    <a:gd name="T21" fmla="*/ 31 h 126"/>
                    <a:gd name="T22" fmla="*/ 78 w 82"/>
                    <a:gd name="T23" fmla="*/ 23 h 126"/>
                    <a:gd name="T24" fmla="*/ 82 w 82"/>
                    <a:gd name="T25" fmla="*/ 15 h 126"/>
                    <a:gd name="T26" fmla="*/ 80 w 82"/>
                    <a:gd name="T27" fmla="*/ 9 h 126"/>
                    <a:gd name="T28" fmla="*/ 75 w 82"/>
                    <a:gd name="T29" fmla="*/ 5 h 126"/>
                    <a:gd name="T30" fmla="*/ 71 w 82"/>
                    <a:gd name="T31" fmla="*/ 4 h 126"/>
                    <a:gd name="T32" fmla="*/ 65 w 82"/>
                    <a:gd name="T33" fmla="*/ 7 h 126"/>
                    <a:gd name="T34" fmla="*/ 55 w 82"/>
                    <a:gd name="T35" fmla="*/ 19 h 126"/>
                    <a:gd name="T36" fmla="*/ 39 w 82"/>
                    <a:gd name="T37" fmla="*/ 98 h 126"/>
                    <a:gd name="T38" fmla="*/ 41 w 82"/>
                    <a:gd name="T39" fmla="*/ 124 h 126"/>
                    <a:gd name="T40" fmla="*/ 43 w 82"/>
                    <a:gd name="T41" fmla="*/ 126 h 126"/>
                    <a:gd name="T42" fmla="*/ 45 w 82"/>
                    <a:gd name="T43" fmla="*/ 124 h 126"/>
                    <a:gd name="T44" fmla="*/ 43 w 82"/>
                    <a:gd name="T45" fmla="*/ 98 h 126"/>
                    <a:gd name="T46" fmla="*/ 53 w 82"/>
                    <a:gd name="T47" fmla="*/ 35 h 126"/>
                    <a:gd name="T48" fmla="*/ 62 w 82"/>
                    <a:gd name="T49" fmla="*/ 15 h 126"/>
                    <a:gd name="T50" fmla="*/ 67 w 82"/>
                    <a:gd name="T51" fmla="*/ 10 h 126"/>
                    <a:gd name="T52" fmla="*/ 71 w 82"/>
                    <a:gd name="T53" fmla="*/ 8 h 126"/>
                    <a:gd name="T54" fmla="*/ 73 w 82"/>
                    <a:gd name="T55" fmla="*/ 9 h 126"/>
                    <a:gd name="T56" fmla="*/ 77 w 82"/>
                    <a:gd name="T57" fmla="*/ 12 h 126"/>
                    <a:gd name="T58" fmla="*/ 78 w 82"/>
                    <a:gd name="T59" fmla="*/ 15 h 126"/>
                    <a:gd name="T60" fmla="*/ 75 w 82"/>
                    <a:gd name="T61" fmla="*/ 21 h 126"/>
                    <a:gd name="T62" fmla="*/ 42 w 82"/>
                    <a:gd name="T63" fmla="*/ 35 h 126"/>
                    <a:gd name="T64" fmla="*/ 39 w 82"/>
                    <a:gd name="T65" fmla="*/ 35 h 126"/>
                    <a:gd name="T66" fmla="*/ 4 w 82"/>
                    <a:gd name="T67" fmla="*/ 10 h 126"/>
                    <a:gd name="T68" fmla="*/ 4 w 82"/>
                    <a:gd name="T69" fmla="*/ 8 h 126"/>
                    <a:gd name="T70" fmla="*/ 6 w 82"/>
                    <a:gd name="T71" fmla="*/ 4 h 126"/>
                    <a:gd name="T72" fmla="*/ 8 w 82"/>
                    <a:gd name="T73" fmla="*/ 4 h 126"/>
                    <a:gd name="T74" fmla="*/ 15 w 82"/>
                    <a:gd name="T75" fmla="*/ 8 h 126"/>
                    <a:gd name="T76" fmla="*/ 20 w 82"/>
                    <a:gd name="T77" fmla="*/ 25 h 126"/>
                    <a:gd name="T78" fmla="*/ 21 w 82"/>
                    <a:gd name="T79" fmla="*/ 38 h 126"/>
                    <a:gd name="T80" fmla="*/ 15 w 82"/>
                    <a:gd name="T81" fmla="*/ 91 h 126"/>
                    <a:gd name="T82" fmla="*/ 11 w 82"/>
                    <a:gd name="T83" fmla="*/ 109 h 126"/>
                    <a:gd name="T84" fmla="*/ 9 w 82"/>
                    <a:gd name="T85" fmla="*/ 114 h 126"/>
                    <a:gd name="T86" fmla="*/ 9 w 82"/>
                    <a:gd name="T87" fmla="*/ 116 h 126"/>
                    <a:gd name="T88" fmla="*/ 10 w 82"/>
                    <a:gd name="T89" fmla="*/ 118 h 126"/>
                    <a:gd name="T90" fmla="*/ 13 w 82"/>
                    <a:gd name="T91" fmla="*/ 11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126">
                      <a:moveTo>
                        <a:pt x="13" y="117"/>
                      </a:moveTo>
                      <a:cubicBezTo>
                        <a:pt x="13" y="117"/>
                        <a:pt x="25" y="76"/>
                        <a:pt x="25" y="38"/>
                      </a:cubicBezTo>
                      <a:cubicBezTo>
                        <a:pt x="25" y="34"/>
                        <a:pt x="25" y="29"/>
                        <a:pt x="24" y="25"/>
                      </a:cubicBezTo>
                      <a:cubicBezTo>
                        <a:pt x="23" y="16"/>
                        <a:pt x="21" y="10"/>
                        <a:pt x="18" y="6"/>
                      </a:cubicBezTo>
                      <a:cubicBezTo>
                        <a:pt x="16" y="2"/>
                        <a:pt x="12" y="0"/>
                        <a:pt x="8" y="0"/>
                      </a:cubicBezTo>
                      <a:cubicBezTo>
                        <a:pt x="7" y="0"/>
                        <a:pt x="5" y="0"/>
                        <a:pt x="3" y="1"/>
                      </a:cubicBezTo>
                      <a:cubicBezTo>
                        <a:pt x="2" y="3"/>
                        <a:pt x="1" y="4"/>
                        <a:pt x="0" y="7"/>
                      </a:cubicBezTo>
                      <a:cubicBezTo>
                        <a:pt x="0" y="8"/>
                        <a:pt x="0" y="9"/>
                        <a:pt x="0" y="10"/>
                      </a:cubicBezTo>
                      <a:cubicBezTo>
                        <a:pt x="0" y="22"/>
                        <a:pt x="12" y="38"/>
                        <a:pt x="39" y="39"/>
                      </a:cubicBezTo>
                      <a:cubicBezTo>
                        <a:pt x="40" y="39"/>
                        <a:pt x="41" y="39"/>
                        <a:pt x="42" y="39"/>
                      </a:cubicBezTo>
                      <a:cubicBezTo>
                        <a:pt x="53" y="39"/>
                        <a:pt x="63" y="36"/>
                        <a:pt x="70" y="31"/>
                      </a:cubicBezTo>
                      <a:cubicBezTo>
                        <a:pt x="73" y="29"/>
                        <a:pt x="76" y="26"/>
                        <a:pt x="78" y="23"/>
                      </a:cubicBezTo>
                      <a:cubicBezTo>
                        <a:pt x="80" y="21"/>
                        <a:pt x="82" y="18"/>
                        <a:pt x="82" y="15"/>
                      </a:cubicBezTo>
                      <a:cubicBezTo>
                        <a:pt x="82" y="13"/>
                        <a:pt x="81" y="11"/>
                        <a:pt x="80" y="9"/>
                      </a:cubicBezTo>
                      <a:cubicBezTo>
                        <a:pt x="79" y="8"/>
                        <a:pt x="77" y="6"/>
                        <a:pt x="75" y="5"/>
                      </a:cubicBezTo>
                      <a:cubicBezTo>
                        <a:pt x="74" y="5"/>
                        <a:pt x="73" y="4"/>
                        <a:pt x="71" y="4"/>
                      </a:cubicBezTo>
                      <a:cubicBezTo>
                        <a:pt x="69" y="4"/>
                        <a:pt x="67" y="5"/>
                        <a:pt x="65" y="7"/>
                      </a:cubicBezTo>
                      <a:cubicBezTo>
                        <a:pt x="61" y="9"/>
                        <a:pt x="58" y="14"/>
                        <a:pt x="55" y="19"/>
                      </a:cubicBezTo>
                      <a:cubicBezTo>
                        <a:pt x="46" y="37"/>
                        <a:pt x="39" y="67"/>
                        <a:pt x="39" y="98"/>
                      </a:cubicBezTo>
                      <a:cubicBezTo>
                        <a:pt x="39" y="107"/>
                        <a:pt x="40" y="116"/>
                        <a:pt x="41" y="124"/>
                      </a:cubicBezTo>
                      <a:cubicBezTo>
                        <a:pt x="41" y="126"/>
                        <a:pt x="42" y="126"/>
                        <a:pt x="43" y="126"/>
                      </a:cubicBezTo>
                      <a:cubicBezTo>
                        <a:pt x="44" y="126"/>
                        <a:pt x="45" y="125"/>
                        <a:pt x="45" y="124"/>
                      </a:cubicBezTo>
                      <a:cubicBezTo>
                        <a:pt x="44" y="115"/>
                        <a:pt x="43" y="107"/>
                        <a:pt x="43" y="98"/>
                      </a:cubicBezTo>
                      <a:cubicBezTo>
                        <a:pt x="43" y="75"/>
                        <a:pt x="47" y="52"/>
                        <a:pt x="53" y="35"/>
                      </a:cubicBezTo>
                      <a:cubicBezTo>
                        <a:pt x="56" y="27"/>
                        <a:pt x="59" y="20"/>
                        <a:pt x="62" y="15"/>
                      </a:cubicBezTo>
                      <a:cubicBezTo>
                        <a:pt x="64" y="13"/>
                        <a:pt x="66" y="11"/>
                        <a:pt x="67" y="10"/>
                      </a:cubicBezTo>
                      <a:cubicBezTo>
                        <a:pt x="69" y="9"/>
                        <a:pt x="70" y="8"/>
                        <a:pt x="71" y="8"/>
                      </a:cubicBezTo>
                      <a:cubicBezTo>
                        <a:pt x="72" y="8"/>
                        <a:pt x="73" y="8"/>
                        <a:pt x="73" y="9"/>
                      </a:cubicBezTo>
                      <a:cubicBezTo>
                        <a:pt x="75" y="10"/>
                        <a:pt x="76" y="11"/>
                        <a:pt x="77" y="12"/>
                      </a:cubicBezTo>
                      <a:cubicBezTo>
                        <a:pt x="77" y="12"/>
                        <a:pt x="78" y="14"/>
                        <a:pt x="78" y="15"/>
                      </a:cubicBezTo>
                      <a:cubicBezTo>
                        <a:pt x="78" y="17"/>
                        <a:pt x="77" y="19"/>
                        <a:pt x="75" y="21"/>
                      </a:cubicBezTo>
                      <a:cubicBezTo>
                        <a:pt x="70" y="28"/>
                        <a:pt x="57" y="35"/>
                        <a:pt x="42" y="35"/>
                      </a:cubicBezTo>
                      <a:cubicBezTo>
                        <a:pt x="41" y="35"/>
                        <a:pt x="40" y="35"/>
                        <a:pt x="39" y="35"/>
                      </a:cubicBezTo>
                      <a:cubicBezTo>
                        <a:pt x="14" y="34"/>
                        <a:pt x="4" y="19"/>
                        <a:pt x="4" y="10"/>
                      </a:cubicBezTo>
                      <a:cubicBezTo>
                        <a:pt x="4" y="9"/>
                        <a:pt x="4" y="8"/>
                        <a:pt x="4" y="8"/>
                      </a:cubicBezTo>
                      <a:cubicBezTo>
                        <a:pt x="4" y="6"/>
                        <a:pt x="5" y="5"/>
                        <a:pt x="6" y="4"/>
                      </a:cubicBezTo>
                      <a:cubicBezTo>
                        <a:pt x="7" y="4"/>
                        <a:pt x="7" y="4"/>
                        <a:pt x="8" y="4"/>
                      </a:cubicBezTo>
                      <a:cubicBezTo>
                        <a:pt x="10" y="4"/>
                        <a:pt x="13" y="5"/>
                        <a:pt x="15" y="8"/>
                      </a:cubicBezTo>
                      <a:cubicBezTo>
                        <a:pt x="18" y="12"/>
                        <a:pt x="20" y="17"/>
                        <a:pt x="20" y="25"/>
                      </a:cubicBezTo>
                      <a:cubicBezTo>
                        <a:pt x="21" y="29"/>
                        <a:pt x="21" y="34"/>
                        <a:pt x="21" y="38"/>
                      </a:cubicBezTo>
                      <a:cubicBezTo>
                        <a:pt x="21" y="57"/>
                        <a:pt x="18" y="76"/>
                        <a:pt x="15" y="91"/>
                      </a:cubicBezTo>
                      <a:cubicBezTo>
                        <a:pt x="13" y="98"/>
                        <a:pt x="12" y="104"/>
                        <a:pt x="11" y="109"/>
                      </a:cubicBezTo>
                      <a:cubicBezTo>
                        <a:pt x="10" y="111"/>
                        <a:pt x="10" y="113"/>
                        <a:pt x="9" y="114"/>
                      </a:cubicBezTo>
                      <a:cubicBezTo>
                        <a:pt x="9" y="115"/>
                        <a:pt x="9" y="116"/>
                        <a:pt x="9" y="116"/>
                      </a:cubicBezTo>
                      <a:cubicBezTo>
                        <a:pt x="8" y="117"/>
                        <a:pt x="9" y="118"/>
                        <a:pt x="10" y="118"/>
                      </a:cubicBezTo>
                      <a:cubicBezTo>
                        <a:pt x="11" y="118"/>
                        <a:pt x="12" y="118"/>
                        <a:pt x="13" y="117"/>
                      </a:cubicBezTo>
                      <a:close/>
                    </a:path>
                  </a:pathLst>
                </a:custGeom>
                <a:solidFill>
                  <a:srgbClr val="5D4B58"/>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sp>
              <p:nvSpPr>
                <p:cNvPr id="1049148" name="îS1íḋè"/>
                <p:cNvSpPr/>
                <p:nvPr/>
              </p:nvSpPr>
              <p:spPr bwMode="auto">
                <a:xfrm>
                  <a:off x="15025567" y="2271293"/>
                  <a:ext cx="191926" cy="253664"/>
                </a:xfrm>
                <a:custGeom>
                  <a:avLst/>
                  <a:gdLst>
                    <a:gd name="T0" fmla="*/ 8 w 69"/>
                    <a:gd name="T1" fmla="*/ 9 h 91"/>
                    <a:gd name="T2" fmla="*/ 36 w 69"/>
                    <a:gd name="T3" fmla="*/ 55 h 91"/>
                    <a:gd name="T4" fmla="*/ 51 w 69"/>
                    <a:gd name="T5" fmla="*/ 91 h 91"/>
                    <a:gd name="T6" fmla="*/ 52 w 69"/>
                    <a:gd name="T7" fmla="*/ 30 h 91"/>
                    <a:gd name="T8" fmla="*/ 8 w 69"/>
                    <a:gd name="T9" fmla="*/ 9 h 91"/>
                  </a:gdLst>
                  <a:ahLst/>
                  <a:cxnLst>
                    <a:cxn ang="0">
                      <a:pos x="T0" y="T1"/>
                    </a:cxn>
                    <a:cxn ang="0">
                      <a:pos x="T2" y="T3"/>
                    </a:cxn>
                    <a:cxn ang="0">
                      <a:pos x="T4" y="T5"/>
                    </a:cxn>
                    <a:cxn ang="0">
                      <a:pos x="T6" y="T7"/>
                    </a:cxn>
                    <a:cxn ang="0">
                      <a:pos x="T8" y="T9"/>
                    </a:cxn>
                  </a:cxnLst>
                  <a:rect l="0" t="0" r="r" b="b"/>
                  <a:pathLst>
                    <a:path w="69" h="91">
                      <a:moveTo>
                        <a:pt x="8" y="9"/>
                      </a:moveTo>
                      <a:cubicBezTo>
                        <a:pt x="0" y="21"/>
                        <a:pt x="21" y="20"/>
                        <a:pt x="36" y="55"/>
                      </a:cubicBezTo>
                      <a:cubicBezTo>
                        <a:pt x="42" y="68"/>
                        <a:pt x="42" y="90"/>
                        <a:pt x="51" y="91"/>
                      </a:cubicBezTo>
                      <a:cubicBezTo>
                        <a:pt x="57" y="91"/>
                        <a:pt x="69" y="58"/>
                        <a:pt x="52" y="30"/>
                      </a:cubicBezTo>
                      <a:cubicBezTo>
                        <a:pt x="38" y="8"/>
                        <a:pt x="14" y="0"/>
                        <a:pt x="8" y="9"/>
                      </a:cubicBezTo>
                      <a:close/>
                    </a:path>
                  </a:pathLst>
                </a:custGeom>
                <a:solidFill>
                  <a:srgbClr val="FFFFFF"/>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sp>
              <p:nvSpPr>
                <p:cNvPr id="1049149" name="íşļíde"/>
                <p:cNvSpPr/>
                <p:nvPr/>
              </p:nvSpPr>
              <p:spPr bwMode="auto">
                <a:xfrm>
                  <a:off x="14788010" y="2735672"/>
                  <a:ext cx="253664" cy="61738"/>
                </a:xfrm>
                <a:custGeom>
                  <a:avLst/>
                  <a:gdLst>
                    <a:gd name="T0" fmla="*/ 1 w 91"/>
                    <a:gd name="T1" fmla="*/ 0 h 22"/>
                    <a:gd name="T2" fmla="*/ 4 w 91"/>
                    <a:gd name="T3" fmla="*/ 3 h 22"/>
                    <a:gd name="T4" fmla="*/ 14 w 91"/>
                    <a:gd name="T5" fmla="*/ 7 h 22"/>
                    <a:gd name="T6" fmla="*/ 20 w 91"/>
                    <a:gd name="T7" fmla="*/ 10 h 22"/>
                    <a:gd name="T8" fmla="*/ 28 w 91"/>
                    <a:gd name="T9" fmla="*/ 12 h 22"/>
                    <a:gd name="T10" fmla="*/ 36 w 91"/>
                    <a:gd name="T11" fmla="*/ 15 h 22"/>
                    <a:gd name="T12" fmla="*/ 44 w 91"/>
                    <a:gd name="T13" fmla="*/ 17 h 22"/>
                    <a:gd name="T14" fmla="*/ 53 w 91"/>
                    <a:gd name="T15" fmla="*/ 18 h 22"/>
                    <a:gd name="T16" fmla="*/ 61 w 91"/>
                    <a:gd name="T17" fmla="*/ 19 h 22"/>
                    <a:gd name="T18" fmla="*/ 69 w 91"/>
                    <a:gd name="T19" fmla="*/ 19 h 22"/>
                    <a:gd name="T20" fmla="*/ 76 w 91"/>
                    <a:gd name="T21" fmla="*/ 19 h 22"/>
                    <a:gd name="T22" fmla="*/ 82 w 91"/>
                    <a:gd name="T23" fmla="*/ 19 h 22"/>
                    <a:gd name="T24" fmla="*/ 86 w 91"/>
                    <a:gd name="T25" fmla="*/ 18 h 22"/>
                    <a:gd name="T26" fmla="*/ 90 w 91"/>
                    <a:gd name="T27" fmla="*/ 17 h 22"/>
                    <a:gd name="T28" fmla="*/ 90 w 91"/>
                    <a:gd name="T29" fmla="*/ 17 h 22"/>
                    <a:gd name="T30" fmla="*/ 91 w 91"/>
                    <a:gd name="T31" fmla="*/ 18 h 22"/>
                    <a:gd name="T32" fmla="*/ 91 w 91"/>
                    <a:gd name="T33" fmla="*/ 19 h 22"/>
                    <a:gd name="T34" fmla="*/ 87 w 91"/>
                    <a:gd name="T35" fmla="*/ 20 h 22"/>
                    <a:gd name="T36" fmla="*/ 82 w 91"/>
                    <a:gd name="T37" fmla="*/ 21 h 22"/>
                    <a:gd name="T38" fmla="*/ 76 w 91"/>
                    <a:gd name="T39" fmla="*/ 22 h 22"/>
                    <a:gd name="T40" fmla="*/ 69 w 91"/>
                    <a:gd name="T41" fmla="*/ 22 h 22"/>
                    <a:gd name="T42" fmla="*/ 61 w 91"/>
                    <a:gd name="T43" fmla="*/ 22 h 22"/>
                    <a:gd name="T44" fmla="*/ 52 w 91"/>
                    <a:gd name="T45" fmla="*/ 21 h 22"/>
                    <a:gd name="T46" fmla="*/ 43 w 91"/>
                    <a:gd name="T47" fmla="*/ 20 h 22"/>
                    <a:gd name="T48" fmla="*/ 35 w 91"/>
                    <a:gd name="T49" fmla="*/ 17 h 22"/>
                    <a:gd name="T50" fmla="*/ 27 w 91"/>
                    <a:gd name="T51" fmla="*/ 15 h 22"/>
                    <a:gd name="T52" fmla="*/ 19 w 91"/>
                    <a:gd name="T53" fmla="*/ 12 h 22"/>
                    <a:gd name="T54" fmla="*/ 13 w 91"/>
                    <a:gd name="T55" fmla="*/ 9 h 22"/>
                    <a:gd name="T56" fmla="*/ 3 w 91"/>
                    <a:gd name="T57" fmla="*/ 4 h 22"/>
                    <a:gd name="T58" fmla="*/ 0 w 91"/>
                    <a:gd name="T59" fmla="*/ 2 h 22"/>
                    <a:gd name="T60" fmla="*/ 0 w 91"/>
                    <a:gd name="T61" fmla="*/ 2 h 22"/>
                    <a:gd name="T62" fmla="*/ 0 w 91"/>
                    <a:gd name="T63" fmla="*/ 1 h 22"/>
                    <a:gd name="T64" fmla="*/ 1 w 91"/>
                    <a:gd name="T6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22">
                      <a:moveTo>
                        <a:pt x="1" y="0"/>
                      </a:moveTo>
                      <a:cubicBezTo>
                        <a:pt x="1" y="0"/>
                        <a:pt x="2" y="1"/>
                        <a:pt x="4" y="3"/>
                      </a:cubicBezTo>
                      <a:cubicBezTo>
                        <a:pt x="6" y="4"/>
                        <a:pt x="10" y="5"/>
                        <a:pt x="14" y="7"/>
                      </a:cubicBezTo>
                      <a:cubicBezTo>
                        <a:pt x="16" y="8"/>
                        <a:pt x="18" y="9"/>
                        <a:pt x="20" y="10"/>
                      </a:cubicBezTo>
                      <a:cubicBezTo>
                        <a:pt x="22" y="11"/>
                        <a:pt x="25" y="12"/>
                        <a:pt x="28" y="12"/>
                      </a:cubicBezTo>
                      <a:cubicBezTo>
                        <a:pt x="30" y="13"/>
                        <a:pt x="33" y="14"/>
                        <a:pt x="36" y="15"/>
                      </a:cubicBezTo>
                      <a:cubicBezTo>
                        <a:pt x="38" y="15"/>
                        <a:pt x="41" y="16"/>
                        <a:pt x="44" y="17"/>
                      </a:cubicBezTo>
                      <a:cubicBezTo>
                        <a:pt x="47" y="17"/>
                        <a:pt x="50" y="18"/>
                        <a:pt x="53" y="18"/>
                      </a:cubicBezTo>
                      <a:cubicBezTo>
                        <a:pt x="56" y="19"/>
                        <a:pt x="58" y="19"/>
                        <a:pt x="61" y="19"/>
                      </a:cubicBezTo>
                      <a:cubicBezTo>
                        <a:pt x="64" y="19"/>
                        <a:pt x="66" y="19"/>
                        <a:pt x="69" y="19"/>
                      </a:cubicBezTo>
                      <a:cubicBezTo>
                        <a:pt x="71" y="20"/>
                        <a:pt x="74" y="19"/>
                        <a:pt x="76" y="19"/>
                      </a:cubicBezTo>
                      <a:cubicBezTo>
                        <a:pt x="78" y="19"/>
                        <a:pt x="80" y="19"/>
                        <a:pt x="82" y="19"/>
                      </a:cubicBezTo>
                      <a:cubicBezTo>
                        <a:pt x="84" y="19"/>
                        <a:pt x="85" y="18"/>
                        <a:pt x="86" y="18"/>
                      </a:cubicBezTo>
                      <a:cubicBezTo>
                        <a:pt x="89" y="18"/>
                        <a:pt x="90" y="17"/>
                        <a:pt x="90" y="17"/>
                      </a:cubicBezTo>
                      <a:cubicBezTo>
                        <a:pt x="90" y="17"/>
                        <a:pt x="90" y="17"/>
                        <a:pt x="90" y="17"/>
                      </a:cubicBezTo>
                      <a:cubicBezTo>
                        <a:pt x="91" y="17"/>
                        <a:pt x="91" y="18"/>
                        <a:pt x="91" y="18"/>
                      </a:cubicBezTo>
                      <a:cubicBezTo>
                        <a:pt x="91" y="18"/>
                        <a:pt x="91" y="19"/>
                        <a:pt x="91" y="19"/>
                      </a:cubicBezTo>
                      <a:cubicBezTo>
                        <a:pt x="91" y="19"/>
                        <a:pt x="89" y="19"/>
                        <a:pt x="87" y="20"/>
                      </a:cubicBezTo>
                      <a:cubicBezTo>
                        <a:pt x="85" y="20"/>
                        <a:pt x="84" y="21"/>
                        <a:pt x="82" y="21"/>
                      </a:cubicBezTo>
                      <a:cubicBezTo>
                        <a:pt x="80" y="21"/>
                        <a:pt x="78" y="22"/>
                        <a:pt x="76" y="22"/>
                      </a:cubicBezTo>
                      <a:cubicBezTo>
                        <a:pt x="74" y="22"/>
                        <a:pt x="71" y="22"/>
                        <a:pt x="69" y="22"/>
                      </a:cubicBezTo>
                      <a:cubicBezTo>
                        <a:pt x="66" y="22"/>
                        <a:pt x="64" y="22"/>
                        <a:pt x="61" y="22"/>
                      </a:cubicBezTo>
                      <a:cubicBezTo>
                        <a:pt x="58" y="22"/>
                        <a:pt x="55" y="22"/>
                        <a:pt x="52" y="21"/>
                      </a:cubicBezTo>
                      <a:cubicBezTo>
                        <a:pt x="49" y="21"/>
                        <a:pt x="46" y="20"/>
                        <a:pt x="43" y="20"/>
                      </a:cubicBezTo>
                      <a:cubicBezTo>
                        <a:pt x="41" y="19"/>
                        <a:pt x="38" y="18"/>
                        <a:pt x="35" y="17"/>
                      </a:cubicBezTo>
                      <a:cubicBezTo>
                        <a:pt x="32" y="17"/>
                        <a:pt x="29" y="16"/>
                        <a:pt x="27" y="15"/>
                      </a:cubicBezTo>
                      <a:cubicBezTo>
                        <a:pt x="24" y="14"/>
                        <a:pt x="22" y="13"/>
                        <a:pt x="19" y="12"/>
                      </a:cubicBezTo>
                      <a:cubicBezTo>
                        <a:pt x="17" y="11"/>
                        <a:pt x="15" y="10"/>
                        <a:pt x="13" y="9"/>
                      </a:cubicBezTo>
                      <a:cubicBezTo>
                        <a:pt x="8" y="7"/>
                        <a:pt x="5" y="5"/>
                        <a:pt x="3" y="4"/>
                      </a:cubicBezTo>
                      <a:cubicBezTo>
                        <a:pt x="1" y="3"/>
                        <a:pt x="0" y="2"/>
                        <a:pt x="0" y="2"/>
                      </a:cubicBezTo>
                      <a:cubicBezTo>
                        <a:pt x="0" y="2"/>
                        <a:pt x="0" y="2"/>
                        <a:pt x="0" y="2"/>
                      </a:cubicBezTo>
                      <a:cubicBezTo>
                        <a:pt x="0" y="1"/>
                        <a:pt x="0" y="1"/>
                        <a:pt x="0" y="1"/>
                      </a:cubicBezTo>
                      <a:lnTo>
                        <a:pt x="1" y="0"/>
                      </a:lnTo>
                      <a:close/>
                    </a:path>
                  </a:pathLst>
                </a:custGeom>
                <a:solidFill>
                  <a:srgbClr val="434040"/>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grpSp>
          <p:sp>
            <p:nvSpPr>
              <p:cNvPr id="1049150" name="文本框 11"/>
              <p:cNvSpPr txBox="1"/>
              <p:nvPr/>
            </p:nvSpPr>
            <p:spPr>
              <a:xfrm>
                <a:off x="477838" y="6977592"/>
                <a:ext cx="188305" cy="425834"/>
              </a:xfrm>
              <a:custGeom>
                <a:avLst/>
                <a:ah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2">
                  <a:lumMod val="60000"/>
                  <a:lumOff val="40000"/>
                </a:schemeClr>
              </a:solidFill>
              <a:ln>
                <a:noFill/>
              </a:ln>
              <a:effectLst/>
            </p:spPr>
            <p:txBody>
              <a:bodyPr anchor="t" anchorCtr="0" bIns="45720" compatLnSpc="1" forceAA="0" fromWordArt="0" horzOverflow="overflow" lIns="91440" numCol="1" rIns="91440" rot="0" rtlCol="0" spcCol="0" spcFirstLastPara="0" tIns="45720" vert="horz" vertOverflow="overflow" wrap="square">
                <a:prstTxWarp prst="textNoShape"/>
                <a:noAutofit/>
              </a:bodyPr>
              <a:p>
                <a:pPr algn="ctr" defTabSz="457200" eaLnBrk="1" fontAlgn="auto" hangingPunct="1" indent="0" latinLnBrk="0" lvl="0" marL="0" marR="0" rtl="0">
                  <a:lnSpc>
                    <a:spcPct val="130000"/>
                  </a:lnSpc>
                  <a:spcBef>
                    <a:spcPts val="0"/>
                  </a:spcBef>
                  <a:spcAft>
                    <a:spcPts val="0"/>
                  </a:spcAft>
                  <a:buClrTx/>
                  <a:buSzTx/>
                  <a:buFontTx/>
                  <a:buNone/>
                </a:pPr>
                <a:endParaRPr altLang="en-US" baseline="0" b="0" cap="none" dirty="0" sz="1800" i="0" kern="1200" kumimoji="0" lang="zh-CN" noProof="0" normalizeH="0" spc="100" strike="noStrike" u="none">
                  <a:ln>
                    <a:noFill/>
                  </a:ln>
                  <a:solidFill>
                    <a:srgbClr val="000000">
                      <a:lumMod val="65000"/>
                      <a:lumOff val="35000"/>
                    </a:srgbClr>
                  </a:solidFill>
                  <a:effectLst/>
                  <a:uLnTx/>
                  <a:uFillTx/>
                  <a:latin typeface="Impact" panose="020B0806030902050204" pitchFamily="34" charset="0"/>
                  <a:cs typeface="+mn-cs"/>
                </a:endParaRPr>
              </a:p>
            </p:txBody>
          </p:sp>
        </p:grpSp>
      </p:grpSp>
      <p:sp>
        <p:nvSpPr>
          <p:cNvPr id="1049151" name="矩形 18"/>
          <p:cNvSpPr/>
          <p:nvPr/>
        </p:nvSpPr>
        <p:spPr bwMode="auto">
          <a:xfrm>
            <a:off x="812015" y="-715587"/>
            <a:ext cx="11379985" cy="602672"/>
          </a:xfrm>
          <a:prstGeom prst="rect"/>
          <a:solidFill>
            <a:schemeClr val="bg1"/>
          </a:solidFill>
          <a:ln w="6350">
            <a:noFill/>
          </a:ln>
          <a:effectLst>
            <a:innerShdw dist="63500">
              <a:schemeClr val="accent2">
                <a:lumMod val="60000"/>
                <a:lumOff val="40000"/>
              </a:schemeClr>
            </a:innerShdw>
          </a:effectLst>
        </p:spPr>
        <p:txBody>
          <a:bodyPr anchor="ctr" anchorCtr="0" bIns="0" compatLnSpc="1" forceAA="0" fromWordArt="0" horzOverflow="overflow" lIns="0" numCol="1" rIns="0" rot="0" rtlCol="0" spcCol="0" spcFirstLastPara="0" tIns="0" vert="horz" vertOverflow="overflow" wrap="square">
            <a:prstTxWarp prst="textNoShape"/>
            <a:noAutofit/>
          </a:bodyPr>
          <a:p>
            <a:pPr algn="ctr" defTabSz="457200" eaLnBrk="1" fontAlgn="auto" hangingPunct="1" indent="0" latinLnBrk="0" lvl="0" marL="0" marR="0" rtl="0">
              <a:lnSpc>
                <a:spcPct val="100000"/>
              </a:lnSpc>
              <a:spcBef>
                <a:spcPts val="0"/>
              </a:spcBef>
              <a:spcAft>
                <a:spcPts val="0"/>
              </a:spcAft>
              <a:buClrTx/>
              <a:buSzTx/>
              <a:buFontTx/>
              <a:buNone/>
            </a:pPr>
            <a:r>
              <a:rPr altLang="en-US" baseline="0" b="0" cap="none" dirty="0" sz="1800" i="0" kern="1200" kumimoji="0" lang="zh-CN" noProof="0" normalizeH="0" spc="100" strike="noStrike" u="none">
                <a:ln>
                  <a:noFill/>
                </a:ln>
                <a:solidFill>
                  <a:srgbClr val="000000">
                    <a:lumMod val="65000"/>
                    <a:lumOff val="35000"/>
                  </a:srgbClr>
                </a:solidFill>
                <a:effectLst/>
                <a:uLnTx/>
                <a:uFillTx/>
                <a:latin typeface="Arial"/>
                <a:cs typeface="+mn-cs"/>
              </a:rPr>
              <a:t>右键单击左侧缩略图→版式→选择</a:t>
            </a:r>
            <a:r>
              <a:rPr altLang="zh-CN" baseline="0" b="0" cap="none" dirty="0" sz="1800" i="0" kern="1200" kumimoji="0" lang="en-US" noProof="0" normalizeH="0" spc="100" strike="noStrike" u="none">
                <a:ln>
                  <a:noFill/>
                </a:ln>
                <a:solidFill>
                  <a:srgbClr val="000000">
                    <a:lumMod val="65000"/>
                    <a:lumOff val="35000"/>
                  </a:srgbClr>
                </a:solidFill>
                <a:effectLst/>
                <a:uLnTx/>
                <a:uFillTx/>
                <a:latin typeface="Arial"/>
                <a:cs typeface="+mn-cs"/>
              </a:rPr>
              <a:t>【</a:t>
            </a:r>
            <a:r>
              <a:rPr altLang="en-US" baseline="0" b="0" cap="none" dirty="0" sz="1800" i="0" kern="1200" kumimoji="0" lang="zh-CN" noProof="0" normalizeH="0" spc="100" strike="noStrike" u="none">
                <a:ln>
                  <a:noFill/>
                </a:ln>
                <a:solidFill>
                  <a:srgbClr val="000000">
                    <a:lumMod val="65000"/>
                    <a:lumOff val="35000"/>
                  </a:srgbClr>
                </a:solidFill>
                <a:effectLst/>
                <a:uLnTx/>
                <a:uFillTx/>
                <a:latin typeface="Arial"/>
                <a:cs typeface="+mn-cs"/>
              </a:rPr>
              <a:t>其他过渡页形式</a:t>
            </a:r>
            <a:r>
              <a:rPr altLang="zh-CN" baseline="0" b="0" cap="none" dirty="0" sz="1800" i="0" kern="1200" kumimoji="0" lang="en-US" noProof="0" normalizeH="0" spc="100" strike="noStrike" u="none">
                <a:ln>
                  <a:noFill/>
                </a:ln>
                <a:solidFill>
                  <a:srgbClr val="000000">
                    <a:lumMod val="65000"/>
                    <a:lumOff val="35000"/>
                  </a:srgbClr>
                </a:solidFill>
                <a:effectLst/>
                <a:uLnTx/>
                <a:uFillTx/>
                <a:latin typeface="Arial"/>
                <a:cs typeface="+mn-cs"/>
              </a:rPr>
              <a: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405" name=""/>
        <p:cNvGrpSpPr/>
        <p:nvPr/>
      </p:nvGrpSpPr>
      <p:grpSpPr>
        <a:xfrm>
          <a:off x="0" y="0"/>
          <a:ext cx="0" cy="0"/>
          <a:chOff x="0" y="0"/>
          <a:chExt cx="0" cy="0"/>
        </a:xfrm>
      </p:grpSpPr>
      <p:sp>
        <p:nvSpPr>
          <p:cNvPr id="1049152" name="标题 1"/>
          <p:cNvSpPr>
            <a:spLocks noGrp="1"/>
          </p:cNvSpPr>
          <p:nvPr>
            <p:ph type="title"/>
          </p:nvPr>
        </p:nvSpPr>
        <p:spPr/>
        <p:txBody>
          <a:bodyPr/>
          <a:p>
            <a:r>
              <a:rPr altLang="en-US" dirty="0" lang="zh-CN"/>
              <a:t>本体</a:t>
            </a:r>
          </a:p>
        </p:txBody>
      </p:sp>
      <p:sp>
        <p:nvSpPr>
          <p:cNvPr id="1049153"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91</a:t>
            </a:fld>
            <a:endParaRPr dirty="0" lang="en-US">
              <a:solidFill>
                <a:srgbClr val="000000">
                  <a:tint val="75000"/>
                </a:srgbClr>
              </a:solidFill>
            </a:endParaRPr>
          </a:p>
        </p:txBody>
      </p:sp>
      <p:sp>
        <p:nvSpPr>
          <p:cNvPr id="1049154" name="文本框 4"/>
          <p:cNvSpPr txBox="1"/>
          <p:nvPr/>
        </p:nvSpPr>
        <p:spPr>
          <a:xfrm>
            <a:off x="846540" y="1550447"/>
            <a:ext cx="10498922" cy="1704954"/>
          </a:xfrm>
          <a:prstGeom prst="rect"/>
          <a:noFill/>
        </p:spPr>
        <p:txBody>
          <a:bodyPr wrap="square">
            <a:spAutoFit/>
          </a:bodyPr>
          <a:p>
            <a:pPr indent="457200">
              <a:lnSpc>
                <a:spcPct val="150000"/>
              </a:lnSpc>
            </a:pPr>
            <a:r>
              <a:rPr altLang="en-US" dirty="0" lang="zh-CN"/>
              <a:t>本体（</a:t>
            </a:r>
            <a:r>
              <a:rPr altLang="zh-CN" dirty="0" lang="en-US"/>
              <a:t>Ontology</a:t>
            </a:r>
            <a:r>
              <a:rPr altLang="en-US" dirty="0" lang="zh-CN"/>
              <a:t>）是一个来源于哲学的概念，原意是指关于客观存在及其本质和规律的说明，是客观现实的抽象本质。后来</a:t>
            </a:r>
            <a:r>
              <a:rPr altLang="zh-CN" dirty="0" lang="en-US"/>
              <a:t>Ontology</a:t>
            </a:r>
            <a:r>
              <a:rPr altLang="en-US" dirty="0" lang="zh-CN"/>
              <a:t>被引入计算机科学领域，用来指特定领域公认的对象及对象关系的概念化表达，其中对象包括实际对象和逻辑对象。</a:t>
            </a:r>
            <a:r>
              <a:rPr altLang="zh-CN" b="1" dirty="0" lang="en-US"/>
              <a:t>Ontology</a:t>
            </a:r>
            <a:r>
              <a:rPr altLang="en-US" b="1" dirty="0" lang="zh-CN"/>
              <a:t>强调的是领域的</a:t>
            </a:r>
            <a:r>
              <a:rPr altLang="en-US" b="1" dirty="0" lang="zh-CN">
                <a:solidFill>
                  <a:srgbClr val="346A97"/>
                </a:solidFill>
              </a:rPr>
              <a:t>本质概念</a:t>
            </a:r>
            <a:r>
              <a:rPr altLang="en-US" b="1" dirty="0" lang="zh-CN"/>
              <a:t>以及这些本质</a:t>
            </a:r>
            <a:r>
              <a:rPr altLang="en-US" b="1" dirty="0" lang="zh-CN">
                <a:solidFill>
                  <a:srgbClr val="346A97"/>
                </a:solidFill>
              </a:rPr>
              <a:t>概念间的关联</a:t>
            </a:r>
            <a:r>
              <a:rPr altLang="en-US" dirty="0" lang="zh-CN"/>
              <a:t>。</a:t>
            </a:r>
          </a:p>
        </p:txBody>
      </p:sp>
      <p:sp>
        <p:nvSpPr>
          <p:cNvPr id="1049155" name="文本框 7"/>
          <p:cNvSpPr txBox="1"/>
          <p:nvPr/>
        </p:nvSpPr>
        <p:spPr>
          <a:xfrm>
            <a:off x="846539" y="3563802"/>
            <a:ext cx="10498921" cy="1704954"/>
          </a:xfrm>
          <a:prstGeom prst="rect"/>
          <a:noFill/>
        </p:spPr>
        <p:txBody>
          <a:bodyPr wrap="square">
            <a:spAutoFit/>
          </a:bodyPr>
          <a:p>
            <a:pPr indent="457200">
              <a:lnSpc>
                <a:spcPct val="150000"/>
              </a:lnSpc>
            </a:pPr>
            <a:r>
              <a:rPr altLang="en-US" dirty="0" lang="zh-CN"/>
              <a:t>本体在语义搜索中的作用主要体现在</a:t>
            </a:r>
            <a:r>
              <a:rPr altLang="en-US" b="1" dirty="0" lang="zh-CN"/>
              <a:t>语义推理</a:t>
            </a:r>
            <a:r>
              <a:rPr altLang="en-US" dirty="0" lang="zh-CN"/>
              <a:t>上，通过本体提供的精准的概念术语</a:t>
            </a:r>
            <a:r>
              <a:rPr altLang="en-US" b="1" dirty="0" lang="zh-CN"/>
              <a:t>对用户输入的关键词进行</a:t>
            </a:r>
            <a:r>
              <a:rPr altLang="en-US" b="1" dirty="0" lang="zh-CN">
                <a:solidFill>
                  <a:srgbClr val="346A97"/>
                </a:solidFill>
              </a:rPr>
              <a:t>语义扩展</a:t>
            </a:r>
            <a:r>
              <a:rPr altLang="en-US" dirty="0" lang="zh-CN"/>
              <a:t>，为用户提供更加准确全面的检索结果，也可以利用本体实体的对象关系自定义推理规则，获得更多隐含的相关信息。由此可见，本体在语义搜索应用中的重要性得到了公认，本文将针对本体在语义搜索中的应用展开研究。</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406" name=""/>
        <p:cNvGrpSpPr/>
        <p:nvPr/>
      </p:nvGrpSpPr>
      <p:grpSpPr>
        <a:xfrm>
          <a:off x="0" y="0"/>
          <a:ext cx="0" cy="0"/>
          <a:chOff x="0" y="0"/>
          <a:chExt cx="0" cy="0"/>
        </a:xfrm>
      </p:grpSpPr>
      <p:sp>
        <p:nvSpPr>
          <p:cNvPr id="1049156" name="标题 1"/>
          <p:cNvSpPr>
            <a:spLocks noGrp="1"/>
          </p:cNvSpPr>
          <p:nvPr>
            <p:ph type="title"/>
          </p:nvPr>
        </p:nvSpPr>
        <p:spPr/>
        <p:txBody>
          <a:bodyPr/>
          <a:p>
            <a:r>
              <a:rPr altLang="en-US" dirty="0" lang="zh-CN"/>
              <a:t>领域本体及构建</a:t>
            </a:r>
          </a:p>
        </p:txBody>
      </p:sp>
      <p:sp>
        <p:nvSpPr>
          <p:cNvPr id="1049157"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92</a:t>
            </a:fld>
            <a:endParaRPr dirty="0" lang="en-US">
              <a:solidFill>
                <a:srgbClr val="000000">
                  <a:tint val="75000"/>
                </a:srgbClr>
              </a:solidFill>
            </a:endParaRPr>
          </a:p>
        </p:txBody>
      </p:sp>
      <p:sp>
        <p:nvSpPr>
          <p:cNvPr id="1049158" name="文本框 4"/>
          <p:cNvSpPr txBox="1"/>
          <p:nvPr/>
        </p:nvSpPr>
        <p:spPr>
          <a:xfrm>
            <a:off x="699977" y="2650734"/>
            <a:ext cx="10235520" cy="1704954"/>
          </a:xfrm>
          <a:prstGeom prst="rect"/>
          <a:solidFill>
            <a:schemeClr val="bg1">
              <a:lumMod val="85000"/>
            </a:schemeClr>
          </a:solidFill>
          <a:ln>
            <a:noFill/>
          </a:ln>
        </p:spPr>
        <p:txBody>
          <a:bodyPr wrap="square">
            <a:spAutoFit/>
          </a:bodyPr>
          <a:p>
            <a:pPr indent="457200">
              <a:lnSpc>
                <a:spcPct val="150000"/>
              </a:lnSpc>
            </a:pPr>
            <a:r>
              <a:rPr altLang="en-US" dirty="0" lang="zh-CN"/>
              <a:t>领域本体是具有</a:t>
            </a:r>
            <a:r>
              <a:rPr altLang="en-US" b="1" dirty="0" lang="zh-CN"/>
              <a:t>层次结构</a:t>
            </a:r>
            <a:r>
              <a:rPr altLang="en-US" dirty="0" lang="zh-CN"/>
              <a:t>的术语集，这些术语是描述此领域知识库的框架。它用实体、实例和属性来表示词语之间的关系，主要用于描述特定领域中的概念对象。 领域本体主要用来</a:t>
            </a:r>
            <a:r>
              <a:rPr altLang="en-US" b="1" dirty="0" lang="zh-CN"/>
              <a:t>针对某一领域知识</a:t>
            </a:r>
            <a:r>
              <a:rPr altLang="en-US" dirty="0" lang="zh-CN"/>
              <a:t>，其跨度范围较小，故很多本体都是在一个较小的范围内构建的。领域本体具有比较完善的领域专家知识体系，适用于专业领域，且已进入实际的应用阶段。</a:t>
            </a:r>
          </a:p>
        </p:txBody>
      </p:sp>
      <p:sp>
        <p:nvSpPr>
          <p:cNvPr id="1049159" name="文本框 5"/>
          <p:cNvSpPr txBox="1"/>
          <p:nvPr/>
        </p:nvSpPr>
        <p:spPr>
          <a:xfrm>
            <a:off x="699977" y="1282986"/>
            <a:ext cx="10235520" cy="636200"/>
          </a:xfrm>
          <a:prstGeom prst="rect"/>
          <a:noFill/>
          <a:ln>
            <a:noFill/>
          </a:ln>
        </p:spPr>
        <p:txBody>
          <a:bodyPr anchor="t" bIns="0" lIns="72000" rIns="72000" rtlCol="0" tIns="0" wrap="square">
            <a:spAutoFit/>
          </a:bodyPr>
          <a:p>
            <a:pPr algn="r">
              <a:lnSpc>
                <a:spcPct val="120000"/>
              </a:lnSpc>
            </a:pPr>
            <a:r>
              <a:rPr altLang="zh-CN" dirty="0" lang="en-US"/>
              <a:t>——</a:t>
            </a:r>
            <a:r>
              <a:rPr altLang="en-US" dirty="0" lang="zh-CN"/>
              <a:t>基于本体的语义搜索定义为</a:t>
            </a:r>
            <a:r>
              <a:rPr altLang="en-US" b="1" dirty="0" lang="zh-CN"/>
              <a:t>利用领域本体的背景知识库</a:t>
            </a:r>
            <a:r>
              <a:rPr altLang="en-US" dirty="0" lang="zh-CN"/>
              <a:t>进行信息检索的过程。</a:t>
            </a:r>
            <a:endParaRPr altLang="zh-CN" dirty="0" lang="en-US"/>
          </a:p>
          <a:p>
            <a:pPr algn="r">
              <a:lnSpc>
                <a:spcPct val="120000"/>
              </a:lnSpc>
            </a:pPr>
            <a:r>
              <a:rPr altLang="en-US" b="1" dirty="0" lang="zh-CN"/>
              <a:t>构建领域本体是实现语义搜索的首要步骤</a:t>
            </a:r>
            <a:r>
              <a:rPr altLang="en-US" dirty="0" lang="zh-CN"/>
              <a:t>，也是语义推理赖以生存的土壤。</a:t>
            </a:r>
            <a:endParaRPr altLang="zh-CN" dirty="0" lang="en-US"/>
          </a:p>
        </p:txBody>
      </p:sp>
      <p:sp>
        <p:nvSpPr>
          <p:cNvPr id="1049160" name="文本框 6"/>
          <p:cNvSpPr txBox="1"/>
          <p:nvPr/>
        </p:nvSpPr>
        <p:spPr>
          <a:xfrm>
            <a:off x="773128" y="4938815"/>
            <a:ext cx="10411083" cy="781624"/>
          </a:xfrm>
          <a:prstGeom prst="rect"/>
          <a:noFill/>
          <a:ln>
            <a:solidFill>
              <a:srgbClr val="346A97"/>
            </a:solidFill>
          </a:ln>
        </p:spPr>
        <p:txBody>
          <a:bodyPr anchor="t" bIns="0" lIns="72000" rIns="72000" rtlCol="0" tIns="0" wrap="square">
            <a:spAutoFit/>
          </a:bodyPr>
          <a:p>
            <a:pPr>
              <a:lnSpc>
                <a:spcPct val="150000"/>
              </a:lnSpc>
            </a:pPr>
            <a:r>
              <a:rPr altLang="en-US" dirty="0" lang="zh-CN"/>
              <a:t>本体构建方法：</a:t>
            </a:r>
            <a:r>
              <a:rPr altLang="zh-CN" dirty="0" lang="en-US"/>
              <a:t>TOVE</a:t>
            </a:r>
            <a:r>
              <a:rPr altLang="en-US" dirty="0" lang="zh-CN"/>
              <a:t>法、骨架法、</a:t>
            </a:r>
            <a:r>
              <a:rPr altLang="zh-CN" dirty="0" lang="en-US"/>
              <a:t>IDEF-5</a:t>
            </a:r>
            <a:r>
              <a:rPr altLang="en-US" dirty="0" lang="zh-CN"/>
              <a:t>法、七步法等等。</a:t>
            </a:r>
            <a:endParaRPr altLang="zh-CN" dirty="0" lang="en-US"/>
          </a:p>
          <a:p>
            <a:pPr>
              <a:lnSpc>
                <a:spcPct val="150000"/>
              </a:lnSpc>
            </a:pPr>
            <a:r>
              <a:rPr altLang="en-US" dirty="0" lang="zh-CN"/>
              <a:t>本体构建工具：</a:t>
            </a:r>
            <a:r>
              <a:rPr altLang="zh-CN" dirty="0" lang="en-US" err="1"/>
              <a:t>Ontolingua</a:t>
            </a:r>
            <a:r>
              <a:rPr altLang="en-US" dirty="0" lang="zh-CN"/>
              <a:t>、</a:t>
            </a:r>
            <a:r>
              <a:rPr altLang="zh-CN" dirty="0" lang="en-US" err="1"/>
              <a:t>WebOnto</a:t>
            </a:r>
            <a:r>
              <a:rPr altLang="en-US" dirty="0" lang="zh-CN"/>
              <a:t>、</a:t>
            </a:r>
            <a:r>
              <a:rPr altLang="zh-CN" dirty="0" lang="en-US" err="1"/>
              <a:t>OntoSaurus</a:t>
            </a:r>
            <a:r>
              <a:rPr altLang="en-US" dirty="0" lang="zh-CN"/>
              <a:t>、</a:t>
            </a:r>
            <a:r>
              <a:rPr altLang="zh-CN" dirty="0" lang="en-US"/>
              <a:t>WEBODE</a:t>
            </a:r>
            <a:r>
              <a:rPr altLang="en-US" dirty="0" lang="zh-CN"/>
              <a:t>、</a:t>
            </a:r>
            <a:r>
              <a:rPr altLang="zh-CN" dirty="0" lang="en-US" err="1"/>
              <a:t>OntoEdit</a:t>
            </a:r>
            <a:r>
              <a:rPr altLang="en-US" dirty="0" lang="zh-CN"/>
              <a:t>、 </a:t>
            </a:r>
            <a:r>
              <a:rPr altLang="zh-CN" dirty="0" lang="en-US"/>
              <a:t>Protégé</a:t>
            </a:r>
            <a:r>
              <a:rPr altLang="en-US" dirty="0" lang="zh-CN"/>
              <a:t>等。</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407" name=""/>
        <p:cNvGrpSpPr/>
        <p:nvPr/>
      </p:nvGrpSpPr>
      <p:grpSpPr>
        <a:xfrm>
          <a:off x="0" y="0"/>
          <a:ext cx="0" cy="0"/>
          <a:chOff x="0" y="0"/>
          <a:chExt cx="0" cy="0"/>
        </a:xfrm>
      </p:grpSpPr>
      <p:sp>
        <p:nvSpPr>
          <p:cNvPr id="1049161" name="标题 1"/>
          <p:cNvSpPr>
            <a:spLocks noGrp="1"/>
          </p:cNvSpPr>
          <p:nvPr>
            <p:ph type="title"/>
          </p:nvPr>
        </p:nvSpPr>
        <p:spPr/>
        <p:txBody>
          <a:bodyPr/>
          <a:p>
            <a:r>
              <a:rPr altLang="en-US" dirty="0" lang="zh-CN"/>
              <a:t>本体推理</a:t>
            </a:r>
          </a:p>
        </p:txBody>
      </p:sp>
      <p:sp>
        <p:nvSpPr>
          <p:cNvPr id="1049162"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93</a:t>
            </a:fld>
            <a:endParaRPr dirty="0" lang="en-US">
              <a:solidFill>
                <a:srgbClr val="000000">
                  <a:tint val="75000"/>
                </a:srgbClr>
              </a:solidFill>
            </a:endParaRPr>
          </a:p>
        </p:txBody>
      </p:sp>
      <p:sp>
        <p:nvSpPr>
          <p:cNvPr id="1049163" name="文本框 5"/>
          <p:cNvSpPr txBox="1"/>
          <p:nvPr/>
        </p:nvSpPr>
        <p:spPr>
          <a:xfrm>
            <a:off x="1102767" y="2208123"/>
            <a:ext cx="9826142" cy="2308324"/>
          </a:xfrm>
          <a:prstGeom prst="rect"/>
          <a:noFill/>
        </p:spPr>
        <p:txBody>
          <a:bodyPr wrap="square">
            <a:spAutoFit/>
          </a:bodyPr>
          <a:p>
            <a:r>
              <a:rPr altLang="en-US" dirty="0" lang="zh-CN"/>
              <a:t>本体推理是指依据一定的规则从已有的知识中推出隐含的知识。基于知识的推理强调的是知识的选择、运用以及完成问题求解的过程。本体推理并不是盲目的推理，它根据具体需求运用有效的组织推理机制。对于本体建立者而言，本体推理的主要目的是检验已构建的本体是否存在矛盾和一致性。而对于本体使用者，本体推理主要是为获得本体中隐含的知识并应用本体中的知识去解决问题。</a:t>
            </a:r>
            <a:endParaRPr altLang="zh-CN" dirty="0" lang="en-US"/>
          </a:p>
          <a:p>
            <a:endParaRPr altLang="zh-CN" dirty="0" lang="en-US"/>
          </a:p>
          <a:p>
            <a:r>
              <a:rPr altLang="en-US" dirty="0" lang="zh-CN"/>
              <a:t>本体推理把隐含在显式定义和声明中的知识通过处理机制提取出来。</a:t>
            </a:r>
          </a:p>
          <a:p>
            <a:endParaRPr altLang="en-US" dirty="0" lang="zh-CN"/>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408" name=""/>
        <p:cNvGrpSpPr/>
        <p:nvPr/>
      </p:nvGrpSpPr>
      <p:grpSpPr>
        <a:xfrm>
          <a:off x="0" y="0"/>
          <a:ext cx="0" cy="0"/>
          <a:chOff x="0" y="0"/>
          <a:chExt cx="0" cy="0"/>
        </a:xfrm>
      </p:grpSpPr>
      <p:sp>
        <p:nvSpPr>
          <p:cNvPr id="1049164" name="标题 5"/>
          <p:cNvSpPr>
            <a:spLocks noGrp="1"/>
          </p:cNvSpPr>
          <p:nvPr>
            <p:ph type="ctrTitle"/>
          </p:nvPr>
        </p:nvSpPr>
        <p:spPr/>
        <p:txBody>
          <a:bodyPr/>
          <a:p>
            <a:r>
              <a:rPr altLang="en-US" dirty="0" lang="zh-CN">
                <a:cs typeface="+mn-ea"/>
                <a:sym typeface="+mn-lt"/>
              </a:rPr>
              <a:t>语义搜索引擎的相关技术</a:t>
            </a:r>
            <a:endParaRPr dirty="0" lang="en-US">
              <a:cs typeface="+mn-ea"/>
              <a:sym typeface="+mn-lt"/>
            </a:endParaRPr>
          </a:p>
        </p:txBody>
      </p:sp>
      <p:sp>
        <p:nvSpPr>
          <p:cNvPr id="1049165" name="文本占位符 8"/>
          <p:cNvSpPr>
            <a:spLocks noGrp="1"/>
          </p:cNvSpPr>
          <p:nvPr>
            <p:ph type="body" sz="quarter" idx="12"/>
          </p:nvPr>
        </p:nvSpPr>
        <p:spPr/>
        <p:txBody>
          <a:bodyPr/>
          <a:p>
            <a:pPr indent="0" marL="0">
              <a:buNone/>
            </a:pPr>
            <a:r>
              <a:rPr altLang="zh-CN" dirty="0" lang="en-US">
                <a:cs typeface="+mn-ea"/>
                <a:sym typeface="+mn-lt"/>
              </a:rPr>
              <a:t>03</a:t>
            </a:r>
            <a:endParaRPr dirty="0" lang="en-US">
              <a:cs typeface="+mn-ea"/>
              <a:sym typeface="+mn-lt"/>
            </a:endParaRPr>
          </a:p>
        </p:txBody>
      </p:sp>
      <p:grpSp>
        <p:nvGrpSpPr>
          <p:cNvPr id="409" name="组合 4"/>
          <p:cNvGrpSpPr/>
          <p:nvPr/>
        </p:nvGrpSpPr>
        <p:grpSpPr>
          <a:xfrm>
            <a:off x="0" y="-715587"/>
            <a:ext cx="676656" cy="602672"/>
            <a:chOff x="0" y="6950133"/>
            <a:chExt cx="676656" cy="602672"/>
          </a:xfrm>
        </p:grpSpPr>
        <p:sp>
          <p:nvSpPr>
            <p:cNvPr id="1049166" name="矩形 6"/>
            <p:cNvSpPr/>
            <p:nvPr/>
          </p:nvSpPr>
          <p:spPr bwMode="auto">
            <a:xfrm>
              <a:off x="0" y="6950133"/>
              <a:ext cx="676656" cy="602672"/>
            </a:xfrm>
            <a:prstGeom prst="rect"/>
            <a:solidFill>
              <a:schemeClr val="bg1"/>
            </a:solidFill>
            <a:ln w="6350">
              <a:noFill/>
            </a:ln>
          </p:spPr>
          <p:txBody>
            <a:bodyPr anchor="ctr" anchorCtr="0" bIns="0" compatLnSpc="1" forceAA="0" fromWordArt="0" horzOverflow="overflow" lIns="900000" numCol="1" rIns="0" rot="0" rtlCol="0" spcCol="0" spcFirstLastPara="0" tIns="0" vert="horz" vertOverflow="overflow" wrap="square">
              <a:prstTxWarp prst="textNoShape"/>
              <a:noAutofit/>
            </a:bodyPr>
            <a:p>
              <a:pPr algn="l" defTabSz="457200" eaLnBrk="1" fontAlgn="auto" hangingPunct="1" indent="0" latinLnBrk="0" lvl="0" marL="0" marR="0" rtl="0">
                <a:lnSpc>
                  <a:spcPct val="100000"/>
                </a:lnSpc>
                <a:spcBef>
                  <a:spcPts val="0"/>
                </a:spcBef>
                <a:spcAft>
                  <a:spcPts val="0"/>
                </a:spcAft>
                <a:buClrTx/>
                <a:buSzTx/>
                <a:buFontTx/>
                <a:buNone/>
              </a:pPr>
              <a:endParaRPr altLang="en-US" baseline="0" b="0" cap="none" dirty="0" sz="1800" i="0" kern="1200" kumimoji="0" lang="zh-CN" noProof="0" normalizeH="0" spc="100" strike="noStrike" u="none">
                <a:ln>
                  <a:noFill/>
                </a:ln>
                <a:solidFill>
                  <a:srgbClr val="000000">
                    <a:lumMod val="65000"/>
                    <a:lumOff val="35000"/>
                  </a:srgbClr>
                </a:solidFill>
                <a:effectLst/>
                <a:uLnTx/>
                <a:uFillTx/>
                <a:latin typeface="Arial"/>
                <a:cs typeface="+mn-cs"/>
              </a:endParaRPr>
            </a:p>
          </p:txBody>
        </p:sp>
        <p:grpSp>
          <p:nvGrpSpPr>
            <p:cNvPr id="410" name="组合 9"/>
            <p:cNvGrpSpPr/>
            <p:nvPr/>
          </p:nvGrpSpPr>
          <p:grpSpPr>
            <a:xfrm>
              <a:off x="47544" y="7038552"/>
              <a:ext cx="581568" cy="425834"/>
              <a:chOff x="84575" y="6977592"/>
              <a:chExt cx="581568" cy="425834"/>
            </a:xfrm>
          </p:grpSpPr>
          <p:grpSp>
            <p:nvGrpSpPr>
              <p:cNvPr id="411" name="组合 10"/>
              <p:cNvGrpSpPr/>
              <p:nvPr/>
            </p:nvGrpSpPr>
            <p:grpSpPr>
              <a:xfrm>
                <a:off x="84575" y="6979654"/>
                <a:ext cx="317380" cy="421711"/>
                <a:chOff x="14690033" y="2185397"/>
                <a:chExt cx="583830" cy="775754"/>
              </a:xfrm>
            </p:grpSpPr>
            <p:sp>
              <p:nvSpPr>
                <p:cNvPr id="1049167" name="iŝļíḑe"/>
                <p:cNvSpPr/>
                <p:nvPr/>
              </p:nvSpPr>
              <p:spPr bwMode="auto">
                <a:xfrm>
                  <a:off x="14690033" y="2185397"/>
                  <a:ext cx="583830" cy="612014"/>
                </a:xfrm>
                <a:custGeom>
                  <a:avLst/>
                  <a:gdLst>
                    <a:gd name="T0" fmla="*/ 114 w 209"/>
                    <a:gd name="T1" fmla="*/ 11 h 220"/>
                    <a:gd name="T2" fmla="*/ 193 w 209"/>
                    <a:gd name="T3" fmla="*/ 145 h 220"/>
                    <a:gd name="T4" fmla="*/ 129 w 209"/>
                    <a:gd name="T5" fmla="*/ 195 h 220"/>
                    <a:gd name="T6" fmla="*/ 122 w 209"/>
                    <a:gd name="T7" fmla="*/ 210 h 220"/>
                    <a:gd name="T8" fmla="*/ 121 w 209"/>
                    <a:gd name="T9" fmla="*/ 216 h 220"/>
                    <a:gd name="T10" fmla="*/ 121 w 209"/>
                    <a:gd name="T11" fmla="*/ 218 h 220"/>
                    <a:gd name="T12" fmla="*/ 80 w 209"/>
                    <a:gd name="T13" fmla="*/ 215 h 220"/>
                    <a:gd name="T14" fmla="*/ 37 w 209"/>
                    <a:gd name="T15" fmla="*/ 200 h 220"/>
                    <a:gd name="T16" fmla="*/ 38 w 209"/>
                    <a:gd name="T17" fmla="*/ 200 h 220"/>
                    <a:gd name="T18" fmla="*/ 40 w 209"/>
                    <a:gd name="T19" fmla="*/ 195 h 220"/>
                    <a:gd name="T20" fmla="*/ 40 w 209"/>
                    <a:gd name="T21" fmla="*/ 181 h 220"/>
                    <a:gd name="T22" fmla="*/ 2 w 209"/>
                    <a:gd name="T23" fmla="*/ 113 h 220"/>
                    <a:gd name="T24" fmla="*/ 114 w 209"/>
                    <a:gd name="T25" fmla="*/ 1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20">
                      <a:moveTo>
                        <a:pt x="114" y="11"/>
                      </a:moveTo>
                      <a:cubicBezTo>
                        <a:pt x="208" y="22"/>
                        <a:pt x="209" y="99"/>
                        <a:pt x="193" y="145"/>
                      </a:cubicBezTo>
                      <a:cubicBezTo>
                        <a:pt x="177" y="189"/>
                        <a:pt x="135" y="192"/>
                        <a:pt x="129" y="195"/>
                      </a:cubicBezTo>
                      <a:cubicBezTo>
                        <a:pt x="125" y="197"/>
                        <a:pt x="123" y="205"/>
                        <a:pt x="122" y="210"/>
                      </a:cubicBezTo>
                      <a:cubicBezTo>
                        <a:pt x="121" y="214"/>
                        <a:pt x="121" y="216"/>
                        <a:pt x="121" y="216"/>
                      </a:cubicBezTo>
                      <a:cubicBezTo>
                        <a:pt x="121" y="218"/>
                        <a:pt x="121" y="218"/>
                        <a:pt x="121" y="218"/>
                      </a:cubicBezTo>
                      <a:cubicBezTo>
                        <a:pt x="116" y="219"/>
                        <a:pt x="104" y="220"/>
                        <a:pt x="80" y="215"/>
                      </a:cubicBezTo>
                      <a:cubicBezTo>
                        <a:pt x="51" y="210"/>
                        <a:pt x="40" y="203"/>
                        <a:pt x="37" y="200"/>
                      </a:cubicBezTo>
                      <a:cubicBezTo>
                        <a:pt x="38" y="200"/>
                        <a:pt x="38" y="200"/>
                        <a:pt x="38" y="200"/>
                      </a:cubicBezTo>
                      <a:cubicBezTo>
                        <a:pt x="38" y="200"/>
                        <a:pt x="39" y="198"/>
                        <a:pt x="40" y="195"/>
                      </a:cubicBezTo>
                      <a:cubicBezTo>
                        <a:pt x="40" y="192"/>
                        <a:pt x="41" y="187"/>
                        <a:pt x="40" y="181"/>
                      </a:cubicBezTo>
                      <a:cubicBezTo>
                        <a:pt x="40" y="174"/>
                        <a:pt x="4" y="155"/>
                        <a:pt x="2" y="113"/>
                      </a:cubicBezTo>
                      <a:cubicBezTo>
                        <a:pt x="0" y="83"/>
                        <a:pt x="22" y="0"/>
                        <a:pt x="114" y="11"/>
                      </a:cubicBezTo>
                      <a:close/>
                    </a:path>
                  </a:pathLst>
                </a:custGeom>
                <a:solidFill>
                  <a:srgbClr val="FAED71"/>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sp>
              <p:nvSpPr>
                <p:cNvPr id="1049168" name="ïşḷíḍé"/>
                <p:cNvSpPr/>
                <p:nvPr/>
              </p:nvSpPr>
              <p:spPr bwMode="auto">
                <a:xfrm>
                  <a:off x="14731640" y="2802779"/>
                  <a:ext cx="338218" cy="158372"/>
                </a:xfrm>
                <a:custGeom>
                  <a:avLst/>
                  <a:gdLst>
                    <a:gd name="T0" fmla="*/ 115 w 121"/>
                    <a:gd name="T1" fmla="*/ 18 h 57"/>
                    <a:gd name="T2" fmla="*/ 119 w 121"/>
                    <a:gd name="T3" fmla="*/ 32 h 57"/>
                    <a:gd name="T4" fmla="*/ 52 w 121"/>
                    <a:gd name="T5" fmla="*/ 49 h 57"/>
                    <a:gd name="T6" fmla="*/ 2 w 121"/>
                    <a:gd name="T7" fmla="*/ 11 h 57"/>
                    <a:gd name="T8" fmla="*/ 9 w 121"/>
                    <a:gd name="T9" fmla="*/ 0 h 57"/>
                    <a:gd name="T10" fmla="*/ 12 w 121"/>
                    <a:gd name="T11" fmla="*/ 4 h 57"/>
                    <a:gd name="T12" fmla="*/ 106 w 121"/>
                    <a:gd name="T13" fmla="*/ 24 h 57"/>
                    <a:gd name="T14" fmla="*/ 115 w 121"/>
                    <a:gd name="T15" fmla="*/ 1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7">
                      <a:moveTo>
                        <a:pt x="115" y="18"/>
                      </a:moveTo>
                      <a:cubicBezTo>
                        <a:pt x="116" y="19"/>
                        <a:pt x="121" y="22"/>
                        <a:pt x="119" y="32"/>
                      </a:cubicBezTo>
                      <a:cubicBezTo>
                        <a:pt x="115" y="50"/>
                        <a:pt x="91" y="57"/>
                        <a:pt x="52" y="49"/>
                      </a:cubicBezTo>
                      <a:cubicBezTo>
                        <a:pt x="11" y="41"/>
                        <a:pt x="0" y="25"/>
                        <a:pt x="2" y="11"/>
                      </a:cubicBezTo>
                      <a:cubicBezTo>
                        <a:pt x="3" y="2"/>
                        <a:pt x="8" y="0"/>
                        <a:pt x="9" y="0"/>
                      </a:cubicBezTo>
                      <a:cubicBezTo>
                        <a:pt x="10" y="1"/>
                        <a:pt x="11" y="3"/>
                        <a:pt x="12" y="4"/>
                      </a:cubicBezTo>
                      <a:cubicBezTo>
                        <a:pt x="22" y="14"/>
                        <a:pt x="69" y="29"/>
                        <a:pt x="106" y="24"/>
                      </a:cubicBezTo>
                      <a:cubicBezTo>
                        <a:pt x="110" y="23"/>
                        <a:pt x="113" y="21"/>
                        <a:pt x="115" y="18"/>
                      </a:cubicBezTo>
                      <a:close/>
                    </a:path>
                  </a:pathLst>
                </a:custGeom>
                <a:solidFill>
                  <a:srgbClr val="C3C5CA"/>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sp>
              <p:nvSpPr>
                <p:cNvPr id="1049169" name="ïSľïḓe"/>
                <p:cNvSpPr/>
                <p:nvPr/>
              </p:nvSpPr>
              <p:spPr bwMode="auto">
                <a:xfrm>
                  <a:off x="14745061" y="2722251"/>
                  <a:ext cx="332850" cy="161056"/>
                </a:xfrm>
                <a:custGeom>
                  <a:avLst/>
                  <a:gdLst>
                    <a:gd name="T0" fmla="*/ 101 w 119"/>
                    <a:gd name="T1" fmla="*/ 25 h 58"/>
                    <a:gd name="T2" fmla="*/ 101 w 119"/>
                    <a:gd name="T3" fmla="*/ 23 h 58"/>
                    <a:gd name="T4" fmla="*/ 102 w 119"/>
                    <a:gd name="T5" fmla="*/ 17 h 58"/>
                    <a:gd name="T6" fmla="*/ 102 w 119"/>
                    <a:gd name="T7" fmla="*/ 17 h 58"/>
                    <a:gd name="T8" fmla="*/ 111 w 119"/>
                    <a:gd name="T9" fmla="*/ 20 h 58"/>
                    <a:gd name="T10" fmla="*/ 110 w 119"/>
                    <a:gd name="T11" fmla="*/ 47 h 58"/>
                    <a:gd name="T12" fmla="*/ 110 w 119"/>
                    <a:gd name="T13" fmla="*/ 47 h 58"/>
                    <a:gd name="T14" fmla="*/ 101 w 119"/>
                    <a:gd name="T15" fmla="*/ 53 h 58"/>
                    <a:gd name="T16" fmla="*/ 7 w 119"/>
                    <a:gd name="T17" fmla="*/ 33 h 58"/>
                    <a:gd name="T18" fmla="*/ 4 w 119"/>
                    <a:gd name="T19" fmla="*/ 29 h 58"/>
                    <a:gd name="T20" fmla="*/ 11 w 119"/>
                    <a:gd name="T21" fmla="*/ 2 h 58"/>
                    <a:gd name="T22" fmla="*/ 19 w 119"/>
                    <a:gd name="T23" fmla="*/ 2 h 58"/>
                    <a:gd name="T24" fmla="*/ 20 w 119"/>
                    <a:gd name="T25" fmla="*/ 2 h 58"/>
                    <a:gd name="T26" fmla="*/ 18 w 119"/>
                    <a:gd name="T27" fmla="*/ 7 h 58"/>
                    <a:gd name="T28" fmla="*/ 17 w 119"/>
                    <a:gd name="T29" fmla="*/ 7 h 58"/>
                    <a:gd name="T30" fmla="*/ 60 w 119"/>
                    <a:gd name="T31" fmla="*/ 22 h 58"/>
                    <a:gd name="T32" fmla="*/ 101 w 119"/>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58">
                      <a:moveTo>
                        <a:pt x="101" y="25"/>
                      </a:moveTo>
                      <a:cubicBezTo>
                        <a:pt x="101" y="23"/>
                        <a:pt x="101" y="23"/>
                        <a:pt x="101" y="23"/>
                      </a:cubicBezTo>
                      <a:cubicBezTo>
                        <a:pt x="101" y="23"/>
                        <a:pt x="101" y="21"/>
                        <a:pt x="102" y="17"/>
                      </a:cubicBezTo>
                      <a:cubicBezTo>
                        <a:pt x="102" y="17"/>
                        <a:pt x="102" y="17"/>
                        <a:pt x="102" y="17"/>
                      </a:cubicBezTo>
                      <a:cubicBezTo>
                        <a:pt x="102" y="17"/>
                        <a:pt x="108" y="18"/>
                        <a:pt x="111" y="20"/>
                      </a:cubicBezTo>
                      <a:cubicBezTo>
                        <a:pt x="119" y="25"/>
                        <a:pt x="117" y="39"/>
                        <a:pt x="110" y="47"/>
                      </a:cubicBezTo>
                      <a:cubicBezTo>
                        <a:pt x="110" y="47"/>
                        <a:pt x="110" y="47"/>
                        <a:pt x="110" y="47"/>
                      </a:cubicBezTo>
                      <a:cubicBezTo>
                        <a:pt x="108" y="50"/>
                        <a:pt x="105" y="52"/>
                        <a:pt x="101" y="53"/>
                      </a:cubicBezTo>
                      <a:cubicBezTo>
                        <a:pt x="64" y="58"/>
                        <a:pt x="17" y="43"/>
                        <a:pt x="7" y="33"/>
                      </a:cubicBezTo>
                      <a:cubicBezTo>
                        <a:pt x="6" y="32"/>
                        <a:pt x="5" y="30"/>
                        <a:pt x="4" y="29"/>
                      </a:cubicBezTo>
                      <a:cubicBezTo>
                        <a:pt x="0" y="21"/>
                        <a:pt x="1" y="10"/>
                        <a:pt x="11" y="2"/>
                      </a:cubicBezTo>
                      <a:cubicBezTo>
                        <a:pt x="15" y="0"/>
                        <a:pt x="19" y="2"/>
                        <a:pt x="19" y="2"/>
                      </a:cubicBezTo>
                      <a:cubicBezTo>
                        <a:pt x="20" y="2"/>
                        <a:pt x="20" y="2"/>
                        <a:pt x="20" y="2"/>
                      </a:cubicBezTo>
                      <a:cubicBezTo>
                        <a:pt x="19" y="5"/>
                        <a:pt x="18" y="7"/>
                        <a:pt x="18" y="7"/>
                      </a:cubicBezTo>
                      <a:cubicBezTo>
                        <a:pt x="17" y="7"/>
                        <a:pt x="17" y="7"/>
                        <a:pt x="17" y="7"/>
                      </a:cubicBezTo>
                      <a:cubicBezTo>
                        <a:pt x="20" y="10"/>
                        <a:pt x="31" y="17"/>
                        <a:pt x="60" y="22"/>
                      </a:cubicBezTo>
                      <a:cubicBezTo>
                        <a:pt x="84" y="27"/>
                        <a:pt x="96" y="26"/>
                        <a:pt x="101" y="25"/>
                      </a:cubicBezTo>
                      <a:close/>
                    </a:path>
                  </a:pathLst>
                </a:custGeom>
                <a:solidFill>
                  <a:srgbClr val="D8DADE"/>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sp>
              <p:nvSpPr>
                <p:cNvPr id="1049170" name="ïsḻídê"/>
                <p:cNvSpPr/>
                <p:nvPr/>
              </p:nvSpPr>
              <p:spPr bwMode="auto">
                <a:xfrm>
                  <a:off x="14834984" y="2447114"/>
                  <a:ext cx="229506" cy="350298"/>
                </a:xfrm>
                <a:custGeom>
                  <a:avLst/>
                  <a:gdLst>
                    <a:gd name="T0" fmla="*/ 13 w 82"/>
                    <a:gd name="T1" fmla="*/ 117 h 126"/>
                    <a:gd name="T2" fmla="*/ 25 w 82"/>
                    <a:gd name="T3" fmla="*/ 38 h 126"/>
                    <a:gd name="T4" fmla="*/ 24 w 82"/>
                    <a:gd name="T5" fmla="*/ 25 h 126"/>
                    <a:gd name="T6" fmla="*/ 18 w 82"/>
                    <a:gd name="T7" fmla="*/ 6 h 126"/>
                    <a:gd name="T8" fmla="*/ 8 w 82"/>
                    <a:gd name="T9" fmla="*/ 0 h 126"/>
                    <a:gd name="T10" fmla="*/ 3 w 82"/>
                    <a:gd name="T11" fmla="*/ 1 h 126"/>
                    <a:gd name="T12" fmla="*/ 0 w 82"/>
                    <a:gd name="T13" fmla="*/ 7 h 126"/>
                    <a:gd name="T14" fmla="*/ 0 w 82"/>
                    <a:gd name="T15" fmla="*/ 10 h 126"/>
                    <a:gd name="T16" fmla="*/ 39 w 82"/>
                    <a:gd name="T17" fmla="*/ 39 h 126"/>
                    <a:gd name="T18" fmla="*/ 42 w 82"/>
                    <a:gd name="T19" fmla="*/ 39 h 126"/>
                    <a:gd name="T20" fmla="*/ 70 w 82"/>
                    <a:gd name="T21" fmla="*/ 31 h 126"/>
                    <a:gd name="T22" fmla="*/ 78 w 82"/>
                    <a:gd name="T23" fmla="*/ 23 h 126"/>
                    <a:gd name="T24" fmla="*/ 82 w 82"/>
                    <a:gd name="T25" fmla="*/ 15 h 126"/>
                    <a:gd name="T26" fmla="*/ 80 w 82"/>
                    <a:gd name="T27" fmla="*/ 9 h 126"/>
                    <a:gd name="T28" fmla="*/ 75 w 82"/>
                    <a:gd name="T29" fmla="*/ 5 h 126"/>
                    <a:gd name="T30" fmla="*/ 71 w 82"/>
                    <a:gd name="T31" fmla="*/ 4 h 126"/>
                    <a:gd name="T32" fmla="*/ 65 w 82"/>
                    <a:gd name="T33" fmla="*/ 7 h 126"/>
                    <a:gd name="T34" fmla="*/ 55 w 82"/>
                    <a:gd name="T35" fmla="*/ 19 h 126"/>
                    <a:gd name="T36" fmla="*/ 39 w 82"/>
                    <a:gd name="T37" fmla="*/ 98 h 126"/>
                    <a:gd name="T38" fmla="*/ 41 w 82"/>
                    <a:gd name="T39" fmla="*/ 124 h 126"/>
                    <a:gd name="T40" fmla="*/ 43 w 82"/>
                    <a:gd name="T41" fmla="*/ 126 h 126"/>
                    <a:gd name="T42" fmla="*/ 45 w 82"/>
                    <a:gd name="T43" fmla="*/ 124 h 126"/>
                    <a:gd name="T44" fmla="*/ 43 w 82"/>
                    <a:gd name="T45" fmla="*/ 98 h 126"/>
                    <a:gd name="T46" fmla="*/ 53 w 82"/>
                    <a:gd name="T47" fmla="*/ 35 h 126"/>
                    <a:gd name="T48" fmla="*/ 62 w 82"/>
                    <a:gd name="T49" fmla="*/ 15 h 126"/>
                    <a:gd name="T50" fmla="*/ 67 w 82"/>
                    <a:gd name="T51" fmla="*/ 10 h 126"/>
                    <a:gd name="T52" fmla="*/ 71 w 82"/>
                    <a:gd name="T53" fmla="*/ 8 h 126"/>
                    <a:gd name="T54" fmla="*/ 73 w 82"/>
                    <a:gd name="T55" fmla="*/ 9 h 126"/>
                    <a:gd name="T56" fmla="*/ 77 w 82"/>
                    <a:gd name="T57" fmla="*/ 12 h 126"/>
                    <a:gd name="T58" fmla="*/ 78 w 82"/>
                    <a:gd name="T59" fmla="*/ 15 h 126"/>
                    <a:gd name="T60" fmla="*/ 75 w 82"/>
                    <a:gd name="T61" fmla="*/ 21 h 126"/>
                    <a:gd name="T62" fmla="*/ 42 w 82"/>
                    <a:gd name="T63" fmla="*/ 35 h 126"/>
                    <a:gd name="T64" fmla="*/ 39 w 82"/>
                    <a:gd name="T65" fmla="*/ 35 h 126"/>
                    <a:gd name="T66" fmla="*/ 4 w 82"/>
                    <a:gd name="T67" fmla="*/ 10 h 126"/>
                    <a:gd name="T68" fmla="*/ 4 w 82"/>
                    <a:gd name="T69" fmla="*/ 8 h 126"/>
                    <a:gd name="T70" fmla="*/ 6 w 82"/>
                    <a:gd name="T71" fmla="*/ 4 h 126"/>
                    <a:gd name="T72" fmla="*/ 8 w 82"/>
                    <a:gd name="T73" fmla="*/ 4 h 126"/>
                    <a:gd name="T74" fmla="*/ 15 w 82"/>
                    <a:gd name="T75" fmla="*/ 8 h 126"/>
                    <a:gd name="T76" fmla="*/ 20 w 82"/>
                    <a:gd name="T77" fmla="*/ 25 h 126"/>
                    <a:gd name="T78" fmla="*/ 21 w 82"/>
                    <a:gd name="T79" fmla="*/ 38 h 126"/>
                    <a:gd name="T80" fmla="*/ 15 w 82"/>
                    <a:gd name="T81" fmla="*/ 91 h 126"/>
                    <a:gd name="T82" fmla="*/ 11 w 82"/>
                    <a:gd name="T83" fmla="*/ 109 h 126"/>
                    <a:gd name="T84" fmla="*/ 9 w 82"/>
                    <a:gd name="T85" fmla="*/ 114 h 126"/>
                    <a:gd name="T86" fmla="*/ 9 w 82"/>
                    <a:gd name="T87" fmla="*/ 116 h 126"/>
                    <a:gd name="T88" fmla="*/ 10 w 82"/>
                    <a:gd name="T89" fmla="*/ 118 h 126"/>
                    <a:gd name="T90" fmla="*/ 13 w 82"/>
                    <a:gd name="T91" fmla="*/ 11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126">
                      <a:moveTo>
                        <a:pt x="13" y="117"/>
                      </a:moveTo>
                      <a:cubicBezTo>
                        <a:pt x="13" y="117"/>
                        <a:pt x="25" y="76"/>
                        <a:pt x="25" y="38"/>
                      </a:cubicBezTo>
                      <a:cubicBezTo>
                        <a:pt x="25" y="34"/>
                        <a:pt x="25" y="29"/>
                        <a:pt x="24" y="25"/>
                      </a:cubicBezTo>
                      <a:cubicBezTo>
                        <a:pt x="23" y="16"/>
                        <a:pt x="21" y="10"/>
                        <a:pt x="18" y="6"/>
                      </a:cubicBezTo>
                      <a:cubicBezTo>
                        <a:pt x="16" y="2"/>
                        <a:pt x="12" y="0"/>
                        <a:pt x="8" y="0"/>
                      </a:cubicBezTo>
                      <a:cubicBezTo>
                        <a:pt x="7" y="0"/>
                        <a:pt x="5" y="0"/>
                        <a:pt x="3" y="1"/>
                      </a:cubicBezTo>
                      <a:cubicBezTo>
                        <a:pt x="2" y="3"/>
                        <a:pt x="1" y="4"/>
                        <a:pt x="0" y="7"/>
                      </a:cubicBezTo>
                      <a:cubicBezTo>
                        <a:pt x="0" y="8"/>
                        <a:pt x="0" y="9"/>
                        <a:pt x="0" y="10"/>
                      </a:cubicBezTo>
                      <a:cubicBezTo>
                        <a:pt x="0" y="22"/>
                        <a:pt x="12" y="38"/>
                        <a:pt x="39" y="39"/>
                      </a:cubicBezTo>
                      <a:cubicBezTo>
                        <a:pt x="40" y="39"/>
                        <a:pt x="41" y="39"/>
                        <a:pt x="42" y="39"/>
                      </a:cubicBezTo>
                      <a:cubicBezTo>
                        <a:pt x="53" y="39"/>
                        <a:pt x="63" y="36"/>
                        <a:pt x="70" y="31"/>
                      </a:cubicBezTo>
                      <a:cubicBezTo>
                        <a:pt x="73" y="29"/>
                        <a:pt x="76" y="26"/>
                        <a:pt x="78" y="23"/>
                      </a:cubicBezTo>
                      <a:cubicBezTo>
                        <a:pt x="80" y="21"/>
                        <a:pt x="82" y="18"/>
                        <a:pt x="82" y="15"/>
                      </a:cubicBezTo>
                      <a:cubicBezTo>
                        <a:pt x="82" y="13"/>
                        <a:pt x="81" y="11"/>
                        <a:pt x="80" y="9"/>
                      </a:cubicBezTo>
                      <a:cubicBezTo>
                        <a:pt x="79" y="8"/>
                        <a:pt x="77" y="6"/>
                        <a:pt x="75" y="5"/>
                      </a:cubicBezTo>
                      <a:cubicBezTo>
                        <a:pt x="74" y="5"/>
                        <a:pt x="73" y="4"/>
                        <a:pt x="71" y="4"/>
                      </a:cubicBezTo>
                      <a:cubicBezTo>
                        <a:pt x="69" y="4"/>
                        <a:pt x="67" y="5"/>
                        <a:pt x="65" y="7"/>
                      </a:cubicBezTo>
                      <a:cubicBezTo>
                        <a:pt x="61" y="9"/>
                        <a:pt x="58" y="14"/>
                        <a:pt x="55" y="19"/>
                      </a:cubicBezTo>
                      <a:cubicBezTo>
                        <a:pt x="46" y="37"/>
                        <a:pt x="39" y="67"/>
                        <a:pt x="39" y="98"/>
                      </a:cubicBezTo>
                      <a:cubicBezTo>
                        <a:pt x="39" y="107"/>
                        <a:pt x="40" y="116"/>
                        <a:pt x="41" y="124"/>
                      </a:cubicBezTo>
                      <a:cubicBezTo>
                        <a:pt x="41" y="126"/>
                        <a:pt x="42" y="126"/>
                        <a:pt x="43" y="126"/>
                      </a:cubicBezTo>
                      <a:cubicBezTo>
                        <a:pt x="44" y="126"/>
                        <a:pt x="45" y="125"/>
                        <a:pt x="45" y="124"/>
                      </a:cubicBezTo>
                      <a:cubicBezTo>
                        <a:pt x="44" y="115"/>
                        <a:pt x="43" y="107"/>
                        <a:pt x="43" y="98"/>
                      </a:cubicBezTo>
                      <a:cubicBezTo>
                        <a:pt x="43" y="75"/>
                        <a:pt x="47" y="52"/>
                        <a:pt x="53" y="35"/>
                      </a:cubicBezTo>
                      <a:cubicBezTo>
                        <a:pt x="56" y="27"/>
                        <a:pt x="59" y="20"/>
                        <a:pt x="62" y="15"/>
                      </a:cubicBezTo>
                      <a:cubicBezTo>
                        <a:pt x="64" y="13"/>
                        <a:pt x="66" y="11"/>
                        <a:pt x="67" y="10"/>
                      </a:cubicBezTo>
                      <a:cubicBezTo>
                        <a:pt x="69" y="9"/>
                        <a:pt x="70" y="8"/>
                        <a:pt x="71" y="8"/>
                      </a:cubicBezTo>
                      <a:cubicBezTo>
                        <a:pt x="72" y="8"/>
                        <a:pt x="73" y="8"/>
                        <a:pt x="73" y="9"/>
                      </a:cubicBezTo>
                      <a:cubicBezTo>
                        <a:pt x="75" y="10"/>
                        <a:pt x="76" y="11"/>
                        <a:pt x="77" y="12"/>
                      </a:cubicBezTo>
                      <a:cubicBezTo>
                        <a:pt x="77" y="12"/>
                        <a:pt x="78" y="14"/>
                        <a:pt x="78" y="15"/>
                      </a:cubicBezTo>
                      <a:cubicBezTo>
                        <a:pt x="78" y="17"/>
                        <a:pt x="77" y="19"/>
                        <a:pt x="75" y="21"/>
                      </a:cubicBezTo>
                      <a:cubicBezTo>
                        <a:pt x="70" y="28"/>
                        <a:pt x="57" y="35"/>
                        <a:pt x="42" y="35"/>
                      </a:cubicBezTo>
                      <a:cubicBezTo>
                        <a:pt x="41" y="35"/>
                        <a:pt x="40" y="35"/>
                        <a:pt x="39" y="35"/>
                      </a:cubicBezTo>
                      <a:cubicBezTo>
                        <a:pt x="14" y="34"/>
                        <a:pt x="4" y="19"/>
                        <a:pt x="4" y="10"/>
                      </a:cubicBezTo>
                      <a:cubicBezTo>
                        <a:pt x="4" y="9"/>
                        <a:pt x="4" y="8"/>
                        <a:pt x="4" y="8"/>
                      </a:cubicBezTo>
                      <a:cubicBezTo>
                        <a:pt x="4" y="6"/>
                        <a:pt x="5" y="5"/>
                        <a:pt x="6" y="4"/>
                      </a:cubicBezTo>
                      <a:cubicBezTo>
                        <a:pt x="7" y="4"/>
                        <a:pt x="7" y="4"/>
                        <a:pt x="8" y="4"/>
                      </a:cubicBezTo>
                      <a:cubicBezTo>
                        <a:pt x="10" y="4"/>
                        <a:pt x="13" y="5"/>
                        <a:pt x="15" y="8"/>
                      </a:cubicBezTo>
                      <a:cubicBezTo>
                        <a:pt x="18" y="12"/>
                        <a:pt x="20" y="17"/>
                        <a:pt x="20" y="25"/>
                      </a:cubicBezTo>
                      <a:cubicBezTo>
                        <a:pt x="21" y="29"/>
                        <a:pt x="21" y="34"/>
                        <a:pt x="21" y="38"/>
                      </a:cubicBezTo>
                      <a:cubicBezTo>
                        <a:pt x="21" y="57"/>
                        <a:pt x="18" y="76"/>
                        <a:pt x="15" y="91"/>
                      </a:cubicBezTo>
                      <a:cubicBezTo>
                        <a:pt x="13" y="98"/>
                        <a:pt x="12" y="104"/>
                        <a:pt x="11" y="109"/>
                      </a:cubicBezTo>
                      <a:cubicBezTo>
                        <a:pt x="10" y="111"/>
                        <a:pt x="10" y="113"/>
                        <a:pt x="9" y="114"/>
                      </a:cubicBezTo>
                      <a:cubicBezTo>
                        <a:pt x="9" y="115"/>
                        <a:pt x="9" y="116"/>
                        <a:pt x="9" y="116"/>
                      </a:cubicBezTo>
                      <a:cubicBezTo>
                        <a:pt x="8" y="117"/>
                        <a:pt x="9" y="118"/>
                        <a:pt x="10" y="118"/>
                      </a:cubicBezTo>
                      <a:cubicBezTo>
                        <a:pt x="11" y="118"/>
                        <a:pt x="12" y="118"/>
                        <a:pt x="13" y="117"/>
                      </a:cubicBezTo>
                      <a:close/>
                    </a:path>
                  </a:pathLst>
                </a:custGeom>
                <a:solidFill>
                  <a:srgbClr val="5D4B58"/>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sp>
              <p:nvSpPr>
                <p:cNvPr id="1049171" name="îS1íḋè"/>
                <p:cNvSpPr/>
                <p:nvPr/>
              </p:nvSpPr>
              <p:spPr bwMode="auto">
                <a:xfrm>
                  <a:off x="15025567" y="2271293"/>
                  <a:ext cx="191926" cy="253664"/>
                </a:xfrm>
                <a:custGeom>
                  <a:avLst/>
                  <a:gdLst>
                    <a:gd name="T0" fmla="*/ 8 w 69"/>
                    <a:gd name="T1" fmla="*/ 9 h 91"/>
                    <a:gd name="T2" fmla="*/ 36 w 69"/>
                    <a:gd name="T3" fmla="*/ 55 h 91"/>
                    <a:gd name="T4" fmla="*/ 51 w 69"/>
                    <a:gd name="T5" fmla="*/ 91 h 91"/>
                    <a:gd name="T6" fmla="*/ 52 w 69"/>
                    <a:gd name="T7" fmla="*/ 30 h 91"/>
                    <a:gd name="T8" fmla="*/ 8 w 69"/>
                    <a:gd name="T9" fmla="*/ 9 h 91"/>
                  </a:gdLst>
                  <a:ahLst/>
                  <a:cxnLst>
                    <a:cxn ang="0">
                      <a:pos x="T0" y="T1"/>
                    </a:cxn>
                    <a:cxn ang="0">
                      <a:pos x="T2" y="T3"/>
                    </a:cxn>
                    <a:cxn ang="0">
                      <a:pos x="T4" y="T5"/>
                    </a:cxn>
                    <a:cxn ang="0">
                      <a:pos x="T6" y="T7"/>
                    </a:cxn>
                    <a:cxn ang="0">
                      <a:pos x="T8" y="T9"/>
                    </a:cxn>
                  </a:cxnLst>
                  <a:rect l="0" t="0" r="r" b="b"/>
                  <a:pathLst>
                    <a:path w="69" h="91">
                      <a:moveTo>
                        <a:pt x="8" y="9"/>
                      </a:moveTo>
                      <a:cubicBezTo>
                        <a:pt x="0" y="21"/>
                        <a:pt x="21" y="20"/>
                        <a:pt x="36" y="55"/>
                      </a:cubicBezTo>
                      <a:cubicBezTo>
                        <a:pt x="42" y="68"/>
                        <a:pt x="42" y="90"/>
                        <a:pt x="51" y="91"/>
                      </a:cubicBezTo>
                      <a:cubicBezTo>
                        <a:pt x="57" y="91"/>
                        <a:pt x="69" y="58"/>
                        <a:pt x="52" y="30"/>
                      </a:cubicBezTo>
                      <a:cubicBezTo>
                        <a:pt x="38" y="8"/>
                        <a:pt x="14" y="0"/>
                        <a:pt x="8" y="9"/>
                      </a:cubicBezTo>
                      <a:close/>
                    </a:path>
                  </a:pathLst>
                </a:custGeom>
                <a:solidFill>
                  <a:srgbClr val="FFFFFF"/>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sp>
              <p:nvSpPr>
                <p:cNvPr id="1049172" name="íşļíde"/>
                <p:cNvSpPr/>
                <p:nvPr/>
              </p:nvSpPr>
              <p:spPr bwMode="auto">
                <a:xfrm>
                  <a:off x="14788010" y="2735672"/>
                  <a:ext cx="253664" cy="61738"/>
                </a:xfrm>
                <a:custGeom>
                  <a:avLst/>
                  <a:gdLst>
                    <a:gd name="T0" fmla="*/ 1 w 91"/>
                    <a:gd name="T1" fmla="*/ 0 h 22"/>
                    <a:gd name="T2" fmla="*/ 4 w 91"/>
                    <a:gd name="T3" fmla="*/ 3 h 22"/>
                    <a:gd name="T4" fmla="*/ 14 w 91"/>
                    <a:gd name="T5" fmla="*/ 7 h 22"/>
                    <a:gd name="T6" fmla="*/ 20 w 91"/>
                    <a:gd name="T7" fmla="*/ 10 h 22"/>
                    <a:gd name="T8" fmla="*/ 28 w 91"/>
                    <a:gd name="T9" fmla="*/ 12 h 22"/>
                    <a:gd name="T10" fmla="*/ 36 w 91"/>
                    <a:gd name="T11" fmla="*/ 15 h 22"/>
                    <a:gd name="T12" fmla="*/ 44 w 91"/>
                    <a:gd name="T13" fmla="*/ 17 h 22"/>
                    <a:gd name="T14" fmla="*/ 53 w 91"/>
                    <a:gd name="T15" fmla="*/ 18 h 22"/>
                    <a:gd name="T16" fmla="*/ 61 w 91"/>
                    <a:gd name="T17" fmla="*/ 19 h 22"/>
                    <a:gd name="T18" fmla="*/ 69 w 91"/>
                    <a:gd name="T19" fmla="*/ 19 h 22"/>
                    <a:gd name="T20" fmla="*/ 76 w 91"/>
                    <a:gd name="T21" fmla="*/ 19 h 22"/>
                    <a:gd name="T22" fmla="*/ 82 w 91"/>
                    <a:gd name="T23" fmla="*/ 19 h 22"/>
                    <a:gd name="T24" fmla="*/ 86 w 91"/>
                    <a:gd name="T25" fmla="*/ 18 h 22"/>
                    <a:gd name="T26" fmla="*/ 90 w 91"/>
                    <a:gd name="T27" fmla="*/ 17 h 22"/>
                    <a:gd name="T28" fmla="*/ 90 w 91"/>
                    <a:gd name="T29" fmla="*/ 17 h 22"/>
                    <a:gd name="T30" fmla="*/ 91 w 91"/>
                    <a:gd name="T31" fmla="*/ 18 h 22"/>
                    <a:gd name="T32" fmla="*/ 91 w 91"/>
                    <a:gd name="T33" fmla="*/ 19 h 22"/>
                    <a:gd name="T34" fmla="*/ 87 w 91"/>
                    <a:gd name="T35" fmla="*/ 20 h 22"/>
                    <a:gd name="T36" fmla="*/ 82 w 91"/>
                    <a:gd name="T37" fmla="*/ 21 h 22"/>
                    <a:gd name="T38" fmla="*/ 76 w 91"/>
                    <a:gd name="T39" fmla="*/ 22 h 22"/>
                    <a:gd name="T40" fmla="*/ 69 w 91"/>
                    <a:gd name="T41" fmla="*/ 22 h 22"/>
                    <a:gd name="T42" fmla="*/ 61 w 91"/>
                    <a:gd name="T43" fmla="*/ 22 h 22"/>
                    <a:gd name="T44" fmla="*/ 52 w 91"/>
                    <a:gd name="T45" fmla="*/ 21 h 22"/>
                    <a:gd name="T46" fmla="*/ 43 w 91"/>
                    <a:gd name="T47" fmla="*/ 20 h 22"/>
                    <a:gd name="T48" fmla="*/ 35 w 91"/>
                    <a:gd name="T49" fmla="*/ 17 h 22"/>
                    <a:gd name="T50" fmla="*/ 27 w 91"/>
                    <a:gd name="T51" fmla="*/ 15 h 22"/>
                    <a:gd name="T52" fmla="*/ 19 w 91"/>
                    <a:gd name="T53" fmla="*/ 12 h 22"/>
                    <a:gd name="T54" fmla="*/ 13 w 91"/>
                    <a:gd name="T55" fmla="*/ 9 h 22"/>
                    <a:gd name="T56" fmla="*/ 3 w 91"/>
                    <a:gd name="T57" fmla="*/ 4 h 22"/>
                    <a:gd name="T58" fmla="*/ 0 w 91"/>
                    <a:gd name="T59" fmla="*/ 2 h 22"/>
                    <a:gd name="T60" fmla="*/ 0 w 91"/>
                    <a:gd name="T61" fmla="*/ 2 h 22"/>
                    <a:gd name="T62" fmla="*/ 0 w 91"/>
                    <a:gd name="T63" fmla="*/ 1 h 22"/>
                    <a:gd name="T64" fmla="*/ 1 w 91"/>
                    <a:gd name="T6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22">
                      <a:moveTo>
                        <a:pt x="1" y="0"/>
                      </a:moveTo>
                      <a:cubicBezTo>
                        <a:pt x="1" y="0"/>
                        <a:pt x="2" y="1"/>
                        <a:pt x="4" y="3"/>
                      </a:cubicBezTo>
                      <a:cubicBezTo>
                        <a:pt x="6" y="4"/>
                        <a:pt x="10" y="5"/>
                        <a:pt x="14" y="7"/>
                      </a:cubicBezTo>
                      <a:cubicBezTo>
                        <a:pt x="16" y="8"/>
                        <a:pt x="18" y="9"/>
                        <a:pt x="20" y="10"/>
                      </a:cubicBezTo>
                      <a:cubicBezTo>
                        <a:pt x="22" y="11"/>
                        <a:pt x="25" y="12"/>
                        <a:pt x="28" y="12"/>
                      </a:cubicBezTo>
                      <a:cubicBezTo>
                        <a:pt x="30" y="13"/>
                        <a:pt x="33" y="14"/>
                        <a:pt x="36" y="15"/>
                      </a:cubicBezTo>
                      <a:cubicBezTo>
                        <a:pt x="38" y="15"/>
                        <a:pt x="41" y="16"/>
                        <a:pt x="44" y="17"/>
                      </a:cubicBezTo>
                      <a:cubicBezTo>
                        <a:pt x="47" y="17"/>
                        <a:pt x="50" y="18"/>
                        <a:pt x="53" y="18"/>
                      </a:cubicBezTo>
                      <a:cubicBezTo>
                        <a:pt x="56" y="19"/>
                        <a:pt x="58" y="19"/>
                        <a:pt x="61" y="19"/>
                      </a:cubicBezTo>
                      <a:cubicBezTo>
                        <a:pt x="64" y="19"/>
                        <a:pt x="66" y="19"/>
                        <a:pt x="69" y="19"/>
                      </a:cubicBezTo>
                      <a:cubicBezTo>
                        <a:pt x="71" y="20"/>
                        <a:pt x="74" y="19"/>
                        <a:pt x="76" y="19"/>
                      </a:cubicBezTo>
                      <a:cubicBezTo>
                        <a:pt x="78" y="19"/>
                        <a:pt x="80" y="19"/>
                        <a:pt x="82" y="19"/>
                      </a:cubicBezTo>
                      <a:cubicBezTo>
                        <a:pt x="84" y="19"/>
                        <a:pt x="85" y="18"/>
                        <a:pt x="86" y="18"/>
                      </a:cubicBezTo>
                      <a:cubicBezTo>
                        <a:pt x="89" y="18"/>
                        <a:pt x="90" y="17"/>
                        <a:pt x="90" y="17"/>
                      </a:cubicBezTo>
                      <a:cubicBezTo>
                        <a:pt x="90" y="17"/>
                        <a:pt x="90" y="17"/>
                        <a:pt x="90" y="17"/>
                      </a:cubicBezTo>
                      <a:cubicBezTo>
                        <a:pt x="91" y="17"/>
                        <a:pt x="91" y="18"/>
                        <a:pt x="91" y="18"/>
                      </a:cubicBezTo>
                      <a:cubicBezTo>
                        <a:pt x="91" y="18"/>
                        <a:pt x="91" y="19"/>
                        <a:pt x="91" y="19"/>
                      </a:cubicBezTo>
                      <a:cubicBezTo>
                        <a:pt x="91" y="19"/>
                        <a:pt x="89" y="19"/>
                        <a:pt x="87" y="20"/>
                      </a:cubicBezTo>
                      <a:cubicBezTo>
                        <a:pt x="85" y="20"/>
                        <a:pt x="84" y="21"/>
                        <a:pt x="82" y="21"/>
                      </a:cubicBezTo>
                      <a:cubicBezTo>
                        <a:pt x="80" y="21"/>
                        <a:pt x="78" y="22"/>
                        <a:pt x="76" y="22"/>
                      </a:cubicBezTo>
                      <a:cubicBezTo>
                        <a:pt x="74" y="22"/>
                        <a:pt x="71" y="22"/>
                        <a:pt x="69" y="22"/>
                      </a:cubicBezTo>
                      <a:cubicBezTo>
                        <a:pt x="66" y="22"/>
                        <a:pt x="64" y="22"/>
                        <a:pt x="61" y="22"/>
                      </a:cubicBezTo>
                      <a:cubicBezTo>
                        <a:pt x="58" y="22"/>
                        <a:pt x="55" y="22"/>
                        <a:pt x="52" y="21"/>
                      </a:cubicBezTo>
                      <a:cubicBezTo>
                        <a:pt x="49" y="21"/>
                        <a:pt x="46" y="20"/>
                        <a:pt x="43" y="20"/>
                      </a:cubicBezTo>
                      <a:cubicBezTo>
                        <a:pt x="41" y="19"/>
                        <a:pt x="38" y="18"/>
                        <a:pt x="35" y="17"/>
                      </a:cubicBezTo>
                      <a:cubicBezTo>
                        <a:pt x="32" y="17"/>
                        <a:pt x="29" y="16"/>
                        <a:pt x="27" y="15"/>
                      </a:cubicBezTo>
                      <a:cubicBezTo>
                        <a:pt x="24" y="14"/>
                        <a:pt x="22" y="13"/>
                        <a:pt x="19" y="12"/>
                      </a:cubicBezTo>
                      <a:cubicBezTo>
                        <a:pt x="17" y="11"/>
                        <a:pt x="15" y="10"/>
                        <a:pt x="13" y="9"/>
                      </a:cubicBezTo>
                      <a:cubicBezTo>
                        <a:pt x="8" y="7"/>
                        <a:pt x="5" y="5"/>
                        <a:pt x="3" y="4"/>
                      </a:cubicBezTo>
                      <a:cubicBezTo>
                        <a:pt x="1" y="3"/>
                        <a:pt x="0" y="2"/>
                        <a:pt x="0" y="2"/>
                      </a:cubicBezTo>
                      <a:cubicBezTo>
                        <a:pt x="0" y="2"/>
                        <a:pt x="0" y="2"/>
                        <a:pt x="0" y="2"/>
                      </a:cubicBezTo>
                      <a:cubicBezTo>
                        <a:pt x="0" y="1"/>
                        <a:pt x="0" y="1"/>
                        <a:pt x="0" y="1"/>
                      </a:cubicBezTo>
                      <a:lnTo>
                        <a:pt x="1" y="0"/>
                      </a:lnTo>
                      <a:close/>
                    </a:path>
                  </a:pathLst>
                </a:custGeom>
                <a:solidFill>
                  <a:srgbClr val="434040"/>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grpSp>
          <p:sp>
            <p:nvSpPr>
              <p:cNvPr id="1049173" name="文本框 11"/>
              <p:cNvSpPr txBox="1"/>
              <p:nvPr/>
            </p:nvSpPr>
            <p:spPr>
              <a:xfrm>
                <a:off x="477838" y="6977592"/>
                <a:ext cx="188305" cy="425834"/>
              </a:xfrm>
              <a:custGeom>
                <a:avLst/>
                <a:ah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2">
                  <a:lumMod val="60000"/>
                  <a:lumOff val="40000"/>
                </a:schemeClr>
              </a:solidFill>
              <a:ln>
                <a:noFill/>
              </a:ln>
              <a:effectLst/>
            </p:spPr>
            <p:txBody>
              <a:bodyPr anchor="t" anchorCtr="0" bIns="45720" compatLnSpc="1" forceAA="0" fromWordArt="0" horzOverflow="overflow" lIns="91440" numCol="1" rIns="91440" rot="0" rtlCol="0" spcCol="0" spcFirstLastPara="0" tIns="45720" vert="horz" vertOverflow="overflow" wrap="square">
                <a:prstTxWarp prst="textNoShape"/>
                <a:noAutofit/>
              </a:bodyPr>
              <a:p>
                <a:pPr algn="ctr" defTabSz="457200" eaLnBrk="1" fontAlgn="auto" hangingPunct="1" indent="0" latinLnBrk="0" lvl="0" marL="0" marR="0" rtl="0">
                  <a:lnSpc>
                    <a:spcPct val="130000"/>
                  </a:lnSpc>
                  <a:spcBef>
                    <a:spcPts val="0"/>
                  </a:spcBef>
                  <a:spcAft>
                    <a:spcPts val="0"/>
                  </a:spcAft>
                  <a:buClrTx/>
                  <a:buSzTx/>
                  <a:buFontTx/>
                  <a:buNone/>
                </a:pPr>
                <a:endParaRPr altLang="en-US" baseline="0" b="0" cap="none" dirty="0" sz="1800" i="0" kern="1200" kumimoji="0" lang="zh-CN" noProof="0" normalizeH="0" spc="100" strike="noStrike" u="none">
                  <a:ln>
                    <a:noFill/>
                  </a:ln>
                  <a:solidFill>
                    <a:srgbClr val="000000">
                      <a:lumMod val="65000"/>
                      <a:lumOff val="35000"/>
                    </a:srgbClr>
                  </a:solidFill>
                  <a:effectLst/>
                  <a:uLnTx/>
                  <a:uFillTx/>
                  <a:latin typeface="Impact" panose="020B0806030902050204" pitchFamily="34" charset="0"/>
                  <a:cs typeface="+mn-cs"/>
                </a:endParaRPr>
              </a:p>
            </p:txBody>
          </p:sp>
        </p:grpSp>
      </p:grpSp>
      <p:sp>
        <p:nvSpPr>
          <p:cNvPr id="1049174" name="矩形 18"/>
          <p:cNvSpPr/>
          <p:nvPr/>
        </p:nvSpPr>
        <p:spPr bwMode="auto">
          <a:xfrm>
            <a:off x="812015" y="-715587"/>
            <a:ext cx="11379985" cy="602672"/>
          </a:xfrm>
          <a:prstGeom prst="rect"/>
          <a:solidFill>
            <a:schemeClr val="bg1"/>
          </a:solidFill>
          <a:ln w="6350">
            <a:noFill/>
          </a:ln>
          <a:effectLst>
            <a:innerShdw dist="63500">
              <a:schemeClr val="accent2">
                <a:lumMod val="60000"/>
                <a:lumOff val="40000"/>
              </a:schemeClr>
            </a:innerShdw>
          </a:effectLst>
        </p:spPr>
        <p:txBody>
          <a:bodyPr anchor="ctr" anchorCtr="0" bIns="0" compatLnSpc="1" forceAA="0" fromWordArt="0" horzOverflow="overflow" lIns="0" numCol="1" rIns="0" rot="0" rtlCol="0" spcCol="0" spcFirstLastPara="0" tIns="0" vert="horz" vertOverflow="overflow" wrap="square">
            <a:prstTxWarp prst="textNoShape"/>
            <a:noAutofit/>
          </a:bodyPr>
          <a:p>
            <a:pPr algn="ctr" defTabSz="457200" eaLnBrk="1" fontAlgn="auto" hangingPunct="1" indent="0" latinLnBrk="0" lvl="0" marL="0" marR="0" rtl="0">
              <a:lnSpc>
                <a:spcPct val="100000"/>
              </a:lnSpc>
              <a:spcBef>
                <a:spcPts val="0"/>
              </a:spcBef>
              <a:spcAft>
                <a:spcPts val="0"/>
              </a:spcAft>
              <a:buClrTx/>
              <a:buSzTx/>
              <a:buFontTx/>
              <a:buNone/>
            </a:pPr>
            <a:r>
              <a:rPr altLang="en-US" baseline="0" b="0" cap="none" dirty="0" sz="1800" i="0" kern="1200" kumimoji="0" lang="zh-CN" noProof="0" normalizeH="0" spc="100" strike="noStrike" u="none">
                <a:ln>
                  <a:noFill/>
                </a:ln>
                <a:solidFill>
                  <a:srgbClr val="000000">
                    <a:lumMod val="65000"/>
                    <a:lumOff val="35000"/>
                  </a:srgbClr>
                </a:solidFill>
                <a:effectLst/>
                <a:uLnTx/>
                <a:uFillTx/>
                <a:latin typeface="Arial"/>
                <a:cs typeface="+mn-cs"/>
              </a:rPr>
              <a:t>右键单击左侧缩略图→版式→选择</a:t>
            </a:r>
            <a:r>
              <a:rPr altLang="zh-CN" baseline="0" b="0" cap="none" dirty="0" sz="1800" i="0" kern="1200" kumimoji="0" lang="en-US" noProof="0" normalizeH="0" spc="100" strike="noStrike" u="none">
                <a:ln>
                  <a:noFill/>
                </a:ln>
                <a:solidFill>
                  <a:srgbClr val="000000">
                    <a:lumMod val="65000"/>
                    <a:lumOff val="35000"/>
                  </a:srgbClr>
                </a:solidFill>
                <a:effectLst/>
                <a:uLnTx/>
                <a:uFillTx/>
                <a:latin typeface="Arial"/>
                <a:cs typeface="+mn-cs"/>
              </a:rPr>
              <a:t>【</a:t>
            </a:r>
            <a:r>
              <a:rPr altLang="en-US" baseline="0" b="0" cap="none" dirty="0" sz="1800" i="0" kern="1200" kumimoji="0" lang="zh-CN" noProof="0" normalizeH="0" spc="100" strike="noStrike" u="none">
                <a:ln>
                  <a:noFill/>
                </a:ln>
                <a:solidFill>
                  <a:srgbClr val="000000">
                    <a:lumMod val="65000"/>
                    <a:lumOff val="35000"/>
                  </a:srgbClr>
                </a:solidFill>
                <a:effectLst/>
                <a:uLnTx/>
                <a:uFillTx/>
                <a:latin typeface="Arial"/>
                <a:cs typeface="+mn-cs"/>
              </a:rPr>
              <a:t>其他过渡页形式</a:t>
            </a:r>
            <a:r>
              <a:rPr altLang="zh-CN" baseline="0" b="0" cap="none" dirty="0" sz="1800" i="0" kern="1200" kumimoji="0" lang="en-US" noProof="0" normalizeH="0" spc="100" strike="noStrike" u="none">
                <a:ln>
                  <a:noFill/>
                </a:ln>
                <a:solidFill>
                  <a:srgbClr val="000000">
                    <a:lumMod val="65000"/>
                    <a:lumOff val="35000"/>
                  </a:srgbClr>
                </a:solidFill>
                <a:effectLst/>
                <a:uLnTx/>
                <a:uFillTx/>
                <a:latin typeface="Arial"/>
                <a:cs typeface="+mn-cs"/>
              </a:rPr>
              <a: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412" name=""/>
        <p:cNvGrpSpPr/>
        <p:nvPr/>
      </p:nvGrpSpPr>
      <p:grpSpPr>
        <a:xfrm>
          <a:off x="0" y="0"/>
          <a:ext cx="0" cy="0"/>
          <a:chOff x="0" y="0"/>
          <a:chExt cx="0" cy="0"/>
        </a:xfrm>
      </p:grpSpPr>
      <p:sp>
        <p:nvSpPr>
          <p:cNvPr id="1049175" name="标题 1"/>
          <p:cNvSpPr>
            <a:spLocks noGrp="1"/>
          </p:cNvSpPr>
          <p:nvPr>
            <p:ph type="title"/>
          </p:nvPr>
        </p:nvSpPr>
        <p:spPr/>
        <p:txBody>
          <a:bodyPr>
            <a:normAutofit/>
          </a:bodyPr>
          <a:p>
            <a:r>
              <a:rPr altLang="en-US" dirty="0" lang="zh-CN"/>
              <a:t>语义搜索引擎的相关技术</a:t>
            </a:r>
          </a:p>
        </p:txBody>
      </p:sp>
      <p:sp>
        <p:nvSpPr>
          <p:cNvPr id="1049176"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95</a:t>
            </a:fld>
            <a:endParaRPr dirty="0" lang="en-US">
              <a:solidFill>
                <a:srgbClr val="000000">
                  <a:tint val="75000"/>
                </a:srgbClr>
              </a:solidFill>
            </a:endParaRPr>
          </a:p>
        </p:txBody>
      </p:sp>
      <p:sp>
        <p:nvSpPr>
          <p:cNvPr id="1049177" name="文本框 4"/>
          <p:cNvSpPr txBox="1"/>
          <p:nvPr/>
        </p:nvSpPr>
        <p:spPr>
          <a:xfrm>
            <a:off x="696468" y="1630870"/>
            <a:ext cx="10799064" cy="2390526"/>
          </a:xfrm>
          <a:prstGeom prst="rect"/>
          <a:noFill/>
        </p:spPr>
        <p:txBody>
          <a:bodyPr wrap="square">
            <a:spAutoFit/>
          </a:bodyPr>
          <a:p>
            <a:pPr indent="457200">
              <a:lnSpc>
                <a:spcPct val="120000"/>
              </a:lnSpc>
            </a:pPr>
            <a:r>
              <a:rPr altLang="en-US" dirty="0" lang="zh-CN"/>
              <a:t>词是中文中最小且能够独立活动的语言成分，词之间不存在明显的区分标记，因此，在没有进行词切分的情况下，中文文本在信息搜索过程中是无法建立有效索引的。而英文中是以单词为词项，每个单词之间以空格作为分界符，能够明确的区分开。因此，</a:t>
            </a:r>
            <a:r>
              <a:rPr altLang="en-US" b="1" dirty="0" lang="zh-CN"/>
              <a:t>中文分词作为中文信息处理的基础和关键</a:t>
            </a:r>
            <a:r>
              <a:rPr altLang="en-US" dirty="0" lang="zh-CN"/>
              <a:t>，对中文搜索质量的提高有至关重要的作用。</a:t>
            </a:r>
          </a:p>
          <a:p>
            <a:pPr indent="457200">
              <a:lnSpc>
                <a:spcPct val="120000"/>
              </a:lnSpc>
            </a:pPr>
            <a:r>
              <a:rPr altLang="en-US" dirty="0" lang="zh-CN"/>
              <a:t>中文分词通过计算机把需要处理的文字串进行分词和过滤处理，然后得到中文单词、英文单词和数字等一系列分割好的字符串。目前的中文分词算法主要有三种：基于字符串匹配的分词方法、基于统计的分词方法、基于知识理解的分词方法</a:t>
            </a:r>
          </a:p>
        </p:txBody>
      </p:sp>
      <p:sp>
        <p:nvSpPr>
          <p:cNvPr id="1049178" name="文本框 6"/>
          <p:cNvSpPr txBox="1"/>
          <p:nvPr/>
        </p:nvSpPr>
        <p:spPr>
          <a:xfrm>
            <a:off x="696467" y="4865808"/>
            <a:ext cx="10725065" cy="1060931"/>
          </a:xfrm>
          <a:prstGeom prst="rect"/>
          <a:noFill/>
        </p:spPr>
        <p:txBody>
          <a:bodyPr wrap="square">
            <a:spAutoFit/>
          </a:bodyPr>
          <a:p>
            <a:pPr indent="457200">
              <a:lnSpc>
                <a:spcPct val="120000"/>
              </a:lnSpc>
            </a:pPr>
            <a:r>
              <a:rPr altLang="en-US" dirty="0" lang="zh-CN"/>
              <a:t>网页解析（</a:t>
            </a:r>
            <a:r>
              <a:rPr altLang="zh-CN" dirty="0" lang="en-US"/>
              <a:t>HTML Parsing</a:t>
            </a:r>
            <a:r>
              <a:rPr altLang="en-US" dirty="0" lang="zh-CN"/>
              <a:t>）是用来滤除网页的格式标签，提取出网页的正文内容或目标内容。许多</a:t>
            </a:r>
            <a:r>
              <a:rPr altLang="zh-CN" dirty="0" lang="en-US"/>
              <a:t>Web</a:t>
            </a:r>
            <a:r>
              <a:rPr altLang="en-US" dirty="0" lang="zh-CN"/>
              <a:t>网页都采用</a:t>
            </a:r>
            <a:r>
              <a:rPr altLang="zh-CN" dirty="0" lang="en-US"/>
              <a:t>HTML</a:t>
            </a:r>
            <a:r>
              <a:rPr altLang="en-US" dirty="0" lang="zh-CN"/>
              <a:t>语言书写，主要包含普通文本和标记。标记决定了页面的结构属性，且各个标记的级别不同，其分布有一定的规律，这些都是网页解析的重要特征。</a:t>
            </a:r>
          </a:p>
        </p:txBody>
      </p:sp>
      <p:sp>
        <p:nvSpPr>
          <p:cNvPr id="1049179" name="矩形 7"/>
          <p:cNvSpPr/>
          <p:nvPr/>
        </p:nvSpPr>
        <p:spPr bwMode="auto">
          <a:xfrm>
            <a:off x="766267" y="1177747"/>
            <a:ext cx="1069848" cy="387706"/>
          </a:xfrm>
          <a:prstGeom prst="rect"/>
          <a:solidFill>
            <a:schemeClr val="accent1"/>
          </a:solidFill>
          <a:ln>
            <a:noFill/>
          </a:ln>
        </p:spPr>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defTabSz="914400">
              <a:buSzPct val="25000"/>
            </a:pPr>
            <a:r>
              <a:rPr altLang="en-US" b="1" dirty="0" sz="1600" lang="zh-CN">
                <a:solidFill>
                  <a:schemeClr val="bg1"/>
                </a:solidFill>
                <a:cs typeface="+mn-ea"/>
                <a:sym typeface="+mn-lt"/>
              </a:rPr>
              <a:t>中文分词</a:t>
            </a:r>
          </a:p>
        </p:txBody>
      </p:sp>
      <p:sp>
        <p:nvSpPr>
          <p:cNvPr id="1049180" name="矩形 8"/>
          <p:cNvSpPr/>
          <p:nvPr/>
        </p:nvSpPr>
        <p:spPr bwMode="auto">
          <a:xfrm>
            <a:off x="766267" y="4282667"/>
            <a:ext cx="1069848" cy="387706"/>
          </a:xfrm>
          <a:prstGeom prst="rect"/>
          <a:solidFill>
            <a:schemeClr val="accent1"/>
          </a:solidFill>
          <a:ln>
            <a:noFill/>
          </a:ln>
        </p:spPr>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defTabSz="914400">
              <a:buSzPct val="25000"/>
            </a:pPr>
            <a:r>
              <a:rPr altLang="en-US" b="1" dirty="0" sz="1600" lang="zh-CN">
                <a:solidFill>
                  <a:schemeClr val="bg1"/>
                </a:solidFill>
                <a:cs typeface="+mn-ea"/>
                <a:sym typeface="+mn-lt"/>
              </a:rPr>
              <a:t>网页解析</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413" name=""/>
        <p:cNvGrpSpPr/>
        <p:nvPr/>
      </p:nvGrpSpPr>
      <p:grpSpPr>
        <a:xfrm>
          <a:off x="0" y="0"/>
          <a:ext cx="0" cy="0"/>
          <a:chOff x="0" y="0"/>
          <a:chExt cx="0" cy="0"/>
        </a:xfrm>
      </p:grpSpPr>
      <p:sp>
        <p:nvSpPr>
          <p:cNvPr id="1049181" name="标题 1"/>
          <p:cNvSpPr>
            <a:spLocks noGrp="1"/>
          </p:cNvSpPr>
          <p:nvPr>
            <p:ph type="title"/>
          </p:nvPr>
        </p:nvSpPr>
        <p:spPr/>
        <p:txBody>
          <a:bodyPr/>
          <a:p>
            <a:r>
              <a:rPr altLang="en-US" dirty="0" lang="zh-CN"/>
              <a:t>语义搜索引擎的相关技术</a:t>
            </a:r>
          </a:p>
        </p:txBody>
      </p:sp>
      <p:sp>
        <p:nvSpPr>
          <p:cNvPr id="1049182"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96</a:t>
            </a:fld>
            <a:endParaRPr dirty="0" lang="en-US">
              <a:solidFill>
                <a:srgbClr val="000000">
                  <a:tint val="75000"/>
                </a:srgbClr>
              </a:solidFill>
            </a:endParaRPr>
          </a:p>
        </p:txBody>
      </p:sp>
      <p:sp>
        <p:nvSpPr>
          <p:cNvPr id="1049183" name="文本框 4"/>
          <p:cNvSpPr txBox="1"/>
          <p:nvPr/>
        </p:nvSpPr>
        <p:spPr>
          <a:xfrm>
            <a:off x="773582" y="1789999"/>
            <a:ext cx="10747858" cy="4274119"/>
          </a:xfrm>
          <a:prstGeom prst="rect"/>
          <a:noFill/>
        </p:spPr>
        <p:txBody>
          <a:bodyPr wrap="square">
            <a:spAutoFit/>
          </a:bodyPr>
          <a:p>
            <a:r>
              <a:rPr altLang="en-US" dirty="0" lang="zh-CN"/>
              <a:t>（</a:t>
            </a:r>
            <a:r>
              <a:rPr altLang="zh-CN" dirty="0" lang="en-US"/>
              <a:t>1</a:t>
            </a:r>
            <a:r>
              <a:rPr altLang="en-US" dirty="0" lang="zh-CN"/>
              <a:t>）重要性排序</a:t>
            </a:r>
            <a:endParaRPr altLang="zh-CN" dirty="0" lang="en-US"/>
          </a:p>
          <a:p>
            <a:pPr indent="457200">
              <a:lnSpc>
                <a:spcPct val="120000"/>
              </a:lnSpc>
            </a:pPr>
            <a:r>
              <a:rPr altLang="en-US" dirty="0" lang="zh-CN"/>
              <a:t>重要性排序就是根据</a:t>
            </a:r>
            <a:r>
              <a:rPr altLang="en-US" b="1" dirty="0" lang="zh-CN"/>
              <a:t>网页的链接结构计算重要性得分</a:t>
            </a:r>
            <a:r>
              <a:rPr altLang="en-US" dirty="0" lang="zh-CN"/>
              <a:t>，根据得分高低进行排序。由于它没有考虑页面内容，缺乏与主题的相关性，所以很容易存在主题泛化和主题漂移等现象。网页排序算法的典型代表有和等链接分析算法。</a:t>
            </a:r>
            <a:endParaRPr altLang="zh-CN" dirty="0" lang="en-US"/>
          </a:p>
          <a:p>
            <a:pPr indent="457200">
              <a:lnSpc>
                <a:spcPct val="120000"/>
              </a:lnSpc>
            </a:pPr>
            <a:endParaRPr altLang="zh-CN" dirty="0" lang="en-US"/>
          </a:p>
          <a:p>
            <a:r>
              <a:rPr altLang="en-US" dirty="0" lang="zh-CN"/>
              <a:t>（</a:t>
            </a:r>
            <a:r>
              <a:rPr altLang="zh-CN" dirty="0" lang="en-US"/>
              <a:t>2</a:t>
            </a:r>
            <a:r>
              <a:rPr altLang="en-US" dirty="0" lang="zh-CN"/>
              <a:t>）相关性排序</a:t>
            </a:r>
          </a:p>
          <a:p>
            <a:pPr indent="457200">
              <a:lnSpc>
                <a:spcPct val="120000"/>
              </a:lnSpc>
            </a:pPr>
            <a:r>
              <a:rPr altLang="en-US" dirty="0" lang="zh-CN"/>
              <a:t>相关性排序是通过计算</a:t>
            </a:r>
            <a:r>
              <a:rPr altLang="en-US" b="1" dirty="0" lang="zh-CN"/>
              <a:t>网页内容与检索关键词之间的相关程度</a:t>
            </a:r>
            <a:r>
              <a:rPr altLang="en-US" dirty="0" lang="zh-CN"/>
              <a:t>，依据相关程度的大小对网页进行排序。相关度大小的计算通过借助向量空间模型将关键词和网页内容抽象成多维向量，然后计算向量间的余弦值，根据余弦值大小来判断两者的相关度。因此，该模型是以各关键词之间相互独立为假设基础的。</a:t>
            </a:r>
            <a:endParaRPr altLang="zh-CN" dirty="0" lang="en-US"/>
          </a:p>
          <a:p>
            <a:pPr indent="457200">
              <a:lnSpc>
                <a:spcPct val="120000"/>
              </a:lnSpc>
            </a:pPr>
            <a:r>
              <a:rPr altLang="en-US" dirty="0" lang="zh-CN"/>
              <a:t>但是，该模型忽略了词之间不是完全独立的，存在一词多义和一义多词的现象，这样会遗漏数据本身的语义信息，而丢失许多相关的页面。为了解决这一问题，引入了一种比较有效的方法，就是利用领域的知识背景，而本体作为有组织有结构的概念模型，它代表了高级的背景知识，所以基于本体的网页排序算法的研究成为一个热点。</a:t>
            </a:r>
          </a:p>
        </p:txBody>
      </p:sp>
      <p:sp>
        <p:nvSpPr>
          <p:cNvPr id="1049184" name="矩形 5"/>
          <p:cNvSpPr/>
          <p:nvPr/>
        </p:nvSpPr>
        <p:spPr bwMode="auto">
          <a:xfrm>
            <a:off x="773582" y="1110061"/>
            <a:ext cx="1069848" cy="387706"/>
          </a:xfrm>
          <a:prstGeom prst="rect"/>
          <a:solidFill>
            <a:schemeClr val="accent1"/>
          </a:solidFill>
          <a:ln>
            <a:noFill/>
          </a:ln>
        </p:spPr>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defTabSz="914400">
              <a:buSzPct val="25000"/>
            </a:pPr>
            <a:r>
              <a:rPr altLang="en-US" b="1" dirty="0" sz="1600" lang="zh-CN">
                <a:solidFill>
                  <a:schemeClr val="bg1"/>
                </a:solidFill>
                <a:cs typeface="+mn-ea"/>
                <a:sym typeface="+mn-lt"/>
              </a:rPr>
              <a:t>排序算法</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414" name=""/>
        <p:cNvGrpSpPr/>
        <p:nvPr/>
      </p:nvGrpSpPr>
      <p:grpSpPr>
        <a:xfrm>
          <a:off x="0" y="0"/>
          <a:ext cx="0" cy="0"/>
          <a:chOff x="0" y="0"/>
          <a:chExt cx="0" cy="0"/>
        </a:xfrm>
      </p:grpSpPr>
      <p:sp>
        <p:nvSpPr>
          <p:cNvPr id="1049185" name="标题 5"/>
          <p:cNvSpPr>
            <a:spLocks noGrp="1"/>
          </p:cNvSpPr>
          <p:nvPr>
            <p:ph type="ctrTitle"/>
          </p:nvPr>
        </p:nvSpPr>
        <p:spPr/>
        <p:txBody>
          <a:bodyPr/>
          <a:p>
            <a:r>
              <a:rPr altLang="en-US" dirty="0" lang="zh-CN">
                <a:cs typeface="+mn-ea"/>
                <a:sym typeface="+mn-lt"/>
              </a:rPr>
              <a:t>基于文献领域本体的语义搜索</a:t>
            </a:r>
            <a:endParaRPr dirty="0" lang="en-US">
              <a:cs typeface="+mn-ea"/>
              <a:sym typeface="+mn-lt"/>
            </a:endParaRPr>
          </a:p>
        </p:txBody>
      </p:sp>
      <p:sp>
        <p:nvSpPr>
          <p:cNvPr id="1049186" name="文本占位符 8"/>
          <p:cNvSpPr>
            <a:spLocks noGrp="1"/>
          </p:cNvSpPr>
          <p:nvPr>
            <p:ph type="body" sz="quarter" idx="12"/>
          </p:nvPr>
        </p:nvSpPr>
        <p:spPr/>
        <p:txBody>
          <a:bodyPr/>
          <a:p>
            <a:pPr indent="0" marL="0">
              <a:buNone/>
            </a:pPr>
            <a:r>
              <a:rPr altLang="zh-CN" dirty="0" lang="en-US">
                <a:cs typeface="+mn-ea"/>
                <a:sym typeface="+mn-lt"/>
              </a:rPr>
              <a:t>04</a:t>
            </a:r>
            <a:endParaRPr dirty="0" lang="en-US">
              <a:cs typeface="+mn-ea"/>
              <a:sym typeface="+mn-lt"/>
            </a:endParaRPr>
          </a:p>
        </p:txBody>
      </p:sp>
      <p:grpSp>
        <p:nvGrpSpPr>
          <p:cNvPr id="415" name="组合 4"/>
          <p:cNvGrpSpPr/>
          <p:nvPr/>
        </p:nvGrpSpPr>
        <p:grpSpPr>
          <a:xfrm>
            <a:off x="0" y="-715587"/>
            <a:ext cx="676656" cy="602672"/>
            <a:chOff x="0" y="6950133"/>
            <a:chExt cx="676656" cy="602672"/>
          </a:xfrm>
        </p:grpSpPr>
        <p:sp>
          <p:nvSpPr>
            <p:cNvPr id="1049187" name="矩形 6"/>
            <p:cNvSpPr/>
            <p:nvPr/>
          </p:nvSpPr>
          <p:spPr bwMode="auto">
            <a:xfrm>
              <a:off x="0" y="6950133"/>
              <a:ext cx="676656" cy="602672"/>
            </a:xfrm>
            <a:prstGeom prst="rect"/>
            <a:solidFill>
              <a:schemeClr val="bg1"/>
            </a:solidFill>
            <a:ln w="6350">
              <a:noFill/>
            </a:ln>
          </p:spPr>
          <p:txBody>
            <a:bodyPr anchor="ctr" anchorCtr="0" bIns="0" compatLnSpc="1" forceAA="0" fromWordArt="0" horzOverflow="overflow" lIns="900000" numCol="1" rIns="0" rot="0" rtlCol="0" spcCol="0" spcFirstLastPara="0" tIns="0" vert="horz" vertOverflow="overflow" wrap="square">
              <a:prstTxWarp prst="textNoShape"/>
              <a:noAutofit/>
            </a:bodyPr>
            <a:p>
              <a:pPr algn="l" defTabSz="457200" eaLnBrk="1" fontAlgn="auto" hangingPunct="1" indent="0" latinLnBrk="0" lvl="0" marL="0" marR="0" rtl="0">
                <a:lnSpc>
                  <a:spcPct val="100000"/>
                </a:lnSpc>
                <a:spcBef>
                  <a:spcPts val="0"/>
                </a:spcBef>
                <a:spcAft>
                  <a:spcPts val="0"/>
                </a:spcAft>
                <a:buClrTx/>
                <a:buSzTx/>
                <a:buFontTx/>
                <a:buNone/>
              </a:pPr>
              <a:endParaRPr altLang="en-US" baseline="0" b="0" cap="none" dirty="0" sz="1800" i="0" kern="1200" kumimoji="0" lang="zh-CN" noProof="0" normalizeH="0" spc="100" strike="noStrike" u="none">
                <a:ln>
                  <a:noFill/>
                </a:ln>
                <a:solidFill>
                  <a:srgbClr val="000000">
                    <a:lumMod val="65000"/>
                    <a:lumOff val="35000"/>
                  </a:srgbClr>
                </a:solidFill>
                <a:effectLst/>
                <a:uLnTx/>
                <a:uFillTx/>
                <a:latin typeface="Arial"/>
                <a:cs typeface="+mn-cs"/>
              </a:endParaRPr>
            </a:p>
          </p:txBody>
        </p:sp>
        <p:grpSp>
          <p:nvGrpSpPr>
            <p:cNvPr id="416" name="组合 9"/>
            <p:cNvGrpSpPr/>
            <p:nvPr/>
          </p:nvGrpSpPr>
          <p:grpSpPr>
            <a:xfrm>
              <a:off x="47544" y="7038552"/>
              <a:ext cx="581568" cy="425834"/>
              <a:chOff x="84575" y="6977592"/>
              <a:chExt cx="581568" cy="425834"/>
            </a:xfrm>
          </p:grpSpPr>
          <p:grpSp>
            <p:nvGrpSpPr>
              <p:cNvPr id="417" name="组合 10"/>
              <p:cNvGrpSpPr/>
              <p:nvPr/>
            </p:nvGrpSpPr>
            <p:grpSpPr>
              <a:xfrm>
                <a:off x="84575" y="6979654"/>
                <a:ext cx="317380" cy="421711"/>
                <a:chOff x="14690033" y="2185397"/>
                <a:chExt cx="583830" cy="775754"/>
              </a:xfrm>
            </p:grpSpPr>
            <p:sp>
              <p:nvSpPr>
                <p:cNvPr id="1049188" name="iŝļíḑe"/>
                <p:cNvSpPr/>
                <p:nvPr/>
              </p:nvSpPr>
              <p:spPr bwMode="auto">
                <a:xfrm>
                  <a:off x="14690033" y="2185397"/>
                  <a:ext cx="583830" cy="612014"/>
                </a:xfrm>
                <a:custGeom>
                  <a:avLst/>
                  <a:gdLst>
                    <a:gd name="T0" fmla="*/ 114 w 209"/>
                    <a:gd name="T1" fmla="*/ 11 h 220"/>
                    <a:gd name="T2" fmla="*/ 193 w 209"/>
                    <a:gd name="T3" fmla="*/ 145 h 220"/>
                    <a:gd name="T4" fmla="*/ 129 w 209"/>
                    <a:gd name="T5" fmla="*/ 195 h 220"/>
                    <a:gd name="T6" fmla="*/ 122 w 209"/>
                    <a:gd name="T7" fmla="*/ 210 h 220"/>
                    <a:gd name="T8" fmla="*/ 121 w 209"/>
                    <a:gd name="T9" fmla="*/ 216 h 220"/>
                    <a:gd name="T10" fmla="*/ 121 w 209"/>
                    <a:gd name="T11" fmla="*/ 218 h 220"/>
                    <a:gd name="T12" fmla="*/ 80 w 209"/>
                    <a:gd name="T13" fmla="*/ 215 h 220"/>
                    <a:gd name="T14" fmla="*/ 37 w 209"/>
                    <a:gd name="T15" fmla="*/ 200 h 220"/>
                    <a:gd name="T16" fmla="*/ 38 w 209"/>
                    <a:gd name="T17" fmla="*/ 200 h 220"/>
                    <a:gd name="T18" fmla="*/ 40 w 209"/>
                    <a:gd name="T19" fmla="*/ 195 h 220"/>
                    <a:gd name="T20" fmla="*/ 40 w 209"/>
                    <a:gd name="T21" fmla="*/ 181 h 220"/>
                    <a:gd name="T22" fmla="*/ 2 w 209"/>
                    <a:gd name="T23" fmla="*/ 113 h 220"/>
                    <a:gd name="T24" fmla="*/ 114 w 209"/>
                    <a:gd name="T25" fmla="*/ 1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20">
                      <a:moveTo>
                        <a:pt x="114" y="11"/>
                      </a:moveTo>
                      <a:cubicBezTo>
                        <a:pt x="208" y="22"/>
                        <a:pt x="209" y="99"/>
                        <a:pt x="193" y="145"/>
                      </a:cubicBezTo>
                      <a:cubicBezTo>
                        <a:pt x="177" y="189"/>
                        <a:pt x="135" y="192"/>
                        <a:pt x="129" y="195"/>
                      </a:cubicBezTo>
                      <a:cubicBezTo>
                        <a:pt x="125" y="197"/>
                        <a:pt x="123" y="205"/>
                        <a:pt x="122" y="210"/>
                      </a:cubicBezTo>
                      <a:cubicBezTo>
                        <a:pt x="121" y="214"/>
                        <a:pt x="121" y="216"/>
                        <a:pt x="121" y="216"/>
                      </a:cubicBezTo>
                      <a:cubicBezTo>
                        <a:pt x="121" y="218"/>
                        <a:pt x="121" y="218"/>
                        <a:pt x="121" y="218"/>
                      </a:cubicBezTo>
                      <a:cubicBezTo>
                        <a:pt x="116" y="219"/>
                        <a:pt x="104" y="220"/>
                        <a:pt x="80" y="215"/>
                      </a:cubicBezTo>
                      <a:cubicBezTo>
                        <a:pt x="51" y="210"/>
                        <a:pt x="40" y="203"/>
                        <a:pt x="37" y="200"/>
                      </a:cubicBezTo>
                      <a:cubicBezTo>
                        <a:pt x="38" y="200"/>
                        <a:pt x="38" y="200"/>
                        <a:pt x="38" y="200"/>
                      </a:cubicBezTo>
                      <a:cubicBezTo>
                        <a:pt x="38" y="200"/>
                        <a:pt x="39" y="198"/>
                        <a:pt x="40" y="195"/>
                      </a:cubicBezTo>
                      <a:cubicBezTo>
                        <a:pt x="40" y="192"/>
                        <a:pt x="41" y="187"/>
                        <a:pt x="40" y="181"/>
                      </a:cubicBezTo>
                      <a:cubicBezTo>
                        <a:pt x="40" y="174"/>
                        <a:pt x="4" y="155"/>
                        <a:pt x="2" y="113"/>
                      </a:cubicBezTo>
                      <a:cubicBezTo>
                        <a:pt x="0" y="83"/>
                        <a:pt x="22" y="0"/>
                        <a:pt x="114" y="11"/>
                      </a:cubicBezTo>
                      <a:close/>
                    </a:path>
                  </a:pathLst>
                </a:custGeom>
                <a:solidFill>
                  <a:srgbClr val="FAED71"/>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sp>
              <p:nvSpPr>
                <p:cNvPr id="1049189" name="ïşḷíḍé"/>
                <p:cNvSpPr/>
                <p:nvPr/>
              </p:nvSpPr>
              <p:spPr bwMode="auto">
                <a:xfrm>
                  <a:off x="14731640" y="2802779"/>
                  <a:ext cx="338218" cy="158372"/>
                </a:xfrm>
                <a:custGeom>
                  <a:avLst/>
                  <a:gdLst>
                    <a:gd name="T0" fmla="*/ 115 w 121"/>
                    <a:gd name="T1" fmla="*/ 18 h 57"/>
                    <a:gd name="T2" fmla="*/ 119 w 121"/>
                    <a:gd name="T3" fmla="*/ 32 h 57"/>
                    <a:gd name="T4" fmla="*/ 52 w 121"/>
                    <a:gd name="T5" fmla="*/ 49 h 57"/>
                    <a:gd name="T6" fmla="*/ 2 w 121"/>
                    <a:gd name="T7" fmla="*/ 11 h 57"/>
                    <a:gd name="T8" fmla="*/ 9 w 121"/>
                    <a:gd name="T9" fmla="*/ 0 h 57"/>
                    <a:gd name="T10" fmla="*/ 12 w 121"/>
                    <a:gd name="T11" fmla="*/ 4 h 57"/>
                    <a:gd name="T12" fmla="*/ 106 w 121"/>
                    <a:gd name="T13" fmla="*/ 24 h 57"/>
                    <a:gd name="T14" fmla="*/ 115 w 121"/>
                    <a:gd name="T15" fmla="*/ 1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7">
                      <a:moveTo>
                        <a:pt x="115" y="18"/>
                      </a:moveTo>
                      <a:cubicBezTo>
                        <a:pt x="116" y="19"/>
                        <a:pt x="121" y="22"/>
                        <a:pt x="119" y="32"/>
                      </a:cubicBezTo>
                      <a:cubicBezTo>
                        <a:pt x="115" y="50"/>
                        <a:pt x="91" y="57"/>
                        <a:pt x="52" y="49"/>
                      </a:cubicBezTo>
                      <a:cubicBezTo>
                        <a:pt x="11" y="41"/>
                        <a:pt x="0" y="25"/>
                        <a:pt x="2" y="11"/>
                      </a:cubicBezTo>
                      <a:cubicBezTo>
                        <a:pt x="3" y="2"/>
                        <a:pt x="8" y="0"/>
                        <a:pt x="9" y="0"/>
                      </a:cubicBezTo>
                      <a:cubicBezTo>
                        <a:pt x="10" y="1"/>
                        <a:pt x="11" y="3"/>
                        <a:pt x="12" y="4"/>
                      </a:cubicBezTo>
                      <a:cubicBezTo>
                        <a:pt x="22" y="14"/>
                        <a:pt x="69" y="29"/>
                        <a:pt x="106" y="24"/>
                      </a:cubicBezTo>
                      <a:cubicBezTo>
                        <a:pt x="110" y="23"/>
                        <a:pt x="113" y="21"/>
                        <a:pt x="115" y="18"/>
                      </a:cubicBezTo>
                      <a:close/>
                    </a:path>
                  </a:pathLst>
                </a:custGeom>
                <a:solidFill>
                  <a:srgbClr val="C3C5CA"/>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sp>
              <p:nvSpPr>
                <p:cNvPr id="1049190" name="ïSľïḓe"/>
                <p:cNvSpPr/>
                <p:nvPr/>
              </p:nvSpPr>
              <p:spPr bwMode="auto">
                <a:xfrm>
                  <a:off x="14745061" y="2722251"/>
                  <a:ext cx="332850" cy="161056"/>
                </a:xfrm>
                <a:custGeom>
                  <a:avLst/>
                  <a:gdLst>
                    <a:gd name="T0" fmla="*/ 101 w 119"/>
                    <a:gd name="T1" fmla="*/ 25 h 58"/>
                    <a:gd name="T2" fmla="*/ 101 w 119"/>
                    <a:gd name="T3" fmla="*/ 23 h 58"/>
                    <a:gd name="T4" fmla="*/ 102 w 119"/>
                    <a:gd name="T5" fmla="*/ 17 h 58"/>
                    <a:gd name="T6" fmla="*/ 102 w 119"/>
                    <a:gd name="T7" fmla="*/ 17 h 58"/>
                    <a:gd name="T8" fmla="*/ 111 w 119"/>
                    <a:gd name="T9" fmla="*/ 20 h 58"/>
                    <a:gd name="T10" fmla="*/ 110 w 119"/>
                    <a:gd name="T11" fmla="*/ 47 h 58"/>
                    <a:gd name="T12" fmla="*/ 110 w 119"/>
                    <a:gd name="T13" fmla="*/ 47 h 58"/>
                    <a:gd name="T14" fmla="*/ 101 w 119"/>
                    <a:gd name="T15" fmla="*/ 53 h 58"/>
                    <a:gd name="T16" fmla="*/ 7 w 119"/>
                    <a:gd name="T17" fmla="*/ 33 h 58"/>
                    <a:gd name="T18" fmla="*/ 4 w 119"/>
                    <a:gd name="T19" fmla="*/ 29 h 58"/>
                    <a:gd name="T20" fmla="*/ 11 w 119"/>
                    <a:gd name="T21" fmla="*/ 2 h 58"/>
                    <a:gd name="T22" fmla="*/ 19 w 119"/>
                    <a:gd name="T23" fmla="*/ 2 h 58"/>
                    <a:gd name="T24" fmla="*/ 20 w 119"/>
                    <a:gd name="T25" fmla="*/ 2 h 58"/>
                    <a:gd name="T26" fmla="*/ 18 w 119"/>
                    <a:gd name="T27" fmla="*/ 7 h 58"/>
                    <a:gd name="T28" fmla="*/ 17 w 119"/>
                    <a:gd name="T29" fmla="*/ 7 h 58"/>
                    <a:gd name="T30" fmla="*/ 60 w 119"/>
                    <a:gd name="T31" fmla="*/ 22 h 58"/>
                    <a:gd name="T32" fmla="*/ 101 w 119"/>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58">
                      <a:moveTo>
                        <a:pt x="101" y="25"/>
                      </a:moveTo>
                      <a:cubicBezTo>
                        <a:pt x="101" y="23"/>
                        <a:pt x="101" y="23"/>
                        <a:pt x="101" y="23"/>
                      </a:cubicBezTo>
                      <a:cubicBezTo>
                        <a:pt x="101" y="23"/>
                        <a:pt x="101" y="21"/>
                        <a:pt x="102" y="17"/>
                      </a:cubicBezTo>
                      <a:cubicBezTo>
                        <a:pt x="102" y="17"/>
                        <a:pt x="102" y="17"/>
                        <a:pt x="102" y="17"/>
                      </a:cubicBezTo>
                      <a:cubicBezTo>
                        <a:pt x="102" y="17"/>
                        <a:pt x="108" y="18"/>
                        <a:pt x="111" y="20"/>
                      </a:cubicBezTo>
                      <a:cubicBezTo>
                        <a:pt x="119" y="25"/>
                        <a:pt x="117" y="39"/>
                        <a:pt x="110" y="47"/>
                      </a:cubicBezTo>
                      <a:cubicBezTo>
                        <a:pt x="110" y="47"/>
                        <a:pt x="110" y="47"/>
                        <a:pt x="110" y="47"/>
                      </a:cubicBezTo>
                      <a:cubicBezTo>
                        <a:pt x="108" y="50"/>
                        <a:pt x="105" y="52"/>
                        <a:pt x="101" y="53"/>
                      </a:cubicBezTo>
                      <a:cubicBezTo>
                        <a:pt x="64" y="58"/>
                        <a:pt x="17" y="43"/>
                        <a:pt x="7" y="33"/>
                      </a:cubicBezTo>
                      <a:cubicBezTo>
                        <a:pt x="6" y="32"/>
                        <a:pt x="5" y="30"/>
                        <a:pt x="4" y="29"/>
                      </a:cubicBezTo>
                      <a:cubicBezTo>
                        <a:pt x="0" y="21"/>
                        <a:pt x="1" y="10"/>
                        <a:pt x="11" y="2"/>
                      </a:cubicBezTo>
                      <a:cubicBezTo>
                        <a:pt x="15" y="0"/>
                        <a:pt x="19" y="2"/>
                        <a:pt x="19" y="2"/>
                      </a:cubicBezTo>
                      <a:cubicBezTo>
                        <a:pt x="20" y="2"/>
                        <a:pt x="20" y="2"/>
                        <a:pt x="20" y="2"/>
                      </a:cubicBezTo>
                      <a:cubicBezTo>
                        <a:pt x="19" y="5"/>
                        <a:pt x="18" y="7"/>
                        <a:pt x="18" y="7"/>
                      </a:cubicBezTo>
                      <a:cubicBezTo>
                        <a:pt x="17" y="7"/>
                        <a:pt x="17" y="7"/>
                        <a:pt x="17" y="7"/>
                      </a:cubicBezTo>
                      <a:cubicBezTo>
                        <a:pt x="20" y="10"/>
                        <a:pt x="31" y="17"/>
                        <a:pt x="60" y="22"/>
                      </a:cubicBezTo>
                      <a:cubicBezTo>
                        <a:pt x="84" y="27"/>
                        <a:pt x="96" y="26"/>
                        <a:pt x="101" y="25"/>
                      </a:cubicBezTo>
                      <a:close/>
                    </a:path>
                  </a:pathLst>
                </a:custGeom>
                <a:solidFill>
                  <a:srgbClr val="D8DADE"/>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sp>
              <p:nvSpPr>
                <p:cNvPr id="1049191" name="ïsḻídê"/>
                <p:cNvSpPr/>
                <p:nvPr/>
              </p:nvSpPr>
              <p:spPr bwMode="auto">
                <a:xfrm>
                  <a:off x="14834984" y="2447114"/>
                  <a:ext cx="229506" cy="350298"/>
                </a:xfrm>
                <a:custGeom>
                  <a:avLst/>
                  <a:gdLst>
                    <a:gd name="T0" fmla="*/ 13 w 82"/>
                    <a:gd name="T1" fmla="*/ 117 h 126"/>
                    <a:gd name="T2" fmla="*/ 25 w 82"/>
                    <a:gd name="T3" fmla="*/ 38 h 126"/>
                    <a:gd name="T4" fmla="*/ 24 w 82"/>
                    <a:gd name="T5" fmla="*/ 25 h 126"/>
                    <a:gd name="T6" fmla="*/ 18 w 82"/>
                    <a:gd name="T7" fmla="*/ 6 h 126"/>
                    <a:gd name="T8" fmla="*/ 8 w 82"/>
                    <a:gd name="T9" fmla="*/ 0 h 126"/>
                    <a:gd name="T10" fmla="*/ 3 w 82"/>
                    <a:gd name="T11" fmla="*/ 1 h 126"/>
                    <a:gd name="T12" fmla="*/ 0 w 82"/>
                    <a:gd name="T13" fmla="*/ 7 h 126"/>
                    <a:gd name="T14" fmla="*/ 0 w 82"/>
                    <a:gd name="T15" fmla="*/ 10 h 126"/>
                    <a:gd name="T16" fmla="*/ 39 w 82"/>
                    <a:gd name="T17" fmla="*/ 39 h 126"/>
                    <a:gd name="T18" fmla="*/ 42 w 82"/>
                    <a:gd name="T19" fmla="*/ 39 h 126"/>
                    <a:gd name="T20" fmla="*/ 70 w 82"/>
                    <a:gd name="T21" fmla="*/ 31 h 126"/>
                    <a:gd name="T22" fmla="*/ 78 w 82"/>
                    <a:gd name="T23" fmla="*/ 23 h 126"/>
                    <a:gd name="T24" fmla="*/ 82 w 82"/>
                    <a:gd name="T25" fmla="*/ 15 h 126"/>
                    <a:gd name="T26" fmla="*/ 80 w 82"/>
                    <a:gd name="T27" fmla="*/ 9 h 126"/>
                    <a:gd name="T28" fmla="*/ 75 w 82"/>
                    <a:gd name="T29" fmla="*/ 5 h 126"/>
                    <a:gd name="T30" fmla="*/ 71 w 82"/>
                    <a:gd name="T31" fmla="*/ 4 h 126"/>
                    <a:gd name="T32" fmla="*/ 65 w 82"/>
                    <a:gd name="T33" fmla="*/ 7 h 126"/>
                    <a:gd name="T34" fmla="*/ 55 w 82"/>
                    <a:gd name="T35" fmla="*/ 19 h 126"/>
                    <a:gd name="T36" fmla="*/ 39 w 82"/>
                    <a:gd name="T37" fmla="*/ 98 h 126"/>
                    <a:gd name="T38" fmla="*/ 41 w 82"/>
                    <a:gd name="T39" fmla="*/ 124 h 126"/>
                    <a:gd name="T40" fmla="*/ 43 w 82"/>
                    <a:gd name="T41" fmla="*/ 126 h 126"/>
                    <a:gd name="T42" fmla="*/ 45 w 82"/>
                    <a:gd name="T43" fmla="*/ 124 h 126"/>
                    <a:gd name="T44" fmla="*/ 43 w 82"/>
                    <a:gd name="T45" fmla="*/ 98 h 126"/>
                    <a:gd name="T46" fmla="*/ 53 w 82"/>
                    <a:gd name="T47" fmla="*/ 35 h 126"/>
                    <a:gd name="T48" fmla="*/ 62 w 82"/>
                    <a:gd name="T49" fmla="*/ 15 h 126"/>
                    <a:gd name="T50" fmla="*/ 67 w 82"/>
                    <a:gd name="T51" fmla="*/ 10 h 126"/>
                    <a:gd name="T52" fmla="*/ 71 w 82"/>
                    <a:gd name="T53" fmla="*/ 8 h 126"/>
                    <a:gd name="T54" fmla="*/ 73 w 82"/>
                    <a:gd name="T55" fmla="*/ 9 h 126"/>
                    <a:gd name="T56" fmla="*/ 77 w 82"/>
                    <a:gd name="T57" fmla="*/ 12 h 126"/>
                    <a:gd name="T58" fmla="*/ 78 w 82"/>
                    <a:gd name="T59" fmla="*/ 15 h 126"/>
                    <a:gd name="T60" fmla="*/ 75 w 82"/>
                    <a:gd name="T61" fmla="*/ 21 h 126"/>
                    <a:gd name="T62" fmla="*/ 42 w 82"/>
                    <a:gd name="T63" fmla="*/ 35 h 126"/>
                    <a:gd name="T64" fmla="*/ 39 w 82"/>
                    <a:gd name="T65" fmla="*/ 35 h 126"/>
                    <a:gd name="T66" fmla="*/ 4 w 82"/>
                    <a:gd name="T67" fmla="*/ 10 h 126"/>
                    <a:gd name="T68" fmla="*/ 4 w 82"/>
                    <a:gd name="T69" fmla="*/ 8 h 126"/>
                    <a:gd name="T70" fmla="*/ 6 w 82"/>
                    <a:gd name="T71" fmla="*/ 4 h 126"/>
                    <a:gd name="T72" fmla="*/ 8 w 82"/>
                    <a:gd name="T73" fmla="*/ 4 h 126"/>
                    <a:gd name="T74" fmla="*/ 15 w 82"/>
                    <a:gd name="T75" fmla="*/ 8 h 126"/>
                    <a:gd name="T76" fmla="*/ 20 w 82"/>
                    <a:gd name="T77" fmla="*/ 25 h 126"/>
                    <a:gd name="T78" fmla="*/ 21 w 82"/>
                    <a:gd name="T79" fmla="*/ 38 h 126"/>
                    <a:gd name="T80" fmla="*/ 15 w 82"/>
                    <a:gd name="T81" fmla="*/ 91 h 126"/>
                    <a:gd name="T82" fmla="*/ 11 w 82"/>
                    <a:gd name="T83" fmla="*/ 109 h 126"/>
                    <a:gd name="T84" fmla="*/ 9 w 82"/>
                    <a:gd name="T85" fmla="*/ 114 h 126"/>
                    <a:gd name="T86" fmla="*/ 9 w 82"/>
                    <a:gd name="T87" fmla="*/ 116 h 126"/>
                    <a:gd name="T88" fmla="*/ 10 w 82"/>
                    <a:gd name="T89" fmla="*/ 118 h 126"/>
                    <a:gd name="T90" fmla="*/ 13 w 82"/>
                    <a:gd name="T91" fmla="*/ 11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126">
                      <a:moveTo>
                        <a:pt x="13" y="117"/>
                      </a:moveTo>
                      <a:cubicBezTo>
                        <a:pt x="13" y="117"/>
                        <a:pt x="25" y="76"/>
                        <a:pt x="25" y="38"/>
                      </a:cubicBezTo>
                      <a:cubicBezTo>
                        <a:pt x="25" y="34"/>
                        <a:pt x="25" y="29"/>
                        <a:pt x="24" y="25"/>
                      </a:cubicBezTo>
                      <a:cubicBezTo>
                        <a:pt x="23" y="16"/>
                        <a:pt x="21" y="10"/>
                        <a:pt x="18" y="6"/>
                      </a:cubicBezTo>
                      <a:cubicBezTo>
                        <a:pt x="16" y="2"/>
                        <a:pt x="12" y="0"/>
                        <a:pt x="8" y="0"/>
                      </a:cubicBezTo>
                      <a:cubicBezTo>
                        <a:pt x="7" y="0"/>
                        <a:pt x="5" y="0"/>
                        <a:pt x="3" y="1"/>
                      </a:cubicBezTo>
                      <a:cubicBezTo>
                        <a:pt x="2" y="3"/>
                        <a:pt x="1" y="4"/>
                        <a:pt x="0" y="7"/>
                      </a:cubicBezTo>
                      <a:cubicBezTo>
                        <a:pt x="0" y="8"/>
                        <a:pt x="0" y="9"/>
                        <a:pt x="0" y="10"/>
                      </a:cubicBezTo>
                      <a:cubicBezTo>
                        <a:pt x="0" y="22"/>
                        <a:pt x="12" y="38"/>
                        <a:pt x="39" y="39"/>
                      </a:cubicBezTo>
                      <a:cubicBezTo>
                        <a:pt x="40" y="39"/>
                        <a:pt x="41" y="39"/>
                        <a:pt x="42" y="39"/>
                      </a:cubicBezTo>
                      <a:cubicBezTo>
                        <a:pt x="53" y="39"/>
                        <a:pt x="63" y="36"/>
                        <a:pt x="70" y="31"/>
                      </a:cubicBezTo>
                      <a:cubicBezTo>
                        <a:pt x="73" y="29"/>
                        <a:pt x="76" y="26"/>
                        <a:pt x="78" y="23"/>
                      </a:cubicBezTo>
                      <a:cubicBezTo>
                        <a:pt x="80" y="21"/>
                        <a:pt x="82" y="18"/>
                        <a:pt x="82" y="15"/>
                      </a:cubicBezTo>
                      <a:cubicBezTo>
                        <a:pt x="82" y="13"/>
                        <a:pt x="81" y="11"/>
                        <a:pt x="80" y="9"/>
                      </a:cubicBezTo>
                      <a:cubicBezTo>
                        <a:pt x="79" y="8"/>
                        <a:pt x="77" y="6"/>
                        <a:pt x="75" y="5"/>
                      </a:cubicBezTo>
                      <a:cubicBezTo>
                        <a:pt x="74" y="5"/>
                        <a:pt x="73" y="4"/>
                        <a:pt x="71" y="4"/>
                      </a:cubicBezTo>
                      <a:cubicBezTo>
                        <a:pt x="69" y="4"/>
                        <a:pt x="67" y="5"/>
                        <a:pt x="65" y="7"/>
                      </a:cubicBezTo>
                      <a:cubicBezTo>
                        <a:pt x="61" y="9"/>
                        <a:pt x="58" y="14"/>
                        <a:pt x="55" y="19"/>
                      </a:cubicBezTo>
                      <a:cubicBezTo>
                        <a:pt x="46" y="37"/>
                        <a:pt x="39" y="67"/>
                        <a:pt x="39" y="98"/>
                      </a:cubicBezTo>
                      <a:cubicBezTo>
                        <a:pt x="39" y="107"/>
                        <a:pt x="40" y="116"/>
                        <a:pt x="41" y="124"/>
                      </a:cubicBezTo>
                      <a:cubicBezTo>
                        <a:pt x="41" y="126"/>
                        <a:pt x="42" y="126"/>
                        <a:pt x="43" y="126"/>
                      </a:cubicBezTo>
                      <a:cubicBezTo>
                        <a:pt x="44" y="126"/>
                        <a:pt x="45" y="125"/>
                        <a:pt x="45" y="124"/>
                      </a:cubicBezTo>
                      <a:cubicBezTo>
                        <a:pt x="44" y="115"/>
                        <a:pt x="43" y="107"/>
                        <a:pt x="43" y="98"/>
                      </a:cubicBezTo>
                      <a:cubicBezTo>
                        <a:pt x="43" y="75"/>
                        <a:pt x="47" y="52"/>
                        <a:pt x="53" y="35"/>
                      </a:cubicBezTo>
                      <a:cubicBezTo>
                        <a:pt x="56" y="27"/>
                        <a:pt x="59" y="20"/>
                        <a:pt x="62" y="15"/>
                      </a:cubicBezTo>
                      <a:cubicBezTo>
                        <a:pt x="64" y="13"/>
                        <a:pt x="66" y="11"/>
                        <a:pt x="67" y="10"/>
                      </a:cubicBezTo>
                      <a:cubicBezTo>
                        <a:pt x="69" y="9"/>
                        <a:pt x="70" y="8"/>
                        <a:pt x="71" y="8"/>
                      </a:cubicBezTo>
                      <a:cubicBezTo>
                        <a:pt x="72" y="8"/>
                        <a:pt x="73" y="8"/>
                        <a:pt x="73" y="9"/>
                      </a:cubicBezTo>
                      <a:cubicBezTo>
                        <a:pt x="75" y="10"/>
                        <a:pt x="76" y="11"/>
                        <a:pt x="77" y="12"/>
                      </a:cubicBezTo>
                      <a:cubicBezTo>
                        <a:pt x="77" y="12"/>
                        <a:pt x="78" y="14"/>
                        <a:pt x="78" y="15"/>
                      </a:cubicBezTo>
                      <a:cubicBezTo>
                        <a:pt x="78" y="17"/>
                        <a:pt x="77" y="19"/>
                        <a:pt x="75" y="21"/>
                      </a:cubicBezTo>
                      <a:cubicBezTo>
                        <a:pt x="70" y="28"/>
                        <a:pt x="57" y="35"/>
                        <a:pt x="42" y="35"/>
                      </a:cubicBezTo>
                      <a:cubicBezTo>
                        <a:pt x="41" y="35"/>
                        <a:pt x="40" y="35"/>
                        <a:pt x="39" y="35"/>
                      </a:cubicBezTo>
                      <a:cubicBezTo>
                        <a:pt x="14" y="34"/>
                        <a:pt x="4" y="19"/>
                        <a:pt x="4" y="10"/>
                      </a:cubicBezTo>
                      <a:cubicBezTo>
                        <a:pt x="4" y="9"/>
                        <a:pt x="4" y="8"/>
                        <a:pt x="4" y="8"/>
                      </a:cubicBezTo>
                      <a:cubicBezTo>
                        <a:pt x="4" y="6"/>
                        <a:pt x="5" y="5"/>
                        <a:pt x="6" y="4"/>
                      </a:cubicBezTo>
                      <a:cubicBezTo>
                        <a:pt x="7" y="4"/>
                        <a:pt x="7" y="4"/>
                        <a:pt x="8" y="4"/>
                      </a:cubicBezTo>
                      <a:cubicBezTo>
                        <a:pt x="10" y="4"/>
                        <a:pt x="13" y="5"/>
                        <a:pt x="15" y="8"/>
                      </a:cubicBezTo>
                      <a:cubicBezTo>
                        <a:pt x="18" y="12"/>
                        <a:pt x="20" y="17"/>
                        <a:pt x="20" y="25"/>
                      </a:cubicBezTo>
                      <a:cubicBezTo>
                        <a:pt x="21" y="29"/>
                        <a:pt x="21" y="34"/>
                        <a:pt x="21" y="38"/>
                      </a:cubicBezTo>
                      <a:cubicBezTo>
                        <a:pt x="21" y="57"/>
                        <a:pt x="18" y="76"/>
                        <a:pt x="15" y="91"/>
                      </a:cubicBezTo>
                      <a:cubicBezTo>
                        <a:pt x="13" y="98"/>
                        <a:pt x="12" y="104"/>
                        <a:pt x="11" y="109"/>
                      </a:cubicBezTo>
                      <a:cubicBezTo>
                        <a:pt x="10" y="111"/>
                        <a:pt x="10" y="113"/>
                        <a:pt x="9" y="114"/>
                      </a:cubicBezTo>
                      <a:cubicBezTo>
                        <a:pt x="9" y="115"/>
                        <a:pt x="9" y="116"/>
                        <a:pt x="9" y="116"/>
                      </a:cubicBezTo>
                      <a:cubicBezTo>
                        <a:pt x="8" y="117"/>
                        <a:pt x="9" y="118"/>
                        <a:pt x="10" y="118"/>
                      </a:cubicBezTo>
                      <a:cubicBezTo>
                        <a:pt x="11" y="118"/>
                        <a:pt x="12" y="118"/>
                        <a:pt x="13" y="117"/>
                      </a:cubicBezTo>
                      <a:close/>
                    </a:path>
                  </a:pathLst>
                </a:custGeom>
                <a:solidFill>
                  <a:srgbClr val="5D4B58"/>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sp>
              <p:nvSpPr>
                <p:cNvPr id="1049192" name="îS1íḋè"/>
                <p:cNvSpPr/>
                <p:nvPr/>
              </p:nvSpPr>
              <p:spPr bwMode="auto">
                <a:xfrm>
                  <a:off x="15025567" y="2271293"/>
                  <a:ext cx="191926" cy="253664"/>
                </a:xfrm>
                <a:custGeom>
                  <a:avLst/>
                  <a:gdLst>
                    <a:gd name="T0" fmla="*/ 8 w 69"/>
                    <a:gd name="T1" fmla="*/ 9 h 91"/>
                    <a:gd name="T2" fmla="*/ 36 w 69"/>
                    <a:gd name="T3" fmla="*/ 55 h 91"/>
                    <a:gd name="T4" fmla="*/ 51 w 69"/>
                    <a:gd name="T5" fmla="*/ 91 h 91"/>
                    <a:gd name="T6" fmla="*/ 52 w 69"/>
                    <a:gd name="T7" fmla="*/ 30 h 91"/>
                    <a:gd name="T8" fmla="*/ 8 w 69"/>
                    <a:gd name="T9" fmla="*/ 9 h 91"/>
                  </a:gdLst>
                  <a:ahLst/>
                  <a:cxnLst>
                    <a:cxn ang="0">
                      <a:pos x="T0" y="T1"/>
                    </a:cxn>
                    <a:cxn ang="0">
                      <a:pos x="T2" y="T3"/>
                    </a:cxn>
                    <a:cxn ang="0">
                      <a:pos x="T4" y="T5"/>
                    </a:cxn>
                    <a:cxn ang="0">
                      <a:pos x="T6" y="T7"/>
                    </a:cxn>
                    <a:cxn ang="0">
                      <a:pos x="T8" y="T9"/>
                    </a:cxn>
                  </a:cxnLst>
                  <a:rect l="0" t="0" r="r" b="b"/>
                  <a:pathLst>
                    <a:path w="69" h="91">
                      <a:moveTo>
                        <a:pt x="8" y="9"/>
                      </a:moveTo>
                      <a:cubicBezTo>
                        <a:pt x="0" y="21"/>
                        <a:pt x="21" y="20"/>
                        <a:pt x="36" y="55"/>
                      </a:cubicBezTo>
                      <a:cubicBezTo>
                        <a:pt x="42" y="68"/>
                        <a:pt x="42" y="90"/>
                        <a:pt x="51" y="91"/>
                      </a:cubicBezTo>
                      <a:cubicBezTo>
                        <a:pt x="57" y="91"/>
                        <a:pt x="69" y="58"/>
                        <a:pt x="52" y="30"/>
                      </a:cubicBezTo>
                      <a:cubicBezTo>
                        <a:pt x="38" y="8"/>
                        <a:pt x="14" y="0"/>
                        <a:pt x="8" y="9"/>
                      </a:cubicBezTo>
                      <a:close/>
                    </a:path>
                  </a:pathLst>
                </a:custGeom>
                <a:solidFill>
                  <a:srgbClr val="FFFFFF"/>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sp>
              <p:nvSpPr>
                <p:cNvPr id="1049193" name="íşļíde"/>
                <p:cNvSpPr/>
                <p:nvPr/>
              </p:nvSpPr>
              <p:spPr bwMode="auto">
                <a:xfrm>
                  <a:off x="14788010" y="2735672"/>
                  <a:ext cx="253664" cy="61738"/>
                </a:xfrm>
                <a:custGeom>
                  <a:avLst/>
                  <a:gdLst>
                    <a:gd name="T0" fmla="*/ 1 w 91"/>
                    <a:gd name="T1" fmla="*/ 0 h 22"/>
                    <a:gd name="T2" fmla="*/ 4 w 91"/>
                    <a:gd name="T3" fmla="*/ 3 h 22"/>
                    <a:gd name="T4" fmla="*/ 14 w 91"/>
                    <a:gd name="T5" fmla="*/ 7 h 22"/>
                    <a:gd name="T6" fmla="*/ 20 w 91"/>
                    <a:gd name="T7" fmla="*/ 10 h 22"/>
                    <a:gd name="T8" fmla="*/ 28 w 91"/>
                    <a:gd name="T9" fmla="*/ 12 h 22"/>
                    <a:gd name="T10" fmla="*/ 36 w 91"/>
                    <a:gd name="T11" fmla="*/ 15 h 22"/>
                    <a:gd name="T12" fmla="*/ 44 w 91"/>
                    <a:gd name="T13" fmla="*/ 17 h 22"/>
                    <a:gd name="T14" fmla="*/ 53 w 91"/>
                    <a:gd name="T15" fmla="*/ 18 h 22"/>
                    <a:gd name="T16" fmla="*/ 61 w 91"/>
                    <a:gd name="T17" fmla="*/ 19 h 22"/>
                    <a:gd name="T18" fmla="*/ 69 w 91"/>
                    <a:gd name="T19" fmla="*/ 19 h 22"/>
                    <a:gd name="T20" fmla="*/ 76 w 91"/>
                    <a:gd name="T21" fmla="*/ 19 h 22"/>
                    <a:gd name="T22" fmla="*/ 82 w 91"/>
                    <a:gd name="T23" fmla="*/ 19 h 22"/>
                    <a:gd name="T24" fmla="*/ 86 w 91"/>
                    <a:gd name="T25" fmla="*/ 18 h 22"/>
                    <a:gd name="T26" fmla="*/ 90 w 91"/>
                    <a:gd name="T27" fmla="*/ 17 h 22"/>
                    <a:gd name="T28" fmla="*/ 90 w 91"/>
                    <a:gd name="T29" fmla="*/ 17 h 22"/>
                    <a:gd name="T30" fmla="*/ 91 w 91"/>
                    <a:gd name="T31" fmla="*/ 18 h 22"/>
                    <a:gd name="T32" fmla="*/ 91 w 91"/>
                    <a:gd name="T33" fmla="*/ 19 h 22"/>
                    <a:gd name="T34" fmla="*/ 87 w 91"/>
                    <a:gd name="T35" fmla="*/ 20 h 22"/>
                    <a:gd name="T36" fmla="*/ 82 w 91"/>
                    <a:gd name="T37" fmla="*/ 21 h 22"/>
                    <a:gd name="T38" fmla="*/ 76 w 91"/>
                    <a:gd name="T39" fmla="*/ 22 h 22"/>
                    <a:gd name="T40" fmla="*/ 69 w 91"/>
                    <a:gd name="T41" fmla="*/ 22 h 22"/>
                    <a:gd name="T42" fmla="*/ 61 w 91"/>
                    <a:gd name="T43" fmla="*/ 22 h 22"/>
                    <a:gd name="T44" fmla="*/ 52 w 91"/>
                    <a:gd name="T45" fmla="*/ 21 h 22"/>
                    <a:gd name="T46" fmla="*/ 43 w 91"/>
                    <a:gd name="T47" fmla="*/ 20 h 22"/>
                    <a:gd name="T48" fmla="*/ 35 w 91"/>
                    <a:gd name="T49" fmla="*/ 17 h 22"/>
                    <a:gd name="T50" fmla="*/ 27 w 91"/>
                    <a:gd name="T51" fmla="*/ 15 h 22"/>
                    <a:gd name="T52" fmla="*/ 19 w 91"/>
                    <a:gd name="T53" fmla="*/ 12 h 22"/>
                    <a:gd name="T54" fmla="*/ 13 w 91"/>
                    <a:gd name="T55" fmla="*/ 9 h 22"/>
                    <a:gd name="T56" fmla="*/ 3 w 91"/>
                    <a:gd name="T57" fmla="*/ 4 h 22"/>
                    <a:gd name="T58" fmla="*/ 0 w 91"/>
                    <a:gd name="T59" fmla="*/ 2 h 22"/>
                    <a:gd name="T60" fmla="*/ 0 w 91"/>
                    <a:gd name="T61" fmla="*/ 2 h 22"/>
                    <a:gd name="T62" fmla="*/ 0 w 91"/>
                    <a:gd name="T63" fmla="*/ 1 h 22"/>
                    <a:gd name="T64" fmla="*/ 1 w 91"/>
                    <a:gd name="T6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22">
                      <a:moveTo>
                        <a:pt x="1" y="0"/>
                      </a:moveTo>
                      <a:cubicBezTo>
                        <a:pt x="1" y="0"/>
                        <a:pt x="2" y="1"/>
                        <a:pt x="4" y="3"/>
                      </a:cubicBezTo>
                      <a:cubicBezTo>
                        <a:pt x="6" y="4"/>
                        <a:pt x="10" y="5"/>
                        <a:pt x="14" y="7"/>
                      </a:cubicBezTo>
                      <a:cubicBezTo>
                        <a:pt x="16" y="8"/>
                        <a:pt x="18" y="9"/>
                        <a:pt x="20" y="10"/>
                      </a:cubicBezTo>
                      <a:cubicBezTo>
                        <a:pt x="22" y="11"/>
                        <a:pt x="25" y="12"/>
                        <a:pt x="28" y="12"/>
                      </a:cubicBezTo>
                      <a:cubicBezTo>
                        <a:pt x="30" y="13"/>
                        <a:pt x="33" y="14"/>
                        <a:pt x="36" y="15"/>
                      </a:cubicBezTo>
                      <a:cubicBezTo>
                        <a:pt x="38" y="15"/>
                        <a:pt x="41" y="16"/>
                        <a:pt x="44" y="17"/>
                      </a:cubicBezTo>
                      <a:cubicBezTo>
                        <a:pt x="47" y="17"/>
                        <a:pt x="50" y="18"/>
                        <a:pt x="53" y="18"/>
                      </a:cubicBezTo>
                      <a:cubicBezTo>
                        <a:pt x="56" y="19"/>
                        <a:pt x="58" y="19"/>
                        <a:pt x="61" y="19"/>
                      </a:cubicBezTo>
                      <a:cubicBezTo>
                        <a:pt x="64" y="19"/>
                        <a:pt x="66" y="19"/>
                        <a:pt x="69" y="19"/>
                      </a:cubicBezTo>
                      <a:cubicBezTo>
                        <a:pt x="71" y="20"/>
                        <a:pt x="74" y="19"/>
                        <a:pt x="76" y="19"/>
                      </a:cubicBezTo>
                      <a:cubicBezTo>
                        <a:pt x="78" y="19"/>
                        <a:pt x="80" y="19"/>
                        <a:pt x="82" y="19"/>
                      </a:cubicBezTo>
                      <a:cubicBezTo>
                        <a:pt x="84" y="19"/>
                        <a:pt x="85" y="18"/>
                        <a:pt x="86" y="18"/>
                      </a:cubicBezTo>
                      <a:cubicBezTo>
                        <a:pt x="89" y="18"/>
                        <a:pt x="90" y="17"/>
                        <a:pt x="90" y="17"/>
                      </a:cubicBezTo>
                      <a:cubicBezTo>
                        <a:pt x="90" y="17"/>
                        <a:pt x="90" y="17"/>
                        <a:pt x="90" y="17"/>
                      </a:cubicBezTo>
                      <a:cubicBezTo>
                        <a:pt x="91" y="17"/>
                        <a:pt x="91" y="18"/>
                        <a:pt x="91" y="18"/>
                      </a:cubicBezTo>
                      <a:cubicBezTo>
                        <a:pt x="91" y="18"/>
                        <a:pt x="91" y="19"/>
                        <a:pt x="91" y="19"/>
                      </a:cubicBezTo>
                      <a:cubicBezTo>
                        <a:pt x="91" y="19"/>
                        <a:pt x="89" y="19"/>
                        <a:pt x="87" y="20"/>
                      </a:cubicBezTo>
                      <a:cubicBezTo>
                        <a:pt x="85" y="20"/>
                        <a:pt x="84" y="21"/>
                        <a:pt x="82" y="21"/>
                      </a:cubicBezTo>
                      <a:cubicBezTo>
                        <a:pt x="80" y="21"/>
                        <a:pt x="78" y="22"/>
                        <a:pt x="76" y="22"/>
                      </a:cubicBezTo>
                      <a:cubicBezTo>
                        <a:pt x="74" y="22"/>
                        <a:pt x="71" y="22"/>
                        <a:pt x="69" y="22"/>
                      </a:cubicBezTo>
                      <a:cubicBezTo>
                        <a:pt x="66" y="22"/>
                        <a:pt x="64" y="22"/>
                        <a:pt x="61" y="22"/>
                      </a:cubicBezTo>
                      <a:cubicBezTo>
                        <a:pt x="58" y="22"/>
                        <a:pt x="55" y="22"/>
                        <a:pt x="52" y="21"/>
                      </a:cubicBezTo>
                      <a:cubicBezTo>
                        <a:pt x="49" y="21"/>
                        <a:pt x="46" y="20"/>
                        <a:pt x="43" y="20"/>
                      </a:cubicBezTo>
                      <a:cubicBezTo>
                        <a:pt x="41" y="19"/>
                        <a:pt x="38" y="18"/>
                        <a:pt x="35" y="17"/>
                      </a:cubicBezTo>
                      <a:cubicBezTo>
                        <a:pt x="32" y="17"/>
                        <a:pt x="29" y="16"/>
                        <a:pt x="27" y="15"/>
                      </a:cubicBezTo>
                      <a:cubicBezTo>
                        <a:pt x="24" y="14"/>
                        <a:pt x="22" y="13"/>
                        <a:pt x="19" y="12"/>
                      </a:cubicBezTo>
                      <a:cubicBezTo>
                        <a:pt x="17" y="11"/>
                        <a:pt x="15" y="10"/>
                        <a:pt x="13" y="9"/>
                      </a:cubicBezTo>
                      <a:cubicBezTo>
                        <a:pt x="8" y="7"/>
                        <a:pt x="5" y="5"/>
                        <a:pt x="3" y="4"/>
                      </a:cubicBezTo>
                      <a:cubicBezTo>
                        <a:pt x="1" y="3"/>
                        <a:pt x="0" y="2"/>
                        <a:pt x="0" y="2"/>
                      </a:cubicBezTo>
                      <a:cubicBezTo>
                        <a:pt x="0" y="2"/>
                        <a:pt x="0" y="2"/>
                        <a:pt x="0" y="2"/>
                      </a:cubicBezTo>
                      <a:cubicBezTo>
                        <a:pt x="0" y="1"/>
                        <a:pt x="0" y="1"/>
                        <a:pt x="0" y="1"/>
                      </a:cubicBezTo>
                      <a:lnTo>
                        <a:pt x="1" y="0"/>
                      </a:lnTo>
                      <a:close/>
                    </a:path>
                  </a:pathLst>
                </a:custGeom>
                <a:solidFill>
                  <a:srgbClr val="434040"/>
                </a:solidFill>
                <a:ln>
                  <a:noFill/>
                </a:ln>
              </p:spPr>
              <p:txBody>
                <a:bodyPr anchor="ctr"/>
                <a:p>
                  <a:pPr algn="ctr" defTabSz="457200" eaLnBrk="1" fontAlgn="auto" hangingPunct="1" indent="0" latinLnBrk="0" lvl="0" marL="0" marR="0" rtl="0">
                    <a:lnSpc>
                      <a:spcPct val="100000"/>
                    </a:lnSpc>
                    <a:spcBef>
                      <a:spcPts val="0"/>
                    </a:spcBef>
                    <a:spcAft>
                      <a:spcPts val="0"/>
                    </a:spcAft>
                    <a:buClrTx/>
                    <a:buSzTx/>
                    <a:buFontTx/>
                    <a:buNone/>
                  </a:pPr>
                  <a:endParaRPr baseline="0" b="0" cap="none" sz="1800" i="0" kern="1200" kumimoji="0" noProof="0" normalizeH="0" spc="0" strike="noStrike" u="none">
                    <a:ln>
                      <a:noFill/>
                    </a:ln>
                    <a:solidFill>
                      <a:srgbClr val="000000"/>
                    </a:solidFill>
                    <a:effectLst/>
                    <a:uLnTx/>
                    <a:uFillTx/>
                    <a:latin typeface="Arial"/>
                    <a:cs typeface="+mn-cs"/>
                  </a:endParaRPr>
                </a:p>
              </p:txBody>
            </p:sp>
          </p:grpSp>
          <p:sp>
            <p:nvSpPr>
              <p:cNvPr id="1049194" name="文本框 11"/>
              <p:cNvSpPr txBox="1"/>
              <p:nvPr/>
            </p:nvSpPr>
            <p:spPr>
              <a:xfrm>
                <a:off x="477838" y="6977592"/>
                <a:ext cx="188305" cy="425834"/>
              </a:xfrm>
              <a:custGeom>
                <a:avLst/>
                <a:ah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2">
                  <a:lumMod val="60000"/>
                  <a:lumOff val="40000"/>
                </a:schemeClr>
              </a:solidFill>
              <a:ln>
                <a:noFill/>
              </a:ln>
              <a:effectLst/>
            </p:spPr>
            <p:txBody>
              <a:bodyPr anchor="t" anchorCtr="0" bIns="45720" compatLnSpc="1" forceAA="0" fromWordArt="0" horzOverflow="overflow" lIns="91440" numCol="1" rIns="91440" rot="0" rtlCol="0" spcCol="0" spcFirstLastPara="0" tIns="45720" vert="horz" vertOverflow="overflow" wrap="square">
                <a:prstTxWarp prst="textNoShape"/>
                <a:noAutofit/>
              </a:bodyPr>
              <a:p>
                <a:pPr algn="ctr" defTabSz="457200" eaLnBrk="1" fontAlgn="auto" hangingPunct="1" indent="0" latinLnBrk="0" lvl="0" marL="0" marR="0" rtl="0">
                  <a:lnSpc>
                    <a:spcPct val="130000"/>
                  </a:lnSpc>
                  <a:spcBef>
                    <a:spcPts val="0"/>
                  </a:spcBef>
                  <a:spcAft>
                    <a:spcPts val="0"/>
                  </a:spcAft>
                  <a:buClrTx/>
                  <a:buSzTx/>
                  <a:buFontTx/>
                  <a:buNone/>
                </a:pPr>
                <a:endParaRPr altLang="en-US" baseline="0" b="0" cap="none" dirty="0" sz="1800" i="0" kern="1200" kumimoji="0" lang="zh-CN" noProof="0" normalizeH="0" spc="100" strike="noStrike" u="none">
                  <a:ln>
                    <a:noFill/>
                  </a:ln>
                  <a:solidFill>
                    <a:srgbClr val="000000">
                      <a:lumMod val="65000"/>
                      <a:lumOff val="35000"/>
                    </a:srgbClr>
                  </a:solidFill>
                  <a:effectLst/>
                  <a:uLnTx/>
                  <a:uFillTx/>
                  <a:latin typeface="Impact" panose="020B0806030902050204" pitchFamily="34" charset="0"/>
                  <a:cs typeface="+mn-cs"/>
                </a:endParaRPr>
              </a:p>
            </p:txBody>
          </p:sp>
        </p:grpSp>
      </p:grpSp>
      <p:sp>
        <p:nvSpPr>
          <p:cNvPr id="1049195" name="矩形 18"/>
          <p:cNvSpPr/>
          <p:nvPr/>
        </p:nvSpPr>
        <p:spPr bwMode="auto">
          <a:xfrm>
            <a:off x="812015" y="-715587"/>
            <a:ext cx="11379985" cy="602672"/>
          </a:xfrm>
          <a:prstGeom prst="rect"/>
          <a:solidFill>
            <a:schemeClr val="bg1"/>
          </a:solidFill>
          <a:ln w="6350">
            <a:noFill/>
          </a:ln>
          <a:effectLst>
            <a:innerShdw dist="63500">
              <a:schemeClr val="accent2">
                <a:lumMod val="60000"/>
                <a:lumOff val="40000"/>
              </a:schemeClr>
            </a:innerShdw>
          </a:effectLst>
        </p:spPr>
        <p:txBody>
          <a:bodyPr anchor="ctr" anchorCtr="0" bIns="0" compatLnSpc="1" forceAA="0" fromWordArt="0" horzOverflow="overflow" lIns="0" numCol="1" rIns="0" rot="0" rtlCol="0" spcCol="0" spcFirstLastPara="0" tIns="0" vert="horz" vertOverflow="overflow" wrap="square">
            <a:prstTxWarp prst="textNoShape"/>
            <a:noAutofit/>
          </a:bodyPr>
          <a:p>
            <a:pPr algn="ctr" defTabSz="457200" eaLnBrk="1" fontAlgn="auto" hangingPunct="1" indent="0" latinLnBrk="0" lvl="0" marL="0" marR="0" rtl="0">
              <a:lnSpc>
                <a:spcPct val="100000"/>
              </a:lnSpc>
              <a:spcBef>
                <a:spcPts val="0"/>
              </a:spcBef>
              <a:spcAft>
                <a:spcPts val="0"/>
              </a:spcAft>
              <a:buClrTx/>
              <a:buSzTx/>
              <a:buFontTx/>
              <a:buNone/>
            </a:pPr>
            <a:r>
              <a:rPr altLang="en-US" baseline="0" b="0" cap="none" dirty="0" sz="1800" i="0" kern="1200" kumimoji="0" lang="zh-CN" noProof="0" normalizeH="0" spc="100" strike="noStrike" u="none">
                <a:ln>
                  <a:noFill/>
                </a:ln>
                <a:solidFill>
                  <a:srgbClr val="000000">
                    <a:lumMod val="65000"/>
                    <a:lumOff val="35000"/>
                  </a:srgbClr>
                </a:solidFill>
                <a:effectLst/>
                <a:uLnTx/>
                <a:uFillTx/>
                <a:latin typeface="Arial"/>
                <a:cs typeface="+mn-cs"/>
              </a:rPr>
              <a:t>右键单击左侧缩略图→版式→选择</a:t>
            </a:r>
            <a:r>
              <a:rPr altLang="zh-CN" baseline="0" b="0" cap="none" dirty="0" sz="1800" i="0" kern="1200" kumimoji="0" lang="en-US" noProof="0" normalizeH="0" spc="100" strike="noStrike" u="none">
                <a:ln>
                  <a:noFill/>
                </a:ln>
                <a:solidFill>
                  <a:srgbClr val="000000">
                    <a:lumMod val="65000"/>
                    <a:lumOff val="35000"/>
                  </a:srgbClr>
                </a:solidFill>
                <a:effectLst/>
                <a:uLnTx/>
                <a:uFillTx/>
                <a:latin typeface="Arial"/>
                <a:cs typeface="+mn-cs"/>
              </a:rPr>
              <a:t>【</a:t>
            </a:r>
            <a:r>
              <a:rPr altLang="en-US" baseline="0" b="0" cap="none" dirty="0" sz="1800" i="0" kern="1200" kumimoji="0" lang="zh-CN" noProof="0" normalizeH="0" spc="100" strike="noStrike" u="none">
                <a:ln>
                  <a:noFill/>
                </a:ln>
                <a:solidFill>
                  <a:srgbClr val="000000">
                    <a:lumMod val="65000"/>
                    <a:lumOff val="35000"/>
                  </a:srgbClr>
                </a:solidFill>
                <a:effectLst/>
                <a:uLnTx/>
                <a:uFillTx/>
                <a:latin typeface="Arial"/>
                <a:cs typeface="+mn-cs"/>
              </a:rPr>
              <a:t>其他过渡页形式</a:t>
            </a:r>
            <a:r>
              <a:rPr altLang="zh-CN" baseline="0" b="0" cap="none" dirty="0" sz="1800" i="0" kern="1200" kumimoji="0" lang="en-US" noProof="0" normalizeH="0" spc="100" strike="noStrike" u="none">
                <a:ln>
                  <a:noFill/>
                </a:ln>
                <a:solidFill>
                  <a:srgbClr val="000000">
                    <a:lumMod val="65000"/>
                    <a:lumOff val="35000"/>
                  </a:srgbClr>
                </a:solidFill>
                <a:effectLst/>
                <a:uLnTx/>
                <a:uFillTx/>
                <a:latin typeface="Arial"/>
                <a:cs typeface="+mn-cs"/>
              </a:rPr>
              <a: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418" name=""/>
        <p:cNvGrpSpPr/>
        <p:nvPr/>
      </p:nvGrpSpPr>
      <p:grpSpPr>
        <a:xfrm>
          <a:off x="0" y="0"/>
          <a:ext cx="0" cy="0"/>
          <a:chOff x="0" y="0"/>
          <a:chExt cx="0" cy="0"/>
        </a:xfrm>
      </p:grpSpPr>
      <p:sp>
        <p:nvSpPr>
          <p:cNvPr id="1049196" name="标题 1"/>
          <p:cNvSpPr>
            <a:spLocks noGrp="1"/>
          </p:cNvSpPr>
          <p:nvPr>
            <p:ph type="title"/>
          </p:nvPr>
        </p:nvSpPr>
        <p:spPr/>
        <p:txBody>
          <a:bodyPr/>
          <a:p>
            <a:r>
              <a:rPr altLang="en-US" dirty="0" lang="zh-CN">
                <a:cs typeface="+mn-ea"/>
                <a:sym typeface="+mn-lt"/>
              </a:rPr>
              <a:t>基于文献领域本体的语义搜索</a:t>
            </a:r>
            <a:endParaRPr altLang="en-US" dirty="0" lang="zh-CN"/>
          </a:p>
        </p:txBody>
      </p:sp>
      <p:sp>
        <p:nvSpPr>
          <p:cNvPr id="1049197"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98</a:t>
            </a:fld>
            <a:endParaRPr dirty="0" lang="en-US">
              <a:solidFill>
                <a:srgbClr val="000000">
                  <a:tint val="75000"/>
                </a:srgbClr>
              </a:solidFill>
            </a:endParaRPr>
          </a:p>
        </p:txBody>
      </p:sp>
      <p:pic>
        <p:nvPicPr>
          <p:cNvPr id="2097244" name="图片 4"/>
          <p:cNvPicPr>
            <a:picLocks noChangeAspect="1"/>
          </p:cNvPicPr>
          <p:nvPr/>
        </p:nvPicPr>
        <p:blipFill>
          <a:blip xmlns:r="http://schemas.openxmlformats.org/officeDocument/2006/relationships" r:embed="rId1"/>
          <a:stretch>
            <a:fillRect/>
          </a:stretch>
        </p:blipFill>
        <p:spPr>
          <a:xfrm>
            <a:off x="599276" y="1271127"/>
            <a:ext cx="11097729" cy="4757676"/>
          </a:xfrm>
          <a:prstGeom prst="rec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419" name=""/>
        <p:cNvGrpSpPr/>
        <p:nvPr/>
      </p:nvGrpSpPr>
      <p:grpSpPr>
        <a:xfrm>
          <a:off x="0" y="0"/>
          <a:ext cx="0" cy="0"/>
          <a:chOff x="0" y="0"/>
          <a:chExt cx="0" cy="0"/>
        </a:xfrm>
      </p:grpSpPr>
      <p:sp>
        <p:nvSpPr>
          <p:cNvPr id="1049198" name="标题 1"/>
          <p:cNvSpPr>
            <a:spLocks noGrp="1"/>
          </p:cNvSpPr>
          <p:nvPr>
            <p:ph type="title"/>
          </p:nvPr>
        </p:nvSpPr>
        <p:spPr/>
        <p:txBody>
          <a:bodyPr/>
          <a:p>
            <a:pPr indent="-514350" marL="514350">
              <a:buFont typeface="+mj-ea"/>
              <a:buAutoNum type="circleNumDbPlain"/>
            </a:pPr>
            <a:r>
              <a:rPr altLang="en-US" dirty="0" lang="zh-CN"/>
              <a:t>资源采集模块</a:t>
            </a:r>
          </a:p>
        </p:txBody>
      </p:sp>
      <p:sp>
        <p:nvSpPr>
          <p:cNvPr id="1049199" name="灯片编号占位符 2"/>
          <p:cNvSpPr>
            <a:spLocks noGrp="1"/>
          </p:cNvSpPr>
          <p:nvPr>
            <p:ph type="sldNum" sz="quarter" idx="4"/>
          </p:nvPr>
        </p:nvSpPr>
        <p:spPr/>
        <p:txBody>
          <a:bodyPr/>
          <a:p>
            <a:pPr defTabSz="914400"/>
            <a:fld id="{A48020E0-1C4F-4D89-9FD1-EC2E5B71218B}" type="slidenum">
              <a:rPr lang="en-US" smtClean="0">
                <a:solidFill>
                  <a:srgbClr val="000000">
                    <a:tint val="75000"/>
                  </a:srgbClr>
                </a:solidFill>
              </a:rPr>
              <a:pPr defTabSz="914400"/>
              <a:t>99</a:t>
            </a:fld>
            <a:endParaRPr dirty="0" lang="en-US">
              <a:solidFill>
                <a:srgbClr val="000000">
                  <a:tint val="75000"/>
                </a:srgbClr>
              </a:solidFill>
            </a:endParaRPr>
          </a:p>
        </p:txBody>
      </p:sp>
      <p:pic>
        <p:nvPicPr>
          <p:cNvPr id="2097245" name="图片 4"/>
          <p:cNvPicPr>
            <a:picLocks noChangeAspect="1"/>
          </p:cNvPicPr>
          <p:nvPr/>
        </p:nvPicPr>
        <p:blipFill>
          <a:blip xmlns:r="http://schemas.openxmlformats.org/officeDocument/2006/relationships" r:embed="rId1"/>
          <a:stretch>
            <a:fillRect/>
          </a:stretch>
        </p:blipFill>
        <p:spPr>
          <a:xfrm>
            <a:off x="599276" y="1271127"/>
            <a:ext cx="11097729" cy="4757676"/>
          </a:xfrm>
          <a:prstGeom prst="rect"/>
        </p:spPr>
      </p:pic>
      <p:sp>
        <p:nvSpPr>
          <p:cNvPr id="1049200" name="矩形 5"/>
          <p:cNvSpPr/>
          <p:nvPr/>
        </p:nvSpPr>
        <p:spPr bwMode="auto">
          <a:xfrm>
            <a:off x="8185708" y="1060784"/>
            <a:ext cx="3569817" cy="4827952"/>
          </a:xfrm>
          <a:prstGeom prst="rect"/>
          <a:noFill/>
          <a:ln w="28575">
            <a:solidFill>
              <a:srgbClr val="FF0000"/>
            </a:solidFill>
          </a:ln>
        </p:spPr>
        <p:style>
          <a:lnRef idx="2">
            <a:schemeClr val="accent3"/>
          </a:lnRef>
          <a:fillRef idx="1">
            <a:schemeClr val="lt1"/>
          </a:fillRef>
          <a:effectRef idx="0">
            <a:schemeClr val="accent3"/>
          </a:effectRef>
          <a:fontRef idx="minor">
            <a:schemeClr val="dk1"/>
          </a:fontRef>
        </p:style>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defTabSz="914400">
              <a:buSzPct val="25000"/>
            </a:pPr>
            <a:endParaRPr altLang="en-US" b="1" dirty="0" lang="zh-CN">
              <a:solidFill>
                <a:schemeClr val="bg1"/>
              </a:solidFill>
              <a:cs typeface="+mn-ea"/>
              <a:sym typeface="+mn-lt"/>
            </a:endParaRPr>
          </a:p>
        </p:txBody>
      </p:sp>
    </p:spTree>
  </p:cSld>
  <p:clrMapOvr>
    <a:masterClrMapping/>
  </p:clrMapOvr>
</p:sld>
</file>

<file path=ppt/tags/tag1.xml><?xml version="1.0" encoding="utf-8"?>
<p:tagLst xmlns:p="http://schemas.openxmlformats.org/presentationml/2006/main">
  <p:tag name="KSO_WM_UNIT_PLACING_PICTURE_USER_VIEWPORT" val="{&quot;height&quot;:7890,&quot;width&quot;:12945}"/>
</p:tagLst>
</file>

<file path=ppt/theme/theme1.xml><?xml version="1.0" encoding="utf-8"?>
<a:theme xmlns:a="http://schemas.openxmlformats.org/drawingml/2006/main" name="自定义设计方案">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1_自定义设计方案">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2_自定义设计方案">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4.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Manager>第一PPT</Manager>
  <Company>第一PPT，www.1ppt.com</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年中工作汇报</dc:title>
  <dc:creator>第一PPT</dc:creator>
  <cp:lastModifiedBy>何 晴</cp:lastModifiedBy>
  <dcterms:created xsi:type="dcterms:W3CDTF">2021-01-31T13:38:00Z</dcterms:created>
  <dcterms:modified xsi:type="dcterms:W3CDTF">2021-11-10T00:05:46Z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4657ea3c0c9a4409a46e9f1e8ba07180</vt:lpwstr>
  </property>
  <property fmtid="{D5CDD505-2E9C-101B-9397-08002B2CF9AE}" pid="3" name="KSOProductBuildVer">
    <vt:lpwstr>2052-11.1.0.11045</vt:lpwstr>
  </property>
</Properties>
</file>